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2.xml" ContentType="application/inkml+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ink/ink3.xml" ContentType="application/inkml+xml"/>
  <Override PartName="/ppt/notesSlides/notesSlide10.xml" ContentType="application/vnd.openxmlformats-officedocument.presentationml.notesSlide+xml"/>
  <Override PartName="/ppt/ink/ink4.xml" ContentType="application/inkml+xml"/>
  <Override PartName="/ppt/notesSlides/notesSlide11.xml" ContentType="application/vnd.openxmlformats-officedocument.presentationml.notesSlide+xml"/>
  <Override PartName="/ppt/ink/ink5.xml" ContentType="application/inkml+xml"/>
  <Override PartName="/ppt/notesSlides/notesSlide12.xml" ContentType="application/vnd.openxmlformats-officedocument.presentationml.notesSlide+xml"/>
  <Override PartName="/ppt/ink/ink6.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307" r:id="rId3"/>
    <p:sldId id="309" r:id="rId4"/>
    <p:sldId id="414" r:id="rId5"/>
    <p:sldId id="310" r:id="rId6"/>
    <p:sldId id="312" r:id="rId7"/>
    <p:sldId id="311" r:id="rId8"/>
    <p:sldId id="294" r:id="rId9"/>
    <p:sldId id="296" r:id="rId10"/>
    <p:sldId id="313" r:id="rId11"/>
    <p:sldId id="333" r:id="rId12"/>
    <p:sldId id="334" r:id="rId13"/>
    <p:sldId id="318" r:id="rId14"/>
    <p:sldId id="319" r:id="rId15"/>
    <p:sldId id="320" r:id="rId16"/>
    <p:sldId id="413" r:id="rId17"/>
    <p:sldId id="322" r:id="rId18"/>
    <p:sldId id="323" r:id="rId19"/>
    <p:sldId id="280"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20-01-08T01:05:53.067"/>
    </inkml:context>
    <inkml:brush xml:id="br0">
      <inkml:brushProperty name="width" value="0.05292" units="cm"/>
      <inkml:brushProperty name="height" value="0.05292" units="cm"/>
      <inkml:brushProperty name="color" value="#FF0000"/>
    </inkml:brush>
  </inkml:definitions>
  <inkml:trace contextRef="#ctx0" brushRef="#br0">14563 1669 258 0,'0'0'2'0,"0"0"-3"0,0 0 2 16,0 0 3-16,0 0 12 15,0 0 2-15,0 0 11 0,0 0 4 16,-6-57-6-16,2 48-8 0,-1-3 11 0,1 6-9 16,4-1-3-16,0 3-8 15,0-1 2-15,-4 1 2 0,4-1 1 0,0 5 0 16,-2 0-8-16,2 0 0 0,0 0-1 16,0 0 0-16,0 0 0 0,0 0-1 15,0 0 3-15,0 0-7 0,0 0-1 16,0 2 2-16,0 2-2 0,0 7 1 15,0-1 3-15,0 5-2 0,0-2 2 16,-2 3-1-16,2 1 0 0,0-1-2 16,-2 2 1-16,2 1 1 0,-2 0-1 15,2 2 0-15,-2-2 3 0,2 1-3 16,0 1 0-16,0-2 2 0,0 4-1 16,0-2-1-16,0 2-1 0,0-3 1 15,0 3-1-15,4-3 0 0,-4 2 0 0,0 1 0 16,0 2 0-16,0 0-1 0,0-2 3 15,0 0-1-15,0 3 2 0,0-1-1 16,0 3 0-16,0-2 0 0,0 2-1 16,0 0 0-16,2 3-1 15,0 3 2-15,0-2-2 0,4 3 1 16,-4 0-1-16,5 2 1 0,-3-1-1 0,0 1 1 16,0 1 0-16,0 2 0 0,4 1 0 15,-3-2 0-15,-1 4 2 0,0-2 0 16,0 1-2-16,-2 1 2 0,0-2-2 15,-2 0 1-15,0 1 0 0,0-2-1 16,2 1-1-16,-2 0-1 0,0 4 1 16,0-1 0-16,2 3 0 0,-2-1 0 15,0 0-1-15,6 2 0 0,-6 1 0 16,2 1 2-16,1-2-1 0,-3 2-1 16,0 2 0-16,0-1 2 0,0 3-1 15,-3 3 1-15,-3-1 0 0,4 2 0 16,-2 1-2-16,2 0 1 0,0-1 1 0,0 1-2 15,0 1 0-15,0-2 1 0,0 5 0 16,2-2-1-16,0-3 0 0,0 0 0 16,4 1 0-16,-2-3 1 15,0-1-1-15,2 3 1 0,-2-3 0 0,0 1-1 16,4 1 0-16,-1-1 0 0,-3-2 2 16,2 5-1-16,-4-5-1 0,2 2 2 15,-2-3 0-15,0-1 0 0,-2 1-2 16,0-3 4-16,0-1-4 0,0 0 2 15,-1-5-2-15,3 1 1 0,0-2 0 16,0-1-1-16,3-1 0 0,1-3 0 16,0 2 0-16,0-7 2 0,0-2-2 15,-2 0 0-15,0-2 0 0,-2 2 0 16,0-3 0-16,0 0 0 0,0 1 1 0,0-1-1 16,-2-3 0-16,-2 1 1 0,2-1 0 15,-4 3-1-15,4-3 1 0,0 4 1 16,0-1-2-16,2 0 0 0,0 3 0 15,0 1 0-15,0-1 0 0,0 2 0 16,0 1 0-16,0 0 0 0,0 0 0 16,0 2 0-16,-9-1 0 0,7 1 0 15,0 0 0-15,0-4 1 0,-2-1-1 16,0 0 1-16,0-2-1 0,2-2 1 16,0-4-2-16,-1 0 1 0,3-1 0 15,0-1 0-15,-2-1 0 0,2 2 0 0,0 0 1 16,-2 1-1-16,2 2 0 0,-4 0 0 15,2 0 0-15,0 2 1 16,0-1-1-16,0 0 0 0,0 4 0 16,-2 0 0-16,2 1 0 0,-2 0 1 15,1 0-1-15,-1-2-1 0,-2-3 1 0,4 4 1 16,0-4-1-16,0-1 0 0,2 1 0 16,-4-1 0-16,0-2 0 0,0 2 0 15,4-3 2-15,-3-2-2 0,3 0 1 16,0-3 0-16,0 0-1 0,0-1 0 15,0-3 0-15,0 1 0 0,0-4 0 16,0-1-1-16,0-1-10 0,3-1-2 16,-3 0-4-16,6-6-10 0,-4-1-7 15,2 0-13-15,-2-11-12 0,-2-10-26 16,0-7-88-16</inkml:trace>
  <inkml:trace contextRef="#ctx0" brushRef="#br0" timeOffset="2047.688">17432 1755 224 0,'0'0'4'0,"0"0"0"0,0 0-3 0,4-18 9 16,-4 14 22-16,0 2-5 0,0-2-2 15,0 0-4-15,-4 2 2 0,2-2 2 16,0 0 2-16,0 0 5 0,-2-1-6 15,0 2-3-15,-1-1 1 0,5 2-2 16,-2-4-2-16,2 4 0 0,-2 0-2 16,0 2-1-16,2 0-3 0,0 0-3 15,0 0-4-15,0 0 0 0,0 0-4 16,0 0-1-16,0 0-2 0,0 2 0 16,0 3 0-16,0 3 1 0,0 2 1 15,0 1 0-15,0 3-2 0,0 0 1 16,0 3 1-16,0 0 0 0,0 2 1 15,0 2-1-15,2-1 1 0,-2 2 0 16,2 3 0-16,-2-2-1 0,0 2 2 16,0 0-2-16,0 1 2 0,0 2-1 15,0 3 0-15,0-1 0 0,0 0-1 0,0 3 2 16,0-1-2-16,0-1 2 0,2 2-4 16,5-1 2-16,-5 2-2 0,4 2 1 15,-2 1 0-15,2 3-1 0,0 1 1 16,-4-1-1-16,5 1 0 0,-3 0 0 15,-2 0 1-15,0 3 0 0,0 0-1 16,-2 3 0-16,0-2 1 0,0 3-1 16,2 1 0-16,-2 0 1 0,0 3-1 15,4-2 0-15,0 2 1 0,1 1 0 16,-3 0-1-16,2 3 0 0,4-1 0 16,-2 1 1-16,2 1 1 0,-1-2-1 15,1 2 1-15,0-3 0 0,-2 2 0 16,3-1-2-16,-3 0 3 0,0 0-1 15,2-2 0-15,-1 2-1 0,-1 0 1 16,0-3 1-16,0 1-2 0,-2 0 0 16,0 1-1-16,-2 2 2 0,1-2 0 0,-1 0 0 15,0 1 0-15,-2-3 0 0,0 1 1 16,0-3-1-16,0-1-1 0,0 2 3 16,0-3-3-16,0-1 4 0,0 2-3 15,0-2 1-15,0-1-1 0,0 2 0 16,0-3-1-16,-2 1-1 0,2-2 1 15,0-2-1-15,-2 1 1 0,2-4-1 16,0-1 1-16,0 3 0 0,0-4-1 16,0 1 0-16,0-2 1 0,0-2-1 15,2 2 1-15,-2-7-1 0,0 1 0 16,0 1 1-16,0-2 0 0,0 1 0 0,0-3-1 16,0 1 0-16,-5 0 1 0,1 0-1 15,2 1 1-15,-2-2 0 0,0 2-1 16,2-4 0-16,-2 1 0 0,2 2 0 15,-2-3 1-15,4 3-1 0,-2-3 0 16,-1 1 0-16,1 0 0 0,0 2 0 16,2-1 1-16,-2 0 0 0,0 1-1 15,0 3 0-15,0-3 2 0,0 4-1 16,0-2-1-16,0 1 1 0,-2 1 0 16,2-3-1-16,0 1 0 0,0-3 1 15,-3 3 0-15,3-5-1 0,-2 0 0 16,2-3 0-16,-2-2 1 0,2-3 0 15,0 3-1-15,0-5 1 0,-2 0-1 16,4 1 0-16,-2-1 2 0,0 0-2 16,-1-1 0-16,-1 1 0 0,0-4 0 0,4 1 0 15,-4 4 0-15,2-2 0 16,-2 0 0-16,2 3 0 0,-2-3 0 16,2 1 0-16,0 1 0 0,2-2 0 0,0 1 0 15,-3-1 0-15,1 2 0 0,2-4 0 16,-2 0 0-16,2 1 0 0,-2 1 0 15,2 0 0-15,-4 4 0 0,4-1 0 16,-4 5 0-16,0 0 0 0,2-1 0 16,-2 1 0-16,4-3 0 0,-2 1 0 15,2 1 0-15,0 1 1 0,-3-5-1 16,3 5 0-16,0-4 0 0,0 1-1 16,0 0 1-16,0-1 0 0,0 1 0 15,0 1 0-15,0 0 1 0,0 2 0 16,0-2-2-16,0 5 2 0,-2-2-1 15,2 3 0-15,-2-4 1 0,0 1-1 16,2-3 1-16,-2-1-1 0,2 1 0 0,0-3 0 31,0-2 1-31,0 1-1 0,0-2 0 16,0 1 0-16,0-1 0 0,-2-2-3 16,-2 0-3-16,4-5 0 0,-2 1-3 15,0-5-3-15,0 0-4 0,2 0-6 16,0-3-7-16,0 0-12 0,0 0-7 15,0-6-10-15,-4-8-19 0,-5-6-91 16</inkml:trace>
  <inkml:trace contextRef="#ctx0" brushRef="#br0" timeOffset="3344.889">14451 1704 189 0,'0'0'4'0,"0"0"-2"16,0 0 8-16,0 0 22 0,0 0-3 31,0 0-9-31,0 0 3 0,0 0 0 0,-29 5 3 16,27-5-4-16,-2 0 1 0,2 0-7 15,0 0 27-15,2 0-38 0,0 1-5 16,0-1-3-16,6 2 1 0,2-1 2 16,1 2 4-16,9 0 1 0,-1-1 1 15,8 1 0-15,-1-1 1 0,10 0 3 16,1-1-1-16,4-1 0 0,4 0-1 15,7-6 0-15,6 0 3 0,4-1 0 16,4-2-4-16,4 3 0 0,4-1-2 16,-1 1-2-16,1 0-1 0,7 0 0 0,-3 0 0 0,5 2-1 0,-5 0 0 31,9 1-1-31,-7 1 1 0,5 2 0 0,-2 0 0 0,-3 0 1 0,3 0-1 0,-5 1 2 16,7 1-1-16,-2-1-1 0,-3-1 1 31,1 0 1-31,-5 0 1 0,1-3 0 0,-5-1 0 0,-2 1 0 15,-2-1-1-15,-6 1 0 0,0 0-3 0,0 1 3 16,-6 0 0-16,-2 1-1 0,-5-1-2 16,-1 2 1-16,-11-1-1 0,-4 1 1 15,-6 0-1-15,-11 0 0 0,0 0 0 32,-3 1 0-32,-5-1 1 0,-2 0 0 15,0 0 1-15,0 0-1 0,-2 0 1 16,3 0 1-16,-5 0 1 0,0 0 3 15,2 0 5-15,-2 0-1 0,0 0 0 16,0 0-4-16,0 0-3 0,0 0-3 0,0 0-1 16,0 0 0-16,0 0-1 15,0 0 1-15,0 0-2 0,0 0 2 16,0 0-1-16,0 0 0 0,0 0 1 16,0 0 0-16,0 0 0 0,0 2 1 15,2-1-1-15,-2-1 0 0,2 3-11 0,-2-3-8 16,0 0 0-16,2 3-3 0,-2-3 0 15,6 2-4-15,-2 1 2 0,9-1 6 16,3-1 9-16,1-1-3 0,-1 3-12 16,3-1-18-16,-7 2-30 0,-8-2-55 15,-4-2-124-15</inkml:trace>
  <inkml:trace contextRef="#ctx0" brushRef="#br0" timeOffset="4516.708">14478 2797 179 0,'0'0'2'0,"0"0"-1"15,0 0 9-15,0 0 24 0,0 0-5 16,0 0-3-16,-76 6 1 0,63-6 3 15,5 0 1-15,0 0-6 0,4 0 2 0,4 0-3 16,0 2 1-16,0-2-5 0,0 0-10 16,0 0-9-16,2 1-1 15,2-1 0-15,10 1 2 0,-1 1 3 16,5 1 2-16,3 0 0 0,6-2 0 16,2 2 3-16,4 0-1 0,6-1-2 15,9-2 1-15,1 0-1 0,9-2 0 0,4-4-4 16,4 2 3-16,7-1-4 0,1 1-1 15,5 0 2-15,3 1 0 0,5 1 0 16,4 1-2-16,2-1 1 0,4 2-2 16,0 0 2-16,3 0 0 0,-5 0-2 15,0 0 2-15,0 0-2 0,-2 0 3 16,2 0-2-16,-4-3 0 0,4-1 1 16,-4 0 1-16,-4-1-1 0,-2 1 1 15,-5-1-2-15,-3-1 1 0,-3 1 1 16,-8-1 1-16,0 3-1 0,-4-3-1 15,-6 1-2-15,-2 0 1 0,-7 0 2 16,1 0 1-16,-9 0-1 0,-2 2 0 0,-1 0 1 16,-3-3-1-16,-2 2 2 0,0 1-2 15,-2-3 0-15,-2 6 1 0,-3-1-2 16,-3-1 0-16,-2 2-1 0,-5-1-1 16,3 1 2-16,-7 0-1 15,2 0 2-15,3 0-1 0,-9 0 1 0,6 0-2 16,-5 0 0-16,1 0 1 0,-4 1-1 15,-4-1-1-15,2 2 1 0,-2-2 0 16,0 1 1-16,0-1-2 0,0 0 2 16,-2 0 0-16,-4 0-2 0,-2 0 1 15,-3 0-1-15,-1 0 0 0,-3 0 0 16,1 3 0-16,-1-1-6 0,1 1-13 16,-3-2-10-16,-1 2-12 0,-3-3-16 15,-8-2-22-15,-2-5-105 0</inkml:trace>
  <inkml:trace contextRef="#ctx0" brushRef="#br0" timeOffset="6048.007">14867 2444 23 0,'0'0'7'0,"0"0"-3"0,0 0 15 16,0 0 13-16,0 0-11 0,0 0-5 15,0 0 6-15,2-1 6 0,-2 1 4 16,0 1-1-16,0-1 1 0,0 0 5 16,0 0 2-16,2 0-7 0,-2 0-6 15,0 0-5-15,0 0-5 0,0 0-2 16,0 0-1-16,0 0-2 0,0 0 4 16,0 0 4-16,0 0 3 0,-2-3 1 15,0-3-11-15,-4 1-6 0,1-4 2 0,-3 1 0 16,2-3 1-16,-2-1-1 0,1-2-3 15,-1 0 1-15,0-6-2 0,0 2-1 16,4-6 0-16,-5 1-1 0,3 0 0 16,-2-1-1-16,2 0-1 0,4 2 1 15,-1 1-1-15,-1 0 0 0,0 3 1 16,0 5-2-16,4 1 0 0,0 1 1 16,0 3-4-16,0-1 3 0,6-2-1 15,0 2 0-15,7 0 1 0,-1 1 1 16,1 0 0-16,3 2 1 0,-1 0-1 15,1 4 0-15,1 2 0 0,1 0 0 16,-3 2 0-16,1 4-1 0,-3 0 0 0,-5 5 1 16,2 0-1-16,-1 1 0 0,-5 5-1 15,0-1 1-15,-4 2-1 16,0 3 0-16,-4-2 0 0,-7 2 0 16,3-4-3-16,-2 0 1 0,-5 1 1 15,-1 0-1-15,1 0 0 0,1-3-2 0,4 1 3 16,-3-2 0-16,1 1 1 0,8-2 1 15,-7-1 1-15,5-4 1 0,2 3-1 16,-2-5 0-16,4-3 0 0,2-2 0 16,0 1 0-16,0-2-1 0,0 0 0 15,0 3-1-15,6-1-1 0,0-1 3 16,4 1 1-16,1-2 0 0,5 0 2 16,1 0 1-16,6-3-3 0,-3-2 2 15,3 3-2-15,6-1-1 0,-4 3 0 16,-3 0-33-16,-3 3-45 0,-4-1-90 15</inkml:trace>
  <inkml:trace contextRef="#ctx0" brushRef="#br0" timeOffset="6594.839">15144 2232 298 0,'0'0'6'16,"0"0"-1"-16,0 0 33 0,0 0-11 16,0 0-13-16,0 0-6 0,0 0 10 15,-64-17-1-15,60 17-3 0,-3 3-7 16,7-1-4-16,-4-1-2 0,4 2-1 16,0 0 1-16,0 2 0 0,0-2 1 15,0 0 0-15,4 3 1 0,5-1-2 16,1 1-1-16,0 2 3 0,9 0-1 0,-1-2-1 15,3 0 1-15,2 0 0 0,-2-4-2 16,3-2 2-16,-1 0-2 16,-4 0 0-16,3-3 0 0,-1-5 0 0,-2-1 1 15,3-5 1-15,-5 3 2 0,4 0-1 16,-9-1 0-16,-2-2 2 0,-3 3-1 16,-5 0 1-16,0-3 2 0,-2 0 2 15,-6-1-4-15,-5 1-3 0,1 2-1 16,-3 1-1-16,-1 3 0 0,2 0 0 15,-5 2 1-15,0 3 0 0,1 1-1 16,1 1 0-16,-3 1 1 0,5 1-1 16,-1 6 0-16,-3 0 0 0,5 4 0 15,-2 2 0-15,1 2 0 0,3 0 0 16,0 1 2-16,5 1-2 0,-1 2 0 16,4-1 0-16,-4 3-2 0,4 0 2 15,0-1 0-15,2-1 0 0,0-1 0 0,4-2-1 16,4-4 1-16,-2 2 0 0,7-2-1 15,-1-4 0-15,1 1 1 0,7-4 0 16,1 0 0-16,0-4 0 0,5-1-4 16,-1 0-13-16,0-1-11 0,0-7-20 15,2-3-40-15,-4-3-66 0</inkml:trace>
  <inkml:trace contextRef="#ctx0" brushRef="#br0" timeOffset="6860.346">15572 2008 335 0,'0'0'8'0,"0"0"16"15,0 0 38-15,0 0-17 0,0 0-10 16,0 0-9-16,0 0 0 16,0 0-10-16,4-44-12 0,-4 49-3 0,4 4-1 15,0 2 0-15,0 6 5 0,-2 3-2 16,0 5 1-16,0 1 0 0,2 2-3 15,1 3 1-15,1 0-1 0,2-1 2 16,2-3-2-16,5 0 0 0,-3-3-1 16,5-2 0-16,-5 0-11 0,-1-4-12 15,3 1-16-15,-8-4-18 0,-4-2-46 16,-2-4-96-16</inkml:trace>
  <inkml:trace contextRef="#ctx0" brushRef="#br0" timeOffset="7047.769">15493 2277 345 0,'0'0'79'15,"0"0"-79"-15,0 0 5 0,0 0 31 16,0 0-4-16,0 0-11 0,0 0-2 16,0 0-5-16,0 0-8 0,72-63-5 15,-51 61 2-15,2-1-3 0,0 3 0 16,6 0 0-16,2 0-20 0,2 0-36 15,0 0-43-15,-9-3-121 0</inkml:trace>
  <inkml:trace contextRef="#ctx0" brushRef="#br0" timeOffset="8469.305">16004 2209 372 0,'0'0'6'0,"0"0"-3"15,0 0 23-15,0 0 16 0,0 0-8 16,0 0-17-16,0 0-1 0,0 0-6 16,0 0-5-16,-60-79-4 0,41 79-1 15,3 0 3-15,-3 0-2 0,4 0-1 16,-1 6 0-16,1-3 0 0,1 5-1 16,2-2 1-16,-5 3 0 0,3 1 0 15,-1-1 1-15,1 0-1 0,1 2-1 16,3 0 1-16,2 0-1 0,1-2 1 15,3 1 0-15,0 0 0 0,4 1-2 16,0 3 1-16,0-3 0 0,4 1 0 16,3 2 1-16,1-2-1 0,4 1 1 15,3-4 0-15,1-1-2 0,3 0 2 16,4-4 0-16,-1-4 0 0,-1 0 0 16,4-4 0-16,-5-7 0 0,1 0 2 15,-2 0-1-15,-3 0 2 0,1-3-3 16,-7 4 4-16,-2-1-4 0,-1 0 0 0,-3 0 1 15,0 2 1-15,-4 1 0 16,2 3-1-16,-2 1-1 0,0 2 2 0,0 1-1 16,0 1 1-16,0 0-2 0,0 3 0 15,-2 4-2-15,2 1 2 0,-2 3 0 16,2 2 1-16,0-3-1 0,0 1 0 0,2-2-1 0,6 1 1 0,0-2 0 16,7 1 0-16,-1-3-1 0,7 3 0 31,0-6 1-31,3-1 0 0,3-2 1 0,-4 0-1 0,0-5 0 0,0-4 1 15,-3 0-1-15,-1-4 1 0,-3-1 0 0,-1 0 0 16,-7-3 1-16,-2 0-1 0,1-3 1 16,-1-6 2-16,-4-2 6 0,2-8-4 31,-4 1-2-31,0-1-3 0,0 6-1 0,0 6 0 0,-6 4 1 16,-3 9 0-16,3 0 6 0,0 5 0 15,2 5-3-15,2-1 4 0,0 2-2 0,-2 2-4 31,0 5-2-31,-1 7-3 0,-1-1 3 16,0 5 0-16,2 4 0 0,2-1 0 16,-2 4 1-16,4-2 0 0,0 2-1 0,4-1 0 0,-2 0 0 0,6-5 0 15,-2 2 0-15,-2-2 0 0,5 1 0 16,-3-4 2-16,4-2-2 0,-1-4 0 16,-3-2-1-16,0-2 1 0,0-3 0 15,0 0 1-15,1-3-1 0,-3 0 0 16,2 0-1-16,-4-6 1 0,0 0 0 15,-2-5 2-15,0-1 0 0,-4 0-2 16,-4-7 0-16,-5 0-1 0,1-1 1 0,-3 2-1 16,1 2 0-16,-3 4-1 0,1 1-1 15,-1 6 2-15,1 2 0 0,-1 3 0 16,1 4-3-16,-1 6 3 0,1 1 1 16,1 3-1-16,-1 0 0 0,7 1 1 15,-1-1 0-15,4-1 0 0,4-4-4 16,2 4-3-16,0-3 0 0,2-2 5 15,6 3 0-15,2-1-1 0,5-2 0 16,3-1 1-16,3-3 0 0,4 1-2 16,4-4 1-16,2-1 0 0,0-1 0 15,2-5 3-15,0-3-2 0,-2-3 2 16,0-3 0-16,-2-2 1 0,-2-3-1 16,-11 4 0-16,1-1 2 0,-7-1-1 15,-4-4 3-15,1-6-1 0,-5-1 2 0,0 1-1 16,0 0-1-16,-2 8-2 0,-4 4 0 15,0 1 2-15,-3 9 4 0,5 1-1 16,-2 1-1-16,0 4 2 0,2 0-1 16,-2 0-2-16,2 4-4 0,-4 4-2 15,1 4 2-15,3 1 0 0,0 2-1 16,2 2 2-16,0 3-1 0,0 2 0 16,4 1 0-16,3 4 0 0,1 0 1 15,0 1-1-15,-2 0 0 0,3-1 0 16,-3-3 2-16,2-1-2 0,0-7 0 15,-1-2 0-15,3-2-1 0,-4-4 1 16,2-5 1-16,-1-3-1 0,1 0 0 16,0 0 0-16,0-5 0 0,1-2 2 15,-1-4 0-15,0 3-1 0,-4-6-1 16,3 0 2-16,-3-6 1 0,-4-2-3 16,0-4 0-16,0 0 0 0,0 1 1 15,-4 3 0-15,-7 2-1 0,-5 6-1 0,1 2 0 16,-8 6-2-16,-1 3 3 0,-1 3-1 15,0 0 1-15,2 3-1 0,-2 6-1 16,9 3 1-16,-1 2 0 0,5 0 0 16,2 0-2-16,1-1 2 0,3-1-1 15,2 3 1-15,4-1 0 0,-2-1 1 16,2-1 0-16,2 1-2 0,2-3 2 16,7-2-1-16,1 1-2 0,2 1 1 15,5-3 0-15,2-2 1 0,6-2-3 16,-3 2-2-16,1-5-5 0,2 0-12 15,-4 0-8-15,-3-2-21 0,-1-4-28 0,0-1-45 16,-11 0-71-16</inkml:trace>
  <inkml:trace contextRef="#ctx0" brushRef="#br0" timeOffset="8797.358">16630 2218 194 0,'0'0'87'0,"0"0"-59"0,0 0 27 15,0 0 4-15,0 0-24 0,-21-56-7 16,21 51-1-16,2 3-1 0,0-2-8 15,3 0-5-15,3-1-5 0,0 4 1 16,5 1-2-16,-1 0 0 0,0 1-1 16,3 5-2-16,1-1-1 0,-1 4 0 15,3 1-1-15,-3-1-1 0,-3 3 1 16,1-1-1-16,-5 3 0 0,-2-2-1 16,-2 2 0-16,-2-4 0 0,-2-1-2 15,0 1-5-15,0-4 0 0,-2-2 2 16,0 2 2-16,-2-4 0 0,2 1 3 15,0-3 1-15,2 0 0 0,-4 0 0 16,-2-3 1-16,1-2 3 0,-1-4 0 0,0-2 2 16,2-1 3-16,2-4 1 0,2-4-2 15,0-3-3-15,0-2-3 0,6-1 1 16,0 1-4-16,3 5 0 16,-3 8 0-16,0 3 0 0,-4 5-2 0,4 4-3 15,2 3-17-15,1 5-17 0,1 3-14 16,0 3-31-16,-3 0-105 0</inkml:trace>
  <inkml:trace contextRef="#ctx0" brushRef="#br0" timeOffset="9765.881">16758 2523 285 0,'0'0'14'0,"0"0"7"0,0 0 33 15,0 0-5-15,0 0-14 0,0 0-17 0,0 0-2 16,0 0 2-16,27-83-4 0,-19 77-2 15,-2 2-2-15,-1 1 1 0,3 0-2 16,-2 3-5-16,2 0-2 0,1 6-1 16,-1-1 0-16,-2 1-1 0,2 3 1 15,-1 2 0-15,-1 3-1 0,2 0 0 16,-4 3 0-16,-2-3 0 0,0 1-1 16,2 0 0-16,-4-3-6 0,3-3-2 15,-1 0 3-15,-2-4 1 0,0 1 3 16,0-3 1-16,0 1 0 0,-5 0-2 15,-1-1-1-15,4 0 0 0,-4-1 0 16,0-2-8-16,0 0 7 0,-1 0 0 16,-1-2 3-16,4-1 2 0,0-6 0 0,-2 1 1 15,1-6-1-15,5-1 0 0,0-3 0 16,0-3 0-16,5 2 3 0,1 0 0 16,2 4 1-16,0 0-1 15,3 3 2-15,-1 3 1 0,0 2 0 0,5 4-1 16,-3 1 0-16,1 2 1 0,1 0-3 15,-1 2 0-15,-1 4-1 0,2-1 0 16,-3 3-2-16,-3 2 0 0,0 1 1 16,-4 0-1-16,-2 1 0 0,1 1 0 15,-1 2 1-15,-2-1-1 0,0-1 0 16,0 2-1-16,2 0-8 0,0-1-4 16,-2-3 1-16,0 0-1 0,0-3 2 15,-2-2-1-15,-2-2 1 0,-1-3 6 16,1-1 3-16,-2 0 2 0,2 0 2 15,-2-4 3-15,2-3 4 0,2-2 6 16,-1-3 1-16,3 0-6 0,0-1 0 16,5-4-7-16,1-4 0 0,2-2 2 0,4-2-3 15,1 3-2-15,-1 1 0 0,-1 4 0 16,1 6-1-16,-2 3 3 0,-1 4-2 16,-5 1 3-16,6 3 3 0,-2 0 0 15,1 0-2-15,-1 7-2 0,-2 1 0 16,0 3-2-16,-4 2 0 0,-2 2 0 15,0 2 0-15,0-1 0 0,0 2 0 16,-4-1-1-16,2 0-4 0,0 0-4 16,0-2 0-16,2-1-3 0,0 1-2 15,0-2-8-15,4-2-6 0,0-3-17 16,2-2-18-16,3-1-25 0,1-4-40 16</inkml:trace>
  <inkml:trace contextRef="#ctx0" brushRef="#br0" timeOffset="10328.324">17265 2542 265 0,'0'0'82'0,"0"0"-35"0,0 0 7 16,0 0-6-16,0 0-15 0,0 0-12 16,0 0-7-16,8-129 3 0,-8 125-4 15,0 0-4-15,0 2-2 0,-4 1-4 16,-2 1-3-16,-7 0 0 0,1 5-2 16,-5 6 2-16,3-1 0 0,1 3 1 15,-1 5-1-15,6-3-2 0,-1 0-2 16,1 2-8-16,2-6 2 0,4 1 3 15,0-3 6-15,2-3 0 0,0 0 0 16,4-2-1-16,4-1 2 0,2 2-1 16,3-3-1-16,-1 0 2 0,5-2 0 15,-3 0 1-15,5 0 0 0,-5-4-1 16,1-2 0-16,-5-2 1 0,5-1 2 16,-3-1-2-16,-6 0-1 0,2-2 1 15,1 0 2-15,-7 4-2 0,2-1 6 0,-2 5-1 16,-2 1-4-16,0 1 5 0,0 2-3 15,0 0-4-15,0 5 0 0,-2 2-5 16,0 1 4-16,0 1 2 0,2 2-1 16,0-1 3-16,0-3-3 0,0 2 1 15,6 0-1-15,-2-2 1 0,0 1-1 16,5-1 0-16,1-2 0 0,0 1-1 16,1 0-4-16,1-4-1 0,0-2 1 15,1 0-1-15,-1 0 3 0,-4-5 2 16,3-2 1-16,-3-3 0 0,0 1 1 15,-4-1 0-15,-1 1 2 0,-1 0-2 16,-2 0 0-16,0 4 3 0,0-1 8 16,0 3-2-16,0 1 0 0,0 1 7 0,0 1-1 15,0 0-4-15,0 0-7 0,0 5-5 16,0-1 0-16,0 4 0 0,0-2 1 16,0 2-1-16,0 0 0 15,0 0 2-15,0 2-1 0,0-1-1 16,4-1 0-16,0 3-1 0,0-4-3 0,0 3-21 15,-2-4-12-15,4 0-10 0,-4 0-12 16,-2-6-40-16,0 0-42 0</inkml:trace>
  <inkml:trace contextRef="#ctx0" brushRef="#br0" timeOffset="10484.462">17463 2355 101 0,'0'0'338'0,"0"0"-336"15,0 0 0-15,0 0 32 0,0 0-6 16,0 0-7-16,0 0-12 0,0 0-7 0,0-39-2 16,2 46-1-16,4 1 0 0,-4 0-10 15,3 5-28-15,-3 0-24 0,2 0-72 16</inkml:trace>
  <inkml:trace contextRef="#ctx0" brushRef="#br0" timeOffset="10937.731">17544 2538 304 0,'0'0'172'15,"0"0"-167"-15,0 0-4 0,0 0 29 16,0 0-8-16,0 0-9 0,0 0-1 16,0 0 5-16,0 0-2 0,45-88-7 0,-45 82-1 15,2 3-1-15,0 0 3 0,-2 2-2 16,0 1-3-16,4 0-3 0,-2 0-1 15,5 1 0-15,-1 2-2 0,4 6 0 16,-2 1 2-16,1 1-1 0,-3 2 0 16,4 1 1-16,-6 2 0 0,1 1-12 15,-5-4 0-15,2 3 3 0,-2-7 0 16,0-1-3-16,0-2 7 0,-2-4 4 16,-1 1 1-16,1-3-1 0,0 0 1 15,0 0 2-15,-2-3 2 0,2 3-1 16,-2-5 2-16,4 1 4 0,0-1-2 15,-2-3-3-15,2-2 2 0,0-5-1 16,0 0 1-16,2-5 0 0,4-2 2 16,7 0-3-16,-3 1-1 0,0 4 0 0,3 6 0 15,-5 3-1-15,0 4 1 16,2 2-1-16,1 2 2 0,-3 0-3 16,4 6-1-16,-3 5-1 0,-1 0-2 15,-4 6 1-15,-4 3 0 0,-4 3 1 0,-6 5-4 16,-13 1-29-16,-12 3-41 0,-4-6-125 15</inkml:trace>
  <inkml:trace contextRef="#ctx0" brushRef="#br0" timeOffset="25014.135">22604 3118 39 0,'-2'-9'20'16,"2"2"3"-16,-2 0 7 0,2-1 1 0,0 1-4 15,-2-2-8-15,2 3 3 0,-2 0-2 16,0 0 0-16,2-1 0 0,-2-2 4 15,-1 2 6-15,-1-3-4 0,2 3 1 16,-4-1-3-16,2 1 4 0,4 1-9 16,0 0-3-16,-2 2 2 0,2 1 2 15,-2 1-10-15,2 2 0 0,-2 0-2 16,2 0-5-16,0 3-3 0,0 3-5 16,0 6 5-16,0 1 1 0,0 3 4 15,0 3-2-15,0 2-2 0,0 1 1 16,0-1-2-16,2 4 1 0,0-1-1 15,-2-2 1-15,2 2 0 0,-2-1-1 16,4-1 0-16,2-1 1 0,-2-1 0 16,1-3-1-16,-3 2 1 0,0-4-1 0,2-4 1 15,-4-1-1-15,0-4 0 0,2-2 2 16,-2-2-2-16,0-2 0 0,0 0 0 16,2 0 0-16,-2 0 4 0,0 0 6 15,-2-8 13-15,0-4-12 0,0-1-7 16,-2-2-3-16,-3-7 4 0,-3 1-4 15,0-3 1-15,4-1-1 0,-3-2 1 16,-3 1-2-16,6 0 0 0,-1 2 1 16,3-1 0-16,-6 2-1 0,4-2 1 15,2 0-1-15,2-1 1 0,2 0-1 16,0-1-2-16,2 1 2 0,2-2 0 16,6 0 0-16,-2 0 0 0,1-1 2 0,1 1-1 15,7 2-2-15,-5 1 2 16,7 3-1-16,-7 3 1 0,7 1-1 15,-9 7 0-15,0 3 0 0,7 1-1 16,-11 4 1-16,0 3 0 0,5 0-2 0,-3 9 1 16,-2 3 0-16,0 2-4 0,2 5-9 15,1 1-5-15,-3 2-3 0,-4 1-7 16,0 2-20-16,0 0-29 0,-2-1-40 16,-6-6-19-16</inkml:trace>
  <inkml:trace contextRef="#ctx0" brushRef="#br0" timeOffset="25248.462">22263 3093 309 0,'0'0'7'16,"0"0"-4"-16,0 0 11 0,0 0 27 15,0 0-11-15,0 0-14 0,0 0 9 16,0 0-6-16,128-43-6 0,-101 36-7 16,-4 3-2-16,8 1-4 0,0 0 0 15,4 1 0-15,-2 2-22 0,-2-1-38 16,0-1-52-16,-10 2-105 0</inkml:trace>
  <inkml:trace contextRef="#ctx0" brushRef="#br0" timeOffset="25717.202">22953 3016 356 0,'0'0'10'0,"0"0"-10"0,0 0 5 0,0 0 21 16,0 0 10-16,0 0-10 0,0 0-5 15,0 0-4-15,0 0-6 0,-6-45-5 16,-10 45-4-16,5 0 0 0,-9 0-1 15,7 3-1-15,-8 2 0 0,9-1 2 16,-4 2-1-16,5 0 2 0,1 2 0 16,-3 0-2-16,7 4 0 0,0 1-1 15,0 1 1-15,-2 1-1 0,6 2 0 16,-3 0 0-16,5 0 0 0,0 2 0 16,0-1 1-16,0 0-1 0,7-1 0 15,3 0 0-15,-4-2 0 0,0 3 0 16,3-6 0-16,5-2 0 0,-4-1 0 15,7-4 2-15,-3-3-2 0,3-2 0 16,-3-5 0-16,7-4 1 0,-6-5 1 16,3 4-1-16,-5-5 0 0,-1-2 1 0,0 0 4 15,-5-1 5-15,-1-3-2 0,-2-3-2 16,0-3-3-16,-4 5-1 0,0-2 0 16,-6 4-2-16,-2 4-1 0,-3 5 0 15,-3 3-3-15,3 4 2 0,-9 2-3 16,5 2-7-16,-7 4-5 0,7 6-2 15,-6 1-1-15,7 6-9 0,-5 2-21 16,3 2-27-16,-1-2-40 0,7-2-81 16</inkml:trace>
  <inkml:trace contextRef="#ctx0" brushRef="#br0" timeOffset="26217.253">23224 3050 258 0,'0'0'15'0,"0"0"4"0,0 0 19 16,0 0 19-16,0 0-9 0,0 0-15 16,0 0-6-16,0 0-6 0,6-54-5 15,-10 52-10-15,0 0 0 0,-4-1-3 16,-5 3-3-16,5 0 1 0,-4 3 1 15,-3 3-2-15,3 2 0 0,-3 2 0 16,5 1 2-16,2 2-2 0,-1 0 0 16,-3 1 0-16,8 1 0 0,0 2 0 15,0 0 0-15,0-1-1 0,4-1 1 16,0 0 0-16,0 0 0 0,4-3-1 16,0 2 1-16,2-3-2 0,4 3 1 0,5-4 1 15,-7 0 3-15,11-4-2 0,-5 0-1 16,9 0 0-16,-7-6 1 0,7 0-1 15,-2-1 1-15,-3-7 0 0,7 2 0 16,-10-6 1-16,3-1 0 16,-3-4 3-16,-1 2 4 0,-5-1 3 0,-3-3-3 15,0-2-4-15,-2-1 1 0,-4-1-4 16,0 0 0-16,-10 1-2 0,4 2 1 16,-1 5-1-16,-9 1-2 0,3 3-3 15,-5 3 3-15,1 2-5 0,-5 6-3 16,5 0-2-16,-6 0-2 0,9 9-5 15,-5 0-2-15,3 5-8 0,-3 0-17 16,7 3-19-16,-5-1-21 0,9 1-43 0</inkml:trace>
  <inkml:trace contextRef="#ctx0" brushRef="#br0" timeOffset="26576.608">23627 2980 288 0,'0'0'24'0,"0"0"4"0,0 0 28 15,0 0-1-15,0 0-20 0,0 0-15 16,0 0 6-16,0 0-12 0,-2-22-8 16,2 22-4-16,0 0-2 0,0 5 0 15,0-1 0-15,-2 0 1 0,2 2 0 16,0-1 0-16,0 1-1 0,0 1-1 15,0-2-8-15,2 3-10 0,0 1-9 16,0 1-24-16,0 2-32 0,-2-1-56 16</inkml:trace>
  <inkml:trace contextRef="#ctx0" brushRef="#br0" timeOffset="26779.932">23685 3238 194 0,'0'0'171'16,"0"0"-146"-16,0 0 10 0,0 0 21 0,0 0-15 16,0 0-19-16,0 0-2 0,0 0-2 15,0 0-6-15,2 4-9 0,-2-4-3 16,0 0 0-16,0 0 0 0,0 0 0 16,0 0-11-16,0 0-14 0,0 0-14 15,-4 3-12-15,0 0-33 0,-4 2-72 16</inkml:trace>
  <inkml:trace contextRef="#ctx0" brushRef="#br0" timeOffset="29343.007">23193 4062 24 0,'0'0'9'0,"0"0"1"15,0 0 6-15,0 0-7 0,0 0-2 16,-2-3-1-16,0 1 3 0,0 1 4 16,2 1 1-16,-2 0-2 0,0 0 4 15,0 0 1-15,0-2 2 0,2 1-1 16,-5-2 1-16,3 1-4 0,0-1 3 15,0 0-2-15,2 0-1 0,-2 1-2 16,0 2 0-16,2-2 1 0,-2 1 0 16,2 1-1-16,-2-2-3 0,0 1 0 15,2-2-1-15,0-1 2 0,0 1-3 16,0-2 0-16,0 1 0 0,0-1 1 16,0 1 0-16,0-2 1 0,0 2 0 0,2-1-2 15,0-1 1-15,0 1 2 0,2-1 1 16,0-2-2-16,3 0-2 0,-1 1-4 15,0-3 0-15,-2 3 3 16,6-1-3-16,1 2-1 0,-3 1 2 16,-4 1-3-16,2-1 2 0,5 2-1 0,-1 2 0 15,-4 0 1-15,3 1-4 0,5 0 0 16,-4 4 1-16,-1 2-1 0,5 3 0 16,-4 1-1-16,1 0 2 0,3 5-2 15,-5-1 1-15,-3 4 0 0,6 0-1 16,-6-1 1-16,-2 3 0 0,1 0 1 15,-1 0-1-15,-2-1 1 0,0 0 0 16,2 2-1-16,-4-5 2 0,4 0-2 0,-4-1 1 16,2-4-1-16,-2 1 1 15,2-3-1-15,-2-1 3 0,0-2-3 16,2-1 0-16,-2-1 0 0,0-1 0 0,0-1 0 16,2-1 1-16,-2-1-1 0,0 0 0 15,0 0 2-15,0 0 0 0,0 0-2 16,0-1 3-16,-2 1-3 0,-2-5 0 15,2 2 0-15,-4-1 0 0,2-1 1 16,2 0-1-16,0-4-1 0,0 3 0 16,0-2 0-16,-1 3 1 0,3-2 0 15,0-1 0-15,0-1-1 0,0 2-1 16,0-2 0-16,0 0 2 0,0 1 2 16,0-1 0-16,0-2-2 0,0 2 2 15,0-2-2-15,0 1 0 0,0-2 0 16,0 0 0-16,0 2 0 0,0 1 0 15,3 1 0-15,-1-1 1 0,-2-3-1 16,2 5 0-16,2-2 0 0,-2 0-1 16,2 0 1-16,4-1 0 0,-4 3 1 0,3-2-1 15,-5 2 0-15,4 1 0 0,-2-2 0 16,4 3 0-16,1-1 1 0,-5 0-1 16,2 2 0-16,2-1 1 0,2-1-1 15,1 3 0-15,-1 1 2 0,7 2 0 16,-7 0-1-16,9 0 0 0,-9 2 1 15,2 1-1-15,5 3 1 0,-9-1 0 16,5 1-2-16,-3-1 0 0,-4 2 0 16,2 1 0-16,3 0 0 0,-5 1 0 15,0 2 1-15,-2 1-1 0,5-1 1 16,-1 3-1-16,-2-1 0 0,0 1-1 0,-4-1 1 16,4 1-1-16,-1-1 2 0,-3 0-2 15,4-1 2-15,-6-3-4 16,2-1 5-16,-2-4-4 0,0 2 2 15,0-3 0-15,0-1 0 0,0-1 0 16,0-1 2-16,0 0-1 0,0 2 1 0,0-2-2 16,0 0 2-16,0 0-1 0,0 0 3 15,0 0-2-15,-2-3 3 0,0-2 1 16,-2 1-4-16,2 0 1 0,2 2-3 16,-2-2 2-16,-1 1-1 0,3 0-1 15,0 2 1-15,-2-1 0 0,2 1-1 16,-2 1 1-16,2-2-1 0,-2 2 0 15,2-1 0-15,0-1 0 0,0 2-1 16,0-2 1-16,-2 0 0 0,2 2 0 16,0-2 1-16,0 2-1 0,-2 0 0 15,2 0 2-15,0-1-2 0,-2 0 0 16,0-1 0-16,0 2-2 0,2-3 1 0,0 3 1 16,-2-1 0-16,2 1-3 0,-2 0 1 15,0 0-7-15,-4 0 0 0,1 0-1 16,3 0-5-16,-2-2 4 0,2 2 3 15,2-3-4-15,-4 0 2 0,2 0 3 16,-2 0-4-16,2 0-2 16,0 2-7-16,-5 0-16 0,3-2-22 0,-2-2-40 15,2 1-101-15</inkml:trace>
  <inkml:trace contextRef="#ctx0" brushRef="#br0" timeOffset="30483.291">23361 4003 61 0,'0'0'7'0,"0"0"-6"16,0 0-1-16,0 0 13 0,0 0 12 16,-3-19 2-16,3 19 4 0,-2-2 2 15,2 0 3-15,0-4 4 0,0 1 4 16,-2-1-3-16,2-2-1 0,0 2-4 15,-2 0-6-15,2 0 1 0,0 1-2 16,-2 1 0-16,2 1-3 0,0 3-1 0,0 0-7 16,0 0-4-16,-2 0-8 0,2 0-4 15,0 3-2-15,0 4 0 0,0 4 1 16,0 0 4-16,4 4-1 0,-2 1 1 16,-2 2 0-16,2 1-2 0,-2 1 0 15,0 2 0-15,2 2 0 0,1 1-1 16,-3 2 1-16,4 3 0 0,0 0-1 15,0 4 0-15,4 3-1 0,-2-5 0 16,-1 3 1-16,-1-2 0 0,0-6-2 16,6 1 1-16,-6-6 0 0,0-2 0 15,1-1 0-15,-3-7 0 0,0-1-1 16,0 0 0-16,0-5 2 0,0-3-1 16,-2-1-1-16,4-1 1 0,-2-1 3 0,-2 0-4 15,4 0 3-15,0-3-1 16,-2-3 2-16,3-3 0 0,-3-1-1 15,0-2-3-15,-2-4 2 0,0 0-1 16,0-6-1-16,0-3 1 0,0 0-1 0,-2-1 1 16,0 3-1-16,-3-1 1 0,1 1-2 15,-4 0 2-15,2-1-1 0,0 2 0 16,-3-2 0-16,-3 0-1 0,2 2 1 16,1 0 1-16,-5 1-1 0,4 2 0 15,3 0 0-15,1 2 0 0,-4 0 0 16,6 3 0-16,0-1 0 0,1 4 0 15,3 0 0-15,0 1 0 0,0 0 0 16,0-1 0-16,7 1 0 0,-3-2-2 16,4-2 2-16,0-1 0 0,-1 2 1 15,1-2-1-15,6 4 1 0,-8 0 2 16,3 1-1-16,3 3 0 0,-4-2-1 16,1 3 0-16,-1 1 0 0,4 2-1 0,-1 2-1 15,-1 1 1-15,9 0 0 0,-9 0 0 16,13 3 0-16,-11 5 0 0,9-1 0 15,-5 3 0-15,5 0-1 0,-2 2 1 16,-3 0 1-16,1 0-1 0,-3-1 1 16,-1 3-1-16,1-3 0 0,-6 4-1 15,-2-1 0-15,7 1 2 0,-11 1-2 16,0 1 1-16,-2-1-1 0,0 1 2 16,-4 1 0-16,-6-2 0 0,3 0-1 15,3-3 1-15,-6 2 0 0,-3-1 0 16,5-1 0-16,0-1-1 0,-4-3 2 15,1 0-2-15,3-2 2 0,-7-4 0 16,3 2-1-16,-2-2 0 0,-3-2 0 16,7 2 0-16,-9-3 0 0,9 0-1 0,-1 1 1 15,-3-1-1-15,8 0 1 16,0 0-1-16,-3-1-1 0,-3-2-1 16,6-3-2-16,-1 0-1 0,-1 0-3 15,-2 0-3-15,4 4 1 0,4 0-5 0,0 2 0 16,-3 0-6-16,5 0 1 0,-2 0-1 15,2 3-12-15,0 3-8 0,0 0 5 16,0 0 3-16,0 1-10 0,2-1-12 16,3-1-5-16,-3 1-4 0,2 1-15 15,0-2-57-15</inkml:trace>
  <inkml:trace contextRef="#ctx0" brushRef="#br0" timeOffset="31108.13">23987 3925 118 0,'0'0'31'0,"0"0"1"16,0 0 11-16,0 0 12 0,0 0-7 16,0 0-4-16,-58-54-5 0,56 50 5 15,-2 1-11-15,4 0-6 0,0 0-1 0,0 1-5 16,0 2 0-16,0 0-5 15,0-1-2-15,0 1-5 0,0 0-2 16,0 0-1-16,0 0-3 0,0 0-1 0,0 3-1 16,0 3 0-16,0 1 2 0,2 0 0 15,0 5 3-15,0-2-1 0,-2 5 0 16,4 1 0-16,-2 2-2 0,4 1-2 16,-1 1 0-16,-1 1-1 0,0-2 1 15,-2 0-1-15,4-2 0 0,6 3 0 16,1-6 0-16,-5 1 1 0,9-1-1 15,-5 0-1-15,7-3 1 0,-5 0 0 16,7-3 1-16,-9-3 0 0,9-2 0 16,-9-3-1-16,7-2 2 0,-7-4-1 15,5-4 0-15,-3 0 0 0,1-3 1 16,1-1 2-16,-7-4 4 0,5-1-1 16,-6-5 2-16,-1-2-3 0,-3-5-4 15,0-6 2-15,0 0-2 0,-4 3-1 0,0 3 0 16,-2 7-1-16,-4 7-1 0,2 5 0 15,-5 3-2-15,-3 3 3 0,-1 3-5 16,-1 3-9-16,-5 3-5 0,3 6-3 16,-1 1-5-16,5 8-7 0,-5 2-15 15,11 4-11-15,-2 2-35 0,2-2-88 16</inkml:trace>
  <inkml:trace contextRef="#ctx0" brushRef="#br0" timeOffset="31577.113">24497 3974 248 0,'0'0'34'0,"0"0"-5"0,0 0 27 15,0 0 8-15,0 0-18 16,0 0-14-16,0 0 1 0,0 0-6 16,73-107-5-16,-73 98-3 0,0 1-2 15,-6 0-5-15,-1-1 1 0,1 2-5 0,-4-1-6 16,-9 4-2-16,5 0 1 0,-9 2-1 15,2 2 0-15,5 3-1 0,-7 3-1 16,7-1 2-16,-5 5 0 0,8 0-3 16,-3 1 1-16,8 0 0 0,-1 0 1 15,3 1 0-15,0 1 0 0,4-1 0 16,2 3 0-16,2 1 1 0,6-2-2 16,3 1 1-16,-3 1 1 0,13-1 1 15,-7 0-1-15,13 1 0 0,0-2 1 16,2 1 0-16,0 1-1 0,2-3 0 15,-4 2 2-15,-5-4-1 0,3 1 1 16,-13-4-1-16,1-1 1 0,-5-1-2 0,-4-2 2 16,-2 2-2-16,-2-1 0 0,0 3 2 15,-6 1-2-15,-10 0 2 0,3 1-2 16,-14-1 0-16,0 0 0 0,3-2-10 16,-9-3-2-16,4-1-9 0,2-3-3 15,0 0-3-15,4 0 9 0,9-7-7 16,-5 0 3-16,7-5-6 0,1-1-14 15,1-5-2-15,6-4-2 0,4-1-50 16,0-2-90-16</inkml:trace>
  <inkml:trace contextRef="#ctx0" brushRef="#br0" timeOffset="32139.706">24801 3680 365 0,'0'0'51'16,"0"0"-2"-16,0 0 9 0,0 0-5 16,0 0-19-16,0 0-8 0,0 0-2 0,0 0-6 15,31-95-12-15,-29 105-6 0,-2 1-1 16,5 4 1-16,-3 2 4 0,2 6-1 16,-2 3 1-16,0 1-3 0,-2 7 1 15,0 0-1-15,0 2 0 0,4 2 1 16,2-1-1-16,5-5 1 0,-1 0-1 15,-2-1-1-15,7-1 0 0,-3-3-1 16,0-2 0-16,3-2 1 0,-7-2-1 16,2-3-2-16,1-2 0 0,-7-4-2 15,0-5-2-15,-2 0 3 0,-2-4-1 16,0-3-2-16,0 0 1 0,0 0 4 16,0 0 2-16,0 0 0 0,0-6 5 15,-2-1-3-15,-2-3-1 0,-2-3-1 0,2-4 1 16,-7-3-2-16,7 0 0 0,2-2 1 15,-4 2 1-15,2-1 1 0,2 3-1 16,0 0-1-16,0-1 0 0,2 6 0 16,2-2 1-16,2 1 0 0,6-1 0 15,-4 2 1-15,7-2 1 0,1 5-1 16,-4 2 1-16,7 3 0 0,-5 0-1 16,9 4 2-16,-4 1-3 0,5 3-1 15,-3 6 0-15,0 2 1 0,3 6 0 16,-9 2-1-16,5 4 0 0,-9 2 0 15,-5 1 0-15,2 2 0 0,-6-2 0 16,0-1 0-16,0 0 1 0,0-5 0 0,0-2-1 16,0 0-1-16,0-3-2 0,0-1-11 15,0-2-6-15,0 0-16 16,0-2-15-16,-4-5-22 0,0-1-72 16,2-4-125-16</inkml:trace>
  <inkml:trace contextRef="#ctx0" brushRef="#br0" timeOffset="32467.844">26211 3663 209 0,'0'0'209'0,"0"0"-153"0,0 0-11 16,0 0 13-16,0 0-14 0,0 0-18 15,0 0-9-15,0 0 0 0,21-47-7 16,-21 55-7-16,2 8-2 0,-2 7 1 16,-2 5 1-16,-7 7 0 0,-5 5-1 15,2 4 3-15,-7 1-5 0,11-2 3 16,-3-4-1-16,7-4-2 0,0-7-1 15,4 0-6-15,0-6-5 0,-2-2-10 16,0 1-11-16,-2-5-17 0,0-2-23 16,-9-5-54-16,-1-4-125 0</inkml:trace>
  <inkml:trace contextRef="#ctx0" brushRef="#br0" timeOffset="32670.878">25831 3889 505 0,'0'0'30'16,"0"0"-8"-16,0 0 38 0,0 0 3 16,0 0-24-16,0 0-15 0,0 0 2 15,0 0-9-15,0 0-7 0,37-73-8 16,-35 73-2-16,-2 1-1 0,2 3-2 16,2 2-3-16,-4 0-9 0,4 3-14 15,3-2-15-15,1 0-10 0,0 3-10 16,0-3-10-16,11-2-38 0,-7-2-83 15</inkml:trace>
  <inkml:trace contextRef="#ctx0" brushRef="#br0" timeOffset="32873.917">26343 3890 374 0,'0'0'106'0,"0"0"-94"0,0 0 10 16,0 0 36-16,0 0-11 0,0 0-20 15,0 0-10-15,0 0-5 0,0 0-8 16,31-26-3-16,-31 26-1 0,0 0-2 16,0 0-8-16,0 0-4 0,2 2-15 15,-2 0-9-15,3 1 1 0,1 1-12 16,0-2-23-16,-2-1-62 0,0-1-119 16</inkml:trace>
  <inkml:trace contextRef="#ctx0" brushRef="#br0" timeOffset="33451.907">26746 3814 208 0,'0'0'113'0,"0"0"-75"0,0 0 10 0,0 0 12 15,0 0-18-15,0 0-15 0,0 0-6 16,0 0-4-16,0 0-2 0,-28-46-5 16,23 46-4-16,-1 0-3 0,4 0-3 15,0 6 0-15,0 0 1 0,-2-1-1 16,2 1 0-16,0-1 0 0,2 3 0 16,0-1 0-16,0 0 0 0,2 2 1 15,4 2-1-15,2-1 0 0,7 0 0 0,-3 0 2 16,7-1 0-16,-5 0-1 15,7-5 0-15,-5-1 0 0,7-3-1 16,-6 0 2-16,3-3-2 0,-1-6 0 0,-2 1-1 16,-3-1 2-16,-4 1 0 0,-3-2-1 15,-3 0 1-15,-4-5 1 0,0 2 0 16,-2-4 0-16,-5-1 2 16,-3 1-2-16,-4-2-2 0,-1 4 1 0,-1 2 0 15,1 2 0-15,-4 4 1 0,7 3-1 16,-7 4-1-16,5 0 0 0,-9 2 0 15,7 9-1-15,-5 3 1 0,-6 1-1 16,11 4 1-16,-7-1-1 0,8 1 1 16,-1 1 0-16,4-1 0 0,-1 3-1 15,5-1 1-15,4-1 0 0,0 1 0 16,2-1 0-16,2 0-1 0,0-2 1 16,2 0 0-16,4 1-1 0,0-1 1 15,13 0 0-15,-7-1 0 0,13-1 0 0,-2-3 0 16,-3-1-1-16,11-5-16 0,-2-2-11 15,4-4-9-15,-2-1-17 16,0-4-39-16,-4-7-90 0</inkml:trace>
  <inkml:trace contextRef="#ctx0" brushRef="#br0" timeOffset="33967.719">27090 3615 348 0,'0'0'58'0,"0"0"-25"0,0 0 23 16,0 0 5-16,0 0-19 0,0 0-17 16,0 0-7-16,0 0-5 0,39-28-3 15,-37 40-3-15,4 1 0 0,-6 5-1 16,2 4-1-16,-2 4-1 0,0 8-2 16,-2-1 0-16,0 4 0 0,-2 2-1 15,4-2 1-15,0 0-1 0,6-5 1 0,4-2-2 16,1-2-1-16,-1-4-1 0,-2-3-3 15,5-6-3-15,-5 2-2 0,-2-6-2 16,1-2-4-16,1-3-3 0,-6-3-7 16,0-2-2-16,0-1 4 0,-2 0 1 15,0-3 7-15,0-1 7 0,0-5 1 16,-2-3 1-16,0-2-1 0,-4-4 4 16,-1-2 4-16,3-4 1 0,-2 2 4 15,4-1 5-15,-2 1 1 0,0 1 2 16,2 5 0-16,0 0-1 0,2 4 1 15,0 4-1-15,0 1 0 0,4 2 1 16,0-1-7-16,2 3 3 0,11 0-1 0,-1 1-2 16,5 2 0-16,0 0 1 0,5 2 2 15,5 4-5-15,-2 5 2 0,2 0-1 16,2 3-2-16,-4 1 3 0,-6 0-3 16,-2 0 0-16,-15-2 0 15,-2 1-3-15,-4 1 1 0,-6 1-1 0,-6 2 0 16,-9 0 2-16,-4-1-1 0,4 0 1 15,-3 0-2-15,-1-3-6 0,6 1-18 16,-4-5-3-16,1-1-5 0,5-3-8 16,-4-2-18-16,11-1-54 0,-2-3-77 15</inkml:trace>
  <inkml:trace contextRef="#ctx0" brushRef="#br0" timeOffset="34499.152">27704 3763 446 0,'0'0'46'0,"0"0"-2"15,0 0 10-15,0 0-12 0,0 0-26 16,0 0-7-16,0 0-1 0,0 0-1 16,16 29 7-16,-10-10 2 0,-2 3 1 15,-2 3-8-15,5 6-3 0,-3 1-3 16,-2 6 0-16,-2 2-1 0,0 0-2 15,2 0 1-15,4-3-2 0,0-7 1 16,1 0 0-16,3-6-1 0,0-4-3 16,-4-6-2-16,1-5 1 0,-5-3-1 15,0-3 2-15,-2-2 1 0,0-1 2 16,0 0 1-16,0-3 2 0,0-2 1 16,0-4 0-16,0-3-3 0,-4-4 0 15,4-1 1-15,-7-8-1 0,7-3 1 0,-6-7-1 16,2-4 1-16,-2-3-1 0,-4 0 1 15,7-1-1-15,-1 2 0 0,-2 3 0 16,2 4 0-16,0 6 0 0,2 3-1 16,-2 5 1-16,4 1 0 0,0 4 0 15,6 1 1-15,0 6 1 0,2-2 1 16,1 2-1-16,9 0-1 0,1 3 0 16,6 2 0-16,2 2-1 0,-1 1 1 15,1 4 1-15,-4 1-1 0,0 6 1 16,-13-3-1-16,2 4 2 0,-7 4-3 15,-5 2 0-15,-5 8 0 0,-7-1 2 16,-7 6-2-16,-3 1 1 0,-3-2-1 0,-4 4-10 16,4-3-11-16,-4-3-15 0,-4-3-17 15,-2-5-13-15,-15-1-29 16,11-7-140-16</inkml:trace>
  <inkml:trace contextRef="#ctx0" brushRef="#br0" timeOffset="35749.055">23181 5137 128 0,'0'0'47'16,"0"0"-32"-16,0 0 17 0,0 0 14 16,0 0-1-16,0 0-9 0,0 0 2 15,-40 15-7-15,36-15 0 0,2 0-4 16,-2 0-5-16,4 0-4 0,-2-3 2 15,2 0-1-15,0-2-5 0,2-4-5 16,4 1 2-16,7-7-1 0,-3 1 3 16,4 3-2-16,5-6 1 0,-4 5-2 15,3 2-2-15,3 1-1 0,-3 3 1 16,5 0-2-16,-4 4-1 0,1 2-1 16,3 2-3-16,-8 7-1 0,5 3 1 15,-7 4-1-15,3 4 0 0,-3 2 0 0,-3 6 0 16,-2-2 0-16,-2 5 0 0,-3 0 1 15,-3-3-1-15,0 3 1 0,0-6 0 16,0-2-1-16,-5-4 0 0,3-3-5 16,0-3 1-16,-4-2-2 0,4-4-1 15,-2-1-1-15,2-2 4 0,-2-3 1 16,2 1 2-16,-3-2 1 0,-3 0 3 16,0-5-2-16,0-2-1 0,1-3 1 15,1-2-1-15,-4-4 1 0,2-1-1 16,4-7 0-16,-1-5 0 0,5-3-1 15,0-1-4-15,0 1 5 0,5 1 1 16,-1 3-1-16,4 2 0 0,4 4 0 0,-3 5 0 16,1 2 0-16,6 4 2 0,-3 3 0 15,8-1 0-15,-3 6 1 16,5 1 2-16,4 2 1 0,-2 2-4 16,-7 7 1-16,7 3-3 0,-2 4 0 0,-7 4 0 15,3 5 0-15,-9 4 0 0,-4 2 1 16,5 3-1-16,-9-3 0 0,-2-2-4 15,0-1-1-15,-2-6 2 0,-7-3 2 16,7-1-3-16,-2-4 2 0,2-1-1 16,0-1 0-16,2-4-1 0,-4-4-1 15,-2 0 3-15,-2-2 0 0,-1-2 2 16,3 0 0-16,0-3-1 0,0-1-1 16,-7-5 2-16,9 0 0 0,0-1 1 15,-2-7-1-15,2 1 0 0,0-7 0 16,4-5 0-16,0-6 2 0,6-1 1 15,2 4-1-15,0 1-1 0,9 4 1 0,-7 1 2 16,3 5-1-16,5 3 3 0,-5 4-1 16,7 3-1-16,1 1 0 0,0 1 0 15,5 3-1-15,5 2 0 0,-2 3 2 16,0 0-3-16,-2 0 2 0,-4 8 0 16,2 4-1-16,-7 0 0 0,-3 4-2 15,-3 1 1-15,1 3-1 0,-5 5-1 16,-6 1 0-16,-2 2 0 0,0 1 1 15,0 1 1-15,-2-5-1 0,0 0-1 16,-4 0-1-16,-5-3-8 0,3 0-3 16,2-3-11-16,0-2-2 0,-1-3-8 15,-5-2-13-15,6-4-7 0,4-5-28 16,0-1-58-16,2-2-151 0</inkml:trace>
  <inkml:trace contextRef="#ctx0" brushRef="#br0" timeOffset="36155.259">24289 5064 306 0,'0'0'114'0,"0"0"-85"0,0 0 2 15,0 0 25-15,0 0-10 0,0 0-20 16,0 0-14-16,-4-87-4 0,-7 86-2 16,-5 1-6-16,3 0 0 0,-7 3 1 15,5 6-1-15,-8-1 0 0,3 3-1 16,3 3 1-16,-6 3 1 0,7-2 0 15,-7 2-1-15,9 2 0 0,-5 0 0 16,9 4 0-16,-7-1-3 0,9 2 3 16,4-4-1-16,-4 2 1 0,5-3 0 15,3-1-1-15,0 1 1 0,9-3 0 16,-1-1-2-16,9-1 4 0,-1-2-2 16,9-3 0-16,0-1 0 0,-1-6 1 15,8-2 2-15,1-2-2 0,2-8-1 0,6-2 1 16,-8-5 0-16,-4 2 2 0,-4 1-1 15,-7-4-1-15,-7 2 2 0,-7-4 0 16,-2-4 2-16,-2-5 0 0,-2-2 0 16,-2 0-5-16,-7 2 0 0,-5 4 0 15,1 8 0-15,-7 3-5 0,5 8-6 16,-3 3-4-16,-7 3-9 0,8 6-5 16,-2 5 5-16,-3 0-5 0,7 2-9 15,-4 5-23-15,7-3-30 0,-3 1-57 16</inkml:trace>
  <inkml:trace contextRef="#ctx0" brushRef="#br0" timeOffset="36608.31">24425 5053 47 0,'0'0'310'0,"0"0"-260"0,0 0 5 0,0 0 8 16,0 0-14-16,0 0-16 0,0 0-8 15,0 0-5-15,81-85 1 0,-75 85-6 16,0 6-6-16,-2 2-1 0,2 1-1 16,3 5-1-16,-1 2-3 0,-4 6 0 15,-2 2-1-15,2 1 0 0,-2 1-2 16,5 2 1-16,1-2-1 0,-2-1 1 16,0 0-1-16,5-2 0 0,5-1 0 15,-6-4 1-15,11-2 0 0,-8 0-1 16,5-4 1-16,-1 0 0 0,-1-7-1 15,-5 1 1-15,1-3-1 0,0-3 2 16,-3 0-2-16,-5-3 2 0,8-4 0 16,-1-5 1-16,-5 0-2 0,0-5-1 15,0-5 3-15,4-4 0 0,-1-6 0 0,-5-8 2 16,6-4 2-16,3 2-3 0,-5 5-2 16,-6 6-1-16,0 8-1 0,-2 9 1 15,0 0-1-15,-2 6 0 0,0 1 1 16,2 3-1-16,-2 3-1 0,0-1-1 15,2 2-1-15,-2 0-7 0,0 0-11 16,-3 7-18-16,1 2-7 0,-2 6 3 16,2 2-12-16,-2 2-14 0,4 7-67 15,-7-6-148-15</inkml:trace>
  <inkml:trace contextRef="#ctx0" brushRef="#br0" timeOffset="37171.051">25934 4965 306 0,'0'0'43'16,"0"0"2"-16,0 0 10 0,0 0 6 15,0 0-17-15,0 0-14 0,0 0-6 16,4-40-4-16,-4 40-8 0,0 3-8 15,-2 6-3-15,-2 2 1 0,-2 6 4 16,-2 0 1-16,-1 6 1 0,5 4-2 0,-4-1-2 16,2 5-2-16,-3 0-1 0,7 1-1 15,2-4 0-15,0-1 0 0,0 0 2 16,7-5-1-16,1 0-1 0,-4-2-2 16,2-2-8-16,-4-5-7 15,-2-1-7-15,2-4-15 0,-2 1-14 0,0-4-10 16,0-4-58-16,-2-1-53 0</inkml:trace>
  <inkml:trace contextRef="#ctx0" brushRef="#br0" timeOffset="37420.992">25651 5035 205 0,'0'0'172'0,"0"0"-142"0,0 0 23 0,0 0 15 16,0 0-18-16,0 0-13 0,0 0-4 16,0 0 0-16,0 0-10 0,-4-22-9 15,6 22-6-15,2-3-4 0,-2 3 1 16,2 0-4-16,0 0 0 0,0 0-1 16,1 3 0-16,1 0-7 0,-4-1-16 15,2 1-11-15,6 3-12 0,-1-1-12 16,-1-2-12-16,-4-2-50 0,6-1-117 15</inkml:trace>
  <inkml:trace contextRef="#ctx0" brushRef="#br0" timeOffset="37639.689">26068 5092 410 0,'0'0'70'0,"0"0"-26"16,0 0-4-16,0 0 12 0,0 0-17 15,0 0-15-15,0 0-3 0,0 0-1 16,0 0-5-16,29-19-9 0,-29 19 1 16,0 0-2-16,0-2-1 0,0 2 0 15,0 0-1-15,0 0-10 0,0 0-13 16,0 0-7-16,0 0-7 0,0 2-9 16,0 0-39-16,-4 0-63 0,-4-2-128 15</inkml:trace>
  <inkml:trace contextRef="#ctx0" brushRef="#br0" timeOffset="38561.351">26360 5002 224 0,'0'0'44'0,"0"0"-3"16,0 0 21-16,0 0-6 0,0 0-12 16,0 0-19-16,0 0-4 0,0 0-2 0,-17-17-5 15,15 17-5-15,2 0-4 0,-2 4-3 16,0 0 0-16,-2 2-2 15,2 0 0-15,0-1 1 0,0 3-1 16,2-2 0-16,0 3-2 0,2 0 1 16,6-1-2-16,-4 0 3 0,11-2 0 0,-1 3 0 15,3-4 4-15,-1 0-3 0,7-4 2 16,-6-1-1-16,9 0 0 0,-5-3 2 16,-2-1-2-16,6-2 3 0,-13 2 0 15,4-2-1-15,-9 1 3 0,-3-1 0 16,-2 1 0-16,0-4-2 0,-2 0 1 15,0-2-5-15,-2 0 2 0,-4-3-2 16,-1-3-1-16,-7 3 2 0,2 0-1 16,-3 2-1-16,-3 1 0 0,1 2-1 15,0 4 1-15,-3 2-1 0,5 3 1 16,-9 0-1-16,9 3 1 0,-6 5-1 16,1 0 1-16,3 6 0 0,-6-2 0 15,13 2 0-15,-6 0-2 0,3 0 2 0,9 0 0 16,-2-2-1-16,0 5 1 0,4-3-1 15,-1 4 1-15,3 1-3 0,0-1 3 16,5 1-1-16,-1-3 1 0,4 1 1 16,-2 1-1-16,7-3 0 15,1 1 3-15,-1-3-1 0,7-4 1 0,1 2 0 16,-3-3-1-16,9-1-2 0,-2 0 1 16,-4-2-1-16,4-1-11 0,-1-4-14 15,1 0-6-15,0-6-12 0,2-2-11 16,4-3-29-16,0-3-30 0,0-4-26 15</inkml:trace>
  <inkml:trace contextRef="#ctx0" brushRef="#br0" timeOffset="38967.545">26877 5005 245 0,'0'0'57'0,"0"0"-11"0,0 0 2 16,0 0 8-16,0 0-17 0,0 0-8 15,0 0-6-15,0 0 0 0,-11-123-2 0,11 113-8 16,-4 1-7-16,-2 3-3 0,0 1-1 15,-5-1-4-15,5 3-2 0,-4 3 2 16,-5 0-3-16,5 0 3 0,-4 0 0 16,1 3 0-16,3 3 0 0,0 2 0 15,-3 1 1-15,7 2-1 0,-2 0 0 16,-3 1 1-16,3-1-1 0,6 0 1 16,0 1-1-16,2 1-1 0,-2-2 1 15,2 1 0-15,0 3 0 0,2-4 0 16,4 3 0-16,7 3 1 0,-1-2-1 15,0 1 2-15,9 1-2 0,0 0 0 16,-1 0 2-16,7 0-2 0,4 0 2 16,-2-1-1-16,-4-1-1 0,-4-2-1 15,-1-4 1-15,-9-2 2 0,-3-2-2 0,-2 1 1 16,-4-1 0-16,-2 0-1 0,0 0 0 16,-8 2-1-16,0 1 1 0,-3 1 0 15,-5-4 1-15,1 4-1 0,-3-4-1 16,3-1-8-16,-3-1-1 0,5-1-6 15,-1-1-9-15,-1-1-3 0,7 0-2 16,-2-3 4-16,-3-4-19 0,3-1-11 16,0-3-5-16,-3-3-68 0</inkml:trace>
  <inkml:trace contextRef="#ctx0" brushRef="#br0" timeOffset="39561.119">27181 5042 193 0,'0'0'230'0,"0"0"-195"15,0 0-15-15,0 0 25 0,0 0-7 16,0 0-17-16,0 0-7 0,0 0 1 16,43 8-4-16,-39 3-1 0,0 5-1 15,0 2 1-15,1 2-4 0,3 5 0 16,-4 0-4-16,0 1-1 0,2 3 1 15,0-2-1-15,5 2 0 0,-1-5 0 16,0-1 0-16,5-5 0 0,-5-4-1 16,-4-2 0-16,-1-5 0 0,-1-1 1 15,-2-1-1-15,2-4 0 0,-4 1 0 16,0-2-1-16,0 0 1 0,2 0 0 16,-2-2 0-16,0-2 1 0,0-5 1 15,-2-1-2-15,-4-4 0 0,0-2 0 0,1-6 0 16,-7-3-1-16,-2-5 1 0,7-4 0 15,-5-1-3-15,0 0 0 0,1-2 2 16,-1 6 1-16,-1-3 0 0,1 3 0 16,2 5 0-16,-1 0 1 15,5 4-1-15,6 2 1 0,0 1-1 0,0 4 1 16,0 1 1-16,6 0-1 0,5 3 0 16,-3 0 1-16,4 0-1 0,1 5 0 15,1 3 0-15,1-2-1 16,5 4 1-16,-1 1-1 0,-3 0 1 0,5 3-1 15,-4 3 0-15,3 2 0 0,-7 3 1 16,3 1-1-16,-5 5 0 0,-7 3 0 16,-2 1 0-16,-2 5 0 0,-6-2 0 15,-3 4 0-15,-5-3 0 0,-1 0-1 0,-3-2 1 16,3-6-2-16,-7 0-3 16,5-1-5-16,-6-5-7 0,1-1-6 15,1-2-4-15,-4-3-2 0,0-3-9 0,-2 0-14 16,7-2-45-16,-1-2-66 0</inkml:trace>
  <inkml:trace contextRef="#ctx0" brushRef="#br0" timeOffset="40014.087">27759 5229 312 0,'0'0'133'0,"0"0"-93"0,0 0-21 15,0 0 29-15,0 0-6 16,0 0-20-16,0 0-6 0,27-29-3 16,-27 31-3-16,0 3-10 0,-4 5 0 15,-2 5 0-15,-4-2 2 0,-3 3-1 0,-1 2-1 16,1-2-11-16,-1 2-13 0,-3-4-5 16,5 1-17-16,-5-2-15 0,1-1-54 15,-1-4-83-15</inkml:trace>
  <inkml:trace contextRef="#ctx0" brushRef="#br0" timeOffset="40388.996">28648 4804 160 0,'0'0'254'0,"0"0"-226"0,0 0 0 16,0 0 17-16,0 0-2 0,0 0-19 15,0 0-8-15,0 0-2 0,17-54-7 16,-21 62-5-16,-1 4-1 0,-1 3 0 15,-2 4 3-15,-4 4 4 0,5 2 0 16,-1 1-4-16,-2 2-4 0,-1 3 2 16,7-3-2-16,0 2 1 0,0-6-1 15,2 3 1-15,0-5-1 0,2 0-7 0,-2-1-9 16,0-3-12-16,-2-1-27 16,-3-4-14-16,3-4-62 0,-2-3-95 15</inkml:trace>
  <inkml:trace contextRef="#ctx0" brushRef="#br0" timeOffset="40592.076">28311 4982 336 0,'0'0'131'16,"0"0"-102"-16,0 0 6 0,0 0 21 15,0 0-16-15,0 0-20 0,0 0-9 16,0 0 0-16,0 0-5 0,15-29-6 15,-15 29 0-15,0 0 0 0,0 0-2 16,2 1-6-16,0 1-20 0,2-1-1 16,6 3-13-16,-1-1-24 0,-3 0-51 15,0-2-99-15</inkml:trace>
  <inkml:trace contextRef="#ctx0" brushRef="#br0" timeOffset="40810.772">28785 4998 367 0,'0'0'149'0,"0"0"-121"15,0 0-2-15,0 0 25 0,0 0-9 16,0 0-27-16,0 0-8 0,0 0-2 16,0 0-1-16,66-10-4 0,-66 10 0 15,0 3-1-15,0-1-14 0,0 1-5 16,0 0-6-16,0 0-22 0,-8 0-6 0,-5-1-29 15,7-2-100-15</inkml:trace>
  <inkml:trace contextRef="#ctx0" brushRef="#br0" timeOffset="41420.106">29188 4919 365 0,'0'0'32'16,"0"0"3"-16,0 0 12 0,0 0-2 16,0 0-22-16,0 0-11 0,0 0-7 15,0 0 0-15,0 0-4 0,-27-16 0 16,23 19 0-16,-5 2-1 0,5-2 0 0,0 3 0 15,-2-1 0-15,4 1 0 0,-4 2 0 16,6-2 0-16,0 0 0 0,0 3 0 16,6-4-1-16,2 4 1 0,0-1 0 15,9-2 1-15,0-1 0 16,5-2 1-16,-1 0-2 0,6-3 1 0,2 0 2 16,2-3-2-16,-2-2 4 0,-2-1-3 15,-5-3 5-15,1 1 5 0,-13-1-2 16,5-2 1-16,-9 0-2 0,-4-3-4 15,0 0-1-15,-2-3 1 0,0-3-4 16,-2 0 0-16,-6-2 0 0,-5-1 0 16,5 3 0-16,-2 0-1 0,-7 6 0 15,7 3-2-15,-7 0 2 0,1 5-1 0,-5 3 0 16,3 3 1-16,-9 3-1 0,0 5 1 16,-2 4-1-16,4-1 1 0,0 3 0 15,-2-2 0-15,13 1 0 16,-5 2-1-16,9-1 0 0,-2 5 1 0,1-1-1 15,7 3 0-15,0 3 1 0,2-2 0 16,2 1 0-16,0 0 2 0,2 1 0 16,4-3 1-16,3 3 0 0,3-3 4 15,2-1-4-15,3 1 3 0,-1-1-2 16,9-2-1-16,2-5 0 0,0-3-1 16,6-1 0-16,0-7-2 0,6 0-1 15,-1-2-12-15,-3-8-8 0,2-3-12 16,-6-4-20-16,-4-5-26 0,-9-2-91 15</inkml:trace>
  <inkml:trace contextRef="#ctx0" brushRef="#br0" timeOffset="41982.477">29630 4668 325 0,'0'0'74'0,"0"0"-60"15,0 0 27-15,0 0 27 0,0 0-22 16,0 0-13-16,0 0-5 0,0 0 0 15,33-65-6-15,-33 68-10 0,0 0-9 16,0 8-2-16,0 1-1 0,0 8 3 16,0 3 2-16,0 5-1 0,-6 2-2 15,2 4 1-15,-2 2-1 0,4 2 0 16,-5-2-1-16,7-2-1 0,0-2 0 16,0-2 0-16,5-4 0 0,-3-3 0 15,6 0 1-15,0-7-1 0,0 1 0 16,1-3-1-16,-7-5 0 0,4-1-6 0,-2-2-3 15,-4-3 0-15,0 0-2 0,4-3 1 16,-4 0 2-16,0 0 3 16,0 0 6-16,0-3 2 0,0-3 0 15,0-3-2-15,0-2 0 0,-4-1 0 16,4-7 0-16,0 1 0 0,0-4 0 0,0 0 1 16,0 0 0-16,0 5-1 0,4-1 0 15,0 4 0-15,-2 6 1 0,3 2 1 16,1 1-2-16,0-1 0 0,4 1 2 15,7 1-2-15,-1-1 0 0,7 4 0 16,2-1 2-16,4 2-1 0,4 3 2 16,0 3 2-16,2 2-1 0,-4 3-1 15,-6 0 0-15,-6 1-1 0,-5 2 1 16,-6-2-2-16,-6 4-2 0,-2 1 1 16,-10 0 0-16,-7 5 1 0,3-4 0 15,-5-1 0-15,3-1-1 0,-1-4 0 16,3 1 0-16,-1 0 0 0,3-6-2 0,-3 0-2 15,3-2-2-15,-2-2-2 0,-5 0-12 16,2-3-8-16,1 0-11 0,1-3-16 16,-3-3-27-16,10-3-86 0</inkml:trace>
  <inkml:trace contextRef="#ctx0" brushRef="#br0" timeOffset="42575.998">30130 4832 396 0,'0'0'29'0,"0"0"10"16,0 0 0-16,0 0 19 0,0 0-17 0,0 0-14 16,0 0-5-16,0 0-1 0,44-42-4 15,-40 50-10-15,2 1-3 0,0 5-2 16,3 5 1-16,-5 2 2 0,-2 7-4 15,2 0 2-15,0 3-3 0,0 3 1 16,-2-3-1-16,9 2 1 0,-3-4 0 16,0-1-1-16,2-2 2 0,3-2-2 15,-3-3 0-15,3-1 2 0,-3-7-2 16,-2 2-1-16,-2-6-2 0,-4-5 0 16,3-1 1-16,-5-2-2 0,0-1 0 15,0 0 1-15,0 0 3 0,0 0 0 16,0-3 2-16,-7-4-2 0,1-3 1 15,0-3-1-15,-2 1-1 0,-3-5-1 16,1-6 0-16,0 0 0 0,-3-8-1 16,-1 1 0-16,6-4-2 0,-5 0 2 15,3 0 3-15,4 3 0 0,-1 3 0 16,7-3 0-16,0 5 0 0,2 1 2 16,5 2-2-16,1 3 2 0,4 0 0 0,3 4 4 15,-1-4-1-15,5 5-2 0,4 1 2 16,-1 0-2-16,3 3 0 0,2 3-1 15,-6 2 2-15,-3 6-1 0,1 0 0 16,-3 6-3-16,7 5 0 0,-4 3 0 16,-1 3 0-16,-3 3 0 0,1 2 0 15,-7 3 2-15,-1 0-2 0,-6-1 0 16,-2 1 1-16,-2-4-1 0,-6 0 0 16,2-6 2-16,-5-4-1 0,-1 0 0 15,1 0 0-15,-1-2 1 0,-7-3-2 16,1 1 1-16,-7-3-1 0,-4-4-11 15,-4 3-20-15,-4-3-14 0,0-3-24 0,-5 1-25 16,9-5-119-16</inkml:trace>
  <inkml:trace contextRef="#ctx0" brushRef="#br0" timeOffset="44591.617">14598 3950 53 0,'0'0'17'15,"0"0"13"-15,0 0 17 0,0 0-9 16,0 0-19-16,0 0-6 0,0 0-5 16,-27-16 0-16,25 14-2 0,0 2-4 15,2 0-2-15,-4 0 0 0,4 0 0 16,-2 0 2-16,0 0-2 0,-2 0 2 16,2 0 6-16,-3 0 13 0,1 0 2 15,0 0 3-15,2 0 3 0,0 0 2 16,0 0-2-16,2 0-5 0,-2 0-5 0,0 0-3 15,2 0-5-15,-2 0-6 0,-4 0-2 16,3 0-1-16,-3 0-1 16,-2 2-1-16,6 1 3 0,-4 0-2 15,-3-1 3-15,3 1 1 0,-4-2 5 16,6 1 3-16,2-1-2 0,0-1 2 16,2 0 2-16,0 0-2 0,0 0-3 0,0 0-6 15,0 0-2-15,4 0-1 0,2 0 2 16,11-3-3-16,-3 2 5 0,13-1 2 15,-4-1-2-15,1 1 0 0,3-2 0 16,4 0 1-16,9-2-1 0,1 2 1 16,4-1 0-16,9-2 3 0,4-1-3 15,2 1-3-15,6 1 0 0,2-3-1 16,5 2 2-16,-1-1-2 0,0 1-2 16,-1 0-1-16,1 1 1 0,-2 1 0 15,-4-1 0-15,5 0 4 0,-9-2-4 16,2 4 4-16,0-2-4 0,-2 2 3 15,-2 2 0-15,-2-1-3 0,-5 2 2 16,1-1-2-16,-6 2-2 0,1 0 0 0,-3 0 2 16,-1 0 2-16,3 0-2 0,-5-3 0 15,3 2 0-15,-3-4 1 0,-2 0 0 16,3 3-1-16,-3-5 2 16,3 2 1-16,-5 0 1 0,4-2 0 0,1 2-2 15,-1-1 2-15,3-2-2 0,-1 3-1 16,-1 1-1-16,1-1 1 0,-2-1-1 15,3 3 0-15,-5-1 0 0,1 0-1 16,-5 4 1-16,0-3 0 0,0 3 0 16,-2 0 0-16,0 0 0 0,-1 0 1 15,-3 0-1-15,-3 0 1 0,4 0 0 16,-4-3 0-16,1 3-1 0,-4 0 2 16,0 0-1-16,0 0 1 0,-7 0-2 0,-1 0 1 15,-3 0-1-15,-1 0 2 0,-7 0 0 16,4 0-1-16,-6 0 0 15,5 0 0-15,-1 0 0 0,0 0 1 16,5 0-1-16,-1 0 0 0,3 0-1 0,3 0 1 16,-1 0 1-16,-1 0-1 0,3 0 0 15,-3 0-2-15,-1 0 1 0,-1 0 0 16,-3 0 1-16,-1 0 0 16,-4 0 0-16,-2 0 1 0,-2 0 0 0,-2 0 0 15,0 0-1-15,0 0-1 0,0 0 0 16,0 0 0-16,-4 0 0 0,-2 0 0 15,-2 3-1-15,-5 0 1 0,1 0-12 16,-5 0-8-16,1 1-7 0,-3 0-15 16,1 2-6-16,-3-3-15 0,-2 0-41 15,3-3-121-15</inkml:trace>
  <inkml:trace contextRef="#ctx0" brushRef="#br0" timeOffset="45372.804">15553 3217 142 0,'0'0'39'15,"0"0"-6"-15,0 0 8 0,0 0 12 16,0 0 3-16,-8-39-14 0,6 33 0 15,0 0-5-15,0 2-5 0,-1 1-3 16,-1 1-1-16,4 1-4 0,0 1-4 16,0 0-5-16,-2 0-7 0,0 7-8 15,0 5 1-15,-4 0 0 0,-2 4 4 16,-1 1 1-16,1 2-2 0,0 4 0 16,-2 3 0-16,-1 3 0 0,1-2 0 0,2 4-1 15,-7-3 0-15,9 1 2 0,0-1-2 16,-3-3-1-16,1 1 1 15,0-4-2-15,2 0 0 0,2-4 0 0,-1-6 0 16,5 2-1-16,-2-7 0 0,2-3-3 16,0 1-6-16,-2-4-4 0,2 1-10 15,0-2-8-15,-2 0-6 0,-6 0-13 16,2 0-31-16,-7-2-90 0</inkml:trace>
  <inkml:trace contextRef="#ctx0" brushRef="#br0" timeOffset="45607.13">15156 3373 447 0,'0'0'23'16,"0"0"-16"-16,0 0 55 0,0 0-9 0,0 0-23 16,0 0-5-16,0 0 6 0,0 0-8 15,0 0-8-15,6-41-5 0,-4 41-4 16,-2 0-3-16,0 0-1 0,0 0-2 15,0 0 0-15,0 1-3 0,5 2-5 16,-1 3-10-16,2 2-10 0,-2-2-9 16,4 5-12-16,-2-3-6 0,-1 1-28 15,1-1-72-15,-4-5-146 0</inkml:trace>
  <inkml:trace contextRef="#ctx0" brushRef="#br0" timeOffset="45856.984">15598 3440 103 0,'0'0'303'0,"0"0"-286"16,0 0 19-16,0 0 39 0,0 0-33 16,0 0-13-16,0 0-2 0,0 0 6 0,0 0-8 15,19-25-11-15,-19 25-8 0,0 0-3 16,0 0-1-16,0 0-1 0,0 0-1 15,0 0 0-15,0 0 0 0,0 0-1 16,-2 0-1-16,2 2-10 0,-2 1-4 16,2 0-9-16,-2 0-7 0,-2 0-8 15,0 0-17-15,-3-3-27 0,3 0-130 16</inkml:trace>
  <inkml:trace contextRef="#ctx0" brushRef="#br0" timeOffset="46700.902">15933 3342 113 0,'0'0'69'0,"0"0"-55"15,0 0 24-15,0 0 23 0,0 0-20 16,0 0-13-16,0 0-1 0,0 0 1 0,0 0-6 16,-29-32 2-16,27 30-3 0,0 2-3 15,2 0-3-15,-2 0-2 0,2 0-4 16,0 0-3-16,-2 0-1 15,0 0-3-15,0 5-1 0,0 1 0 16,-2-4 0-16,4 4 4 0,-2-1 0 0,0-1 1 16,0 2 0-16,0-3 0 0,2 2-1 15,0 0-1-15,0 1-2 0,6 3 1 16,0-4 3-16,2 4-3 0,5-3 2 16,1 1-3-16,5-1 1 0,-1-3-1 15,5 0 0-15,-4 0-1 0,-1-3-1 16,3 0 0-16,-5-3 0 0,3-3 1 15,-4 0 0-15,-1-4 2 0,0 1 5 16,-3-2 5-16,3-1-2 0,-5 1-3 16,-1-1-2-16,-2 1-1 0,-2-2-1 15,-2 1-1-15,-2 1 0 0,0-3-2 16,0 2 0-16,-2 1-1 0,-4-2 0 0,-4 1 2 16,-1 1-2-16,-3 2 0 0,-3 3 0 15,-1 1-2-15,-1 1 2 0,-2 3 0 16,1 1-1-16,1 5 1 0,1 3 0 15,3 1 0-15,-1 2 0 0,-1 3-1 16,5 0 1-16,-3-2-1 0,5 2 1 16,-3 0 0-16,3 0-1 0,4 1 2 15,-5-2-2-15,5 1 1 0,0 0-1 16,2 1 1-16,2-1 0 0,0 2 0 16,0-1-2-16,2 2 2 0,0-1 0 15,0-1 0-15,2 1 0 0,0-4 0 16,0 2 1-16,4-2-1 0,2-4 0 15,3 1 1-15,-3-1 0 0,6 2 0 0,3-4 2 16,2-3 4-16,-1 3 2 0,7-3-2 16,-4-3 1-16,1 0-4 0,1 0 0 15,0-3-2-15,-7 0-1 16,3 0 2-16,-7 1-3 0,-5-1 0 0,-1 2 1 16,0-2 0-16,-6 1-1 0,2-1-1 15,-2 1-5-15,2 2-1 0,0-3-2 16,0 0-5-16,-2 0 0 0,0 1-6 15,2 1-6-15,-2-4-6 0,0 5-11 16,-4 0-13-16,-2-3-33 0,-4 3-108 16</inkml:trace>
  <inkml:trace contextRef="#ctx0" brushRef="#br0" timeOffset="50247.436">16287 3138 25 0,'0'0'24'0,"0"-3"-13"0,0 3 13 16,0-3 6-16,0 1 0 0,0-1-4 15,0-2 3-15,0 2-4 0,0 0-1 16,0-1 3-16,-2-1 10 0,2 3-9 0,-2-4 3 16,2 2 0-16,0-1 0 0,0 2-2 15,0-2-6-15,0 3-3 0,0-1 1 16,0 3-3-16,0 0-3 16,0 0-1-16,0 0-7 0,0 0 0 0,0 0-4 15,0 0-3-15,0 3-1 0,0 1 1 16,0 2 1-16,4 0 3 0,-4 3-1 15,2-1 2-15,-2 5 2 0,4-1-2 16,-2 0 1-16,0 1 1 0,2 4-1 16,-2-3-1-16,3 4-2 0,-3 2-1 15,0-1 1-15,2 1 0 0,-2 3-1 16,0-3-1-16,-2 1 0 0,0-3 1 16,2 4-2-16,2-4 1 0,0 1 0 15,2-1-1-15,-1-3 1 0,1 0-1 16,-2-1 0-16,0-3 2 0,0-2-2 15,0-3 0-15,-2 0 2 0,0-3-2 16,3-1 0-16,-3-2 1 0,-2 0 0 0,4 1-1 16,-2-1 1-16,-2 0 1 0,2 0-2 15,-2 0 0-15,0 2-3 0,0-2-5 16,0 0 1-16,0 0-3 0,0 0 0 16,0 2 0-16,0-2 4 0,0 0 3 15,0 0 0-15,-2 0 1 0,2 0 2 16,-2 0 0-16,2 0 0 0,0 0 0 15,0-2-4-15,0 2 0 0,0-2-2 16,0 2 1-16,0 0-2 0,0-3-3 16,0 3-8-16,2 0-9 0,0 0-2 15,2 0-17-15,-2 0-15 0,2-1-12 16,-2-1-15-16,-2-1 4 0,0 0-59 16</inkml:trace>
  <inkml:trace contextRef="#ctx0" brushRef="#br0" timeOffset="50872.632">16349 3421 141 0,'0'0'39'16,"0"0"-11"-16,0 0 30 0,0 0-8 16,0 0-11-16,0 0-14 0,0 0 0 0,-17-51-1 15,17 45-1-15,-2 0-8 0,2 0 3 16,0 2 0-16,-2-2 1 0,2 2-4 15,0-1-2-15,2 2 1 16,2-3-2-16,1 1 0 0,-1 2-1 0,2-2-1 16,-2-1-2-16,-2 6-1 0,6-6 0 15,1 3 0-15,1 1-1 0,2-1-2 16,1 2 0-16,-1-1 0 0,1 2 2 16,-1 0-1-16,-2 0 2 0,7 2-1 15,-3 2 0-15,-1 1-3 0,3 1 1 16,-1 3-1-16,1 1 0 0,-3-1-2 15,1 3 1-15,-4-2-2 0,-3 2 0 16,1 2 0-16,-2-2 2 0,-4 4-2 16,2-2 0-16,-4-2 0 0,0 1 0 0,-4-1 0 15,2-1 3-15,-6 0-3 0,0-2 1 16,-1 0 0-16,-3-1-1 0,0-2 2 16,1 0-1-16,-1-4 1 0,-1 4-2 15,1-3 1-15,0 0 0 0,-1-1-1 16,-1-1 0-16,1-1-2 0,3 0-2 15,-2 0-1-15,-1-3 0 0,1 0-1 16,1 0-4-16,1 0 0 0,2 0 0 16,2-2-3-16,1 2-1 0,3 1-1 15,-2-1 0-15,4 2-4 0,0-2-10 16,0 1-7-16,4 2-21 0,1-3-51 16,-1 3-45-16</inkml:trace>
  <inkml:trace contextRef="#ctx0" brushRef="#br0" timeOffset="51716.234">16698 3350 194 0,'0'0'26'16,"0"0"11"-16,0 0 29 0,0 0-11 15,0 0-13-15,0 0-2 0,0 0-5 16,0 0-5-16,-14-56-7 0,14 56-2 16,0-3-3-16,0 3-3 0,0 0-1 0,2 0-6 15,4 0-1-15,-4 3 0 0,2 2-1 16,0 4 1-16,-2 2 2 0,5 3-1 15,-3 0 0-15,0 5 0 16,-2-1-1-16,2 4-2 0,0 1-2 16,-2-4-2-16,0 2 1 0,0-2-2 0,0-4 2 15,3 2-2-15,-1-1 1 0,0-2-1 16,-2 0 2-16,4-2-2 0,0-3 0 16,1-1 1-16,-3-1-1 0,0-2 1 15,0-4-1-15,-4 0 2 0,2-1-1 16,0 0 0-16,0 3-1 0,-2-3 1 15,0 2-1-15,0-2 1 0,0 0-1 16,0 0 2-16,0 0 0 0,0 0-1 16,0-5 1-16,0 0 2 0,-4-5-4 15,2 0 1-15,-2-2-1 0,-2-2 0 16,-1-5 0-16,-1-1 0 0,0-4 0 16,4-3 0-16,-5 0 1 0,3 0-1 0,-2-1 0 15,2 5 0-15,0-2 0 0,-1 3 0 16,1-1 0-16,2 3 0 0,0 2 0 15,2 0 0-15,2 3 0 16,0-2 0-16,0 1 0 0,4 3 0 0,0-1-1 16,0 3 1-16,2 2 0 0,1 1 0 15,-1 3-1-15,6 0 1 0,1 1 0 16,-5 2 0-16,8 2-2 0,-1 0 2 16,-1 0-1-16,5 2 1 0,-7 4 3 15,5-3-3-15,-7 2 0 0,5 3 3 16,-3-1-3-16,-4 5 2 0,5-2-1 15,-5 2-1-15,-4-1 2 0,2 3-2 16,-6 3 0-16,0-3 0 0,0 0 0 0,-6 2 1 16,-2-1-1-16,-4-1 0 0,-1 1 3 15,1-2-2-15,-7-2 0 0,5-2-1 16,-1-1 0-16,-1 0 0 0,1-2 1 16,3-2-2-16,1-1 0 0,3-1-6 15,0-2-3-15,2 0 1 0,2 0-2 16,-3 0-1-16,3 0-3 0,2-2-4 15,0-1 0-15,2 3-2 0,0-1-6 16,0 1-11-16,0 0-5 0,4-2-24 16,0 2-66-16,-2 0-66 0</inkml:trace>
  <inkml:trace contextRef="#ctx0" brushRef="#br0" timeOffset="56779.375">12998 4056 266 0,'0'0'5'0,"0"0"-3"0,0 0 0 15,0 0 24-15,0 0-6 0,0 0 1 16,0 0 7-16,-21-19-2 0,15 19-6 15,0-2-6-15,-2 2 3 0,-3 0-2 16,3 0 2-16,-2 0 0 0,-5 0-3 0,11 0-2 16,-4 0 0-16,2 0-2 0,-3 0 3 15,3 0 0-15,6 0-3 0,-2 0 1 16,0 0-3-16,2 0 0 0,0 0 0 16,0 0-1-16,0 0-2 0,0 0-1 15,0 0-3-15,0 0-1 0,2 0 0 16,0 0-1-16,9 2 1 0,-3-2 1 15,4 0 4-15,1 0-1 0,1 0 2 16,-1 0 1-16,5 0-3 0,-1-3 3 16,5 1-2-16,3 1 0 0,0-2 0 15,0 3 0-15,4-3-4 0,4 0 2 16,10 3-2-16,-1-3 2 0,1 3-1 16,-4-1 1-16,11-3-3 0,-3 3 0 15,3-2 1-15,2-1 0 0,-3 1 0 0,1-1-1 16,-3-2 1-16,3 0 1 0,-11-1 1 15,9-1-2-15,-9 2 2 0,-4-1-2 16,-2 3 0-16,-8-1 0 0,-6 4 0 16,-5-2 0-16,-3 3-1 0,-9 0 0 15,-2 0 0-15,0 0 0 0,0 0 0 16,0 0 0-16,0 0 0 0,0 0-1 16,0 0 0-16,0 0 1 0,0 0 1 15,0 0-1-15,0 0 0 0,0 0 0 16,0 0 1-16,0 0 1 0,0 0-2 15,0-1 1-15,0-1-1 0,0 2 1 16,0 0-1-16,0 0-1 0,0 0-1 16,0 0-3-16,-4 0-3 0,-3 0 1 0,-1 2-5 15,-2-1-4-15,8-1-5 16,-9 0-4-16,5 0-6 0,2 3-10 16,0-3-24-16,-2 0-48 0,4 0-86 15</inkml:trace>
  <inkml:trace contextRef="#ctx0" brushRef="#br0" timeOffset="57216.719">13773 3808 135 0,'0'0'132'0,"0"0"-120"0,0 0 28 16,0 0 20-16,0 0-34 0,0 0-6 15,0 0-3-15,-93-15 7 0,87 15-8 16,-2 0-3-16,4 0-5 0,2 0 1 0,-1 2-2 16,3-1 0-16,-2-1-3 0,2 2 2 15,0-1-2-15,0 1 3 0,5 1 4 16,-1 1 0-16,4 2-1 0,0-3 0 16,7 2-3-16,-1 3-1 0,5-2 0 15,-1 0 1-15,9 1-3 0,0 0-1 16,2 1 0-16,2 1-1 0,0 2-1 15,-4-2 3-15,-4-2-3 0,-1 2 1 16,-11-3-2-16,1 0 1 0,-8 0-1 16,-2 1 0-16,-2-1 2 0,0 0-1 15,-4 3 5-15,-2-4 3 0,-4 3 5 16,1-1-4-16,-3 0 1 0,0 1-2 16,-3-2-2-16,-1 1-3 0,5-1-2 15,-3-1 0-15,3 3-2 0,-5 0 1 0,1-1-1 16,1 0-1-16,-5 0-8 15,5 2-13-15,-5 0-9 0,3 1-2 16,-1-1-11-16,-1-2-11 0,3-1-41 0,3-1-93 16</inkml:trace>
  <inkml:trace contextRef="#ctx0" brushRef="#br0" timeOffset="58169.924">11520 4288 120 0,'0'0'42'15,"0"0"-8"-15,0 0 15 0,0 0 11 16,0 0-10-16,0 0-12 0,-8-32-4 16,8 29-4-16,0 0-5 0,0 2-6 15,0 0-2-15,0-1 1 0,0 1-2 16,0 1 0-16,0 0-3 0,0 0-2 16,-2 0-1-16,2 0-1 0,-2 5-5 15,0 1-2-15,0 6 1 0,-7 1 0 0,5 5 3 16,0 1 0-16,-2-2 1 0,0 4-3 15,-5 1-1-15,5 0 0 0,2 4-1 16,-4-4 0-16,-1-2 2 0,1 0-4 16,2 0 2-16,4-1-2 0,-6-4 1 15,3-1-1-15,-1 0 1 0,-2-3 0 16,4 1-1-16,2-2 1 0,-2-2-1 16,-1-1-2-16,5-2-6 0,-2-1-4 15,2-1-4-15,0-1-7 0,0-2-12 16,-2 0-4-16,0 0-13 0,0-4-44 15,-6 0-70-15</inkml:trace>
  <inkml:trace contextRef="#ctx0" brushRef="#br0" timeOffset="58404.436">11208 4395 364 0,'0'0'43'0,"0"0"7"15,0 0 15-15,0 0-20 0,0 0-18 16,0 0-5-16,0 0 0 0,0 0-7 16,0 0-5-16,-17-26-6 0,17 26-3 15,0 0-1-15,2 0-1 0,1 2 1 16,1 2 0-16,6 2 0 0,-2-1 0 16,1 1-17-16,3 0-10 0,0 2-12 15,-3 0-14-15,3-2-28 0,-2 3-76 16</inkml:trace>
  <inkml:trace contextRef="#ctx0" brushRef="#br0" timeOffset="58638.662">11652 4411 347 0,'0'0'84'0,"0"0"-70"16,0 0 29-16,0 0 17 0,0 0-29 15,0 0-13-15,0 0 0 0,0 0 5 16,0 0-10-16,-2-10-8 0,0 9-1 16,2 1-1-16,-4 0-2 0,4 0 0 15,-2 0 0-15,0 0-1 0,-2 1-2 16,2 2-19-16,-2 4-13 0,2-2-11 16,-1-1-18-16,1 2-48 0,2-4-84 0</inkml:trace>
  <inkml:trace contextRef="#ctx0" brushRef="#br0" timeOffset="59420.414">11942 4386 220 0,'0'0'39'0,"0"0"-12"15,0 0 23-15,0 0 1 0,0 0-15 16,0 0-7-16,0 0-7 0,0 0-3 16,0 0 1-16,-25-43-5 0,21 41-5 15,-2 2-5-15,-3 0-1 0,-1 0 1 16,10 2-2-16,-4-1 1 0,2 2 0 16,0-1 3-16,0-1-3 0,2 5-2 15,-2-2 0-15,2 2-1 0,0 0 4 16,0 2-3-16,2-2 0 0,2 3-1 0,0 2 0 15,2-1 1-15,7 0 0 0,-1 2-2 16,-6-2 0-16,13-1 0 0,-7 0 0 16,7-2 1-16,-3 0-1 0,7-3 0 15,-4-3 1-15,-1-1 0 0,-1 0 0 16,1 0 0-16,-3-9 0 0,-3 4-1 16,-3-2 3-16,3-1 2 0,-2 0 6 15,-1-1 1-15,-5-1-6 0,4 1 0 16,-4 0-3-16,0-2 3 0,-4-1 0 15,0 1-1-15,0-2-2 0,-2-1-1 16,-2 2 2-16,-6 1-2 0,3 2-1 0,-1 1 0 16,-2 0-1-16,-3 5 0 15,1-1 0-15,-7 2 0 0,7 1 0 16,-9 1-1-16,5 0 1 0,-3 1-1 16,1 4 0-16,1 2 1 0,-2-2 0 15,5 3 0-15,2-1 0 0,-5 0 0 0,11 1-1 16,-4 1 1-16,-5 1 0 0,9 0-1 15,-2-1 1-15,-1 1 0 0,1 0 0 16,4 1-1-16,-2 0 1 0,0-2 0 16,3 1-1-16,-1-1 1 0,2 3-1 15,0-4 1-15,2 0-1 0,0 1 1 16,0-1 0-16,2 4 0 0,2-1 0 16,3 0 1-16,-1 0-1 0,-2-1 1 15,8 3 0-15,-3-4 0 0,3 2-1 16,2-3 0-16,1 1 1 0,1-1 0 15,-1-3 1-15,-3 1-1 0,7-2 0 16,-9-1 0-16,9-3 2 0,-9 0-1 0,5 0 0 16,-1-3 1-16,-3-1 2 0,5-2-3 15,-6-2-1-15,3 3 0 0,-3-3 1 16,0 2-2-16,-3 3 0 0,1-3-1 16,0 3-9-16,-4-2-7 15,0 2-4-15,-1 0-10 0,-3 1-8 0,2 2-12 16,-2-1-10-16,0 1-47 0,-5 0-71 15</inkml:trace>
  <inkml:trace contextRef="#ctx0" brushRef="#br0" timeOffset="60014.585">12335 4274 49 0,'0'0'30'0,"0"0"7"0,0 0-14 16,0 0 4-16,0 0-1 0,0 0-1 15,0 0-9-15,2-49 6 0,-2 47 7 16,-2-4 6-16,2 0-7 0,-3 0 2 16,1 1 6-16,0 0 7 0,-2 1-6 0,-2-1-1 15,6-1-7-15,-2 2 0 0,0-1-6 16,2 2-4-16,-2 2-2 0,2 1-3 15,-2 0-4-15,2 0-2 0,0 1-5 16,0 4-3-16,-2 4-3 0,0 2 0 16,2 4 3-16,0 4 3 0,-2 2 0 15,2 5-2-15,0-1 1 0,0 1 0 16,2 2 0-16,0 0 0 0,2-3 1 16,-2 1 0-16,0-4-2 0,0 0 1 15,4-2-2-15,2 2 2 0,-1-1-2 16,1-2 1-16,-4-2 1 0,6-2-1 15,-1 1 1-15,-1-5-2 0,-4-4 0 16,-2 0-5-16,0-6 4 0,0 2-6 0,0-1 1 16,-2 0-2-16,0-1-2 15,4-1-5-15,-4 0-4 0,0 0-3 16,0-1-12-16,0-6-17 0,0-4-56 0,0-1-93 16</inkml:trace>
  <inkml:trace contextRef="#ctx0" brushRef="#br0" timeOffset="60468.047">12378 4460 252 0,'0'0'57'0,"0"0"-1"0,0 0 14 15,0 0-15-15,0 0-24 0,0 0-8 16,0 0-6-16,0 0 1 0,0 0-3 0,-6-43-2 15,6 40-4-15,0 0 2 16,4 1-4-16,0-3-2 0,0 1-3 0,2-1 2 16,7 2-1-16,-1 0-1 0,-4 2 1 15,7-2 0-15,-3 2 1 0,7 1-2 16,-5-2 2-16,5 2-1 0,-5 0-1 16,3 4 0-16,-1 2 0 0,-3 2-1 15,1 3 0-15,-1 1 0 0,-1 1 0 16,-1 5 0-16,-7-1-1 0,6 0 0 15,-6-1 1-15,0-3-1 0,-2 0 0 16,-2-1 1-16,0 1-1 0,0-1 0 16,-4-1 0-16,-2-2 1 0,-4-1-1 15,1 0 1-15,-3 0 0 0,0-1 0 16,-3-4 1-16,-4 1-1 0,7-1 0 0,-4 0-1 16,1 0 3-16,-4-3-3 0,5 0 1 15,-3 0-1-15,5 0-7 0,-2-3 1 16,1-1-4-16,1-3-4 0,-3-1-4 15,7-1-3-15,2 1 0 0,0 3-12 16,4-1-6-16,0 5-15 0,2-4-52 16,0 5-83-16</inkml:trace>
  <inkml:trace contextRef="#ctx0" brushRef="#br0" timeOffset="61061.881">12744 4457 20 0,'0'0'0'0,"0"0"-17"16</inkml:trace>
  <inkml:trace contextRef="#ctx0" brushRef="#br0" timeOffset="61577.44">12744 4457 0 0,'0'-12'56'16,"0"12"-31"-16,0 0 23 0,0 0-2 15,0 0-16-15,0 0-4 0,0 0 2 16,0 0 7-16,0 0-8 0,0 0 0 15,-2-42-4-15,0 39 5 0,2 1-6 16,-2-1 2-16,2 0 0 0,-2 0 0 16,2-1-4-16,0 0-1 0,0 0 0 15,0 1 5-15,-3-2-5 0,3 2 0 16,0 0-4-16,0 0 0 0,0 2-3 0,0-1-3 16,-2 2 1-16,2 0-5 0,0 0-1 15,0 0-3-15,0 3-1 0,0 0-2 16,0 5 0-16,0-2 2 0,2 1 0 15,1 1 2-15,-3-2 1 0,4 4-3 16,-4-4 1-16,2 3 1 0,-2 0-1 16,2 2 0-16,-2 3-1 0,0-1 1 15,2 1 1-15,0-2-2 0,-2 3 0 16,0-2 1-16,0 2 1 0,2 1-2 16,2 1 1-16,2-2 0 0,1 1 0 15,-5 2 1-15,4-2-1 0,-4 1 0 16,2-3-1-16,-2 0 0 0,2 0 2 0,4-2-2 15,-3-1 0-15,-1 0 0 0,0-2 2 16,-2-3-2-16,2 2 1 16,-4-3 0-16,0-2-1 0,0 0 0 15,0 0 1-15,2-3 0 0,-2 0 0 16,0 0-1-16,2 0 1 0,-2 0-1 0,0 0 0 16,0 0-2-16,0 0-1 0,0-3 0 15,-4-2-4-15,4-1-5 0,0-2-3 16,-4-3-2-16,4 1 0 0,-2-4-4 15,0 1-4-15,0 1-7 0,0-2-8 16,0 3-37-16,-5 3-20 0,-1-1-46 16</inkml:trace>
  <inkml:trace contextRef="#ctx0" brushRef="#br0" timeOffset="62140.122">12762 4419 186 0,'0'0'40'0,"0"0"-16"15,0 0 11-15,0 0 8 0,0 0-2 16,0 0-20-16,0 0-1 0,0 0 3 16,-14-75-4-16,10 69-7 0,0 0-2 15,0 1 3-15,1-1 1 0,1 3-3 16,2-2 0-16,-2 2 3 0,2 0 0 15,0-1 1-15,0 3-4 0,0-2-1 16,0 0-1-16,7-1 1 0,-1-3-3 16,0 3 0-16,4-2 1 0,1 2 2 15,1 0-2-15,-2-2 1 0,5 4 1 16,-3 1-4-16,5 1-1 0,-5 0 1 0,9 1-2 16,-7 5-1-16,7 0 1 0,-4 0 0 15,3-2-2-15,-7 3 2 16,5 1-3-16,-7-2 0 0,3 1 3 0,-2 0-4 15,-7 1 1-15,5 3-1 0,-4-2 1 16,-2 3-2-16,-4 1 1 0,0-1 0 16,0 2 2-16,-8 0 1 0,-4 0 0 15,5-1 0-15,-7-1 2 0,1 0-5 16,1-1 3-16,-4 0-1 0,5-2-1 16,-3-2 0-16,1 0 0 0,-1-1 1 15,-5-1-1-15,7-3-1 0,-9 1 1 16,3 0 1-16,-1-3-1 0,-4 0 1 15,5 0-2-15,-3 0 1 0,9 0-1 16,-3-3-2-16,9 2-4 0,0-1-2 16,2 1-2-16,1 0-4 0,3 1-3 15,0 0-1-15,0 0-3 0,0 0 0 16,7 0-20-16,-1 5-30 0,0 1 2 0,6 0-45 16,-5 0-108-16</inkml:trace>
  <inkml:trace contextRef="#ctx0" brushRef="#br0" timeOffset="134735.382">23491 6213 31 0,'0'0'68'0,"0"0"-29"16,0 0-11-16,0 0-4 0,0 0 4 15,0 0-6-15,31-31-2 0,-31 26 6 0,4 1 1 16,-2-1-5-16,0-1-1 0,0 3-4 16,2-3 0-16,-2-2 3 0,2 0 0 15,-4-1-1-15,3 1-1 0,-3 0-3 16,0-1-2-16,2 3-2 0,-2-3-1 16,0 1-1-16,-2-4 1 0,-5 2-4 15,3 1 0-15,-2-2-1 0,2-1-1 16,-2 2 1-16,-3 0-3 0,-5 2 2 15,6-1-2-15,-7 6-2 0,3-1 1 16,-1 3-1-16,-1 1 2 0,1 0-2 16,-3 0 1-16,4 0-1 0,-1 1 0 15,-3 3 0-15,5 2 0 0,-5 3 0 0,3 3 0 16,1 1 0-16,-3 2-1 0,7-1 1 16,-2 1 0-16,0 1 0 0,3 1 0 31,3-3-1-31,2 0 1 0,0 0 0 0,2-3 0 0,0 0 0 0,0 1 0 15,2-3-1-15,0 1 1 0,4-1 0 16,3-3 0-16,5 5 0 0,-4-5 1 31,11 2 2-31,-4-2 2 0,7-1 0 16,1 2-1-16,-4 1-1 0,6 0 0 16,2 1 0-16,-4-1-2 0,-1 1 1 15,-5 1-1-15,6 0 0 0,-11 0 2 16,7 0-3-16,-7 2 1 0,3 1-1 0,-7-2 0 0,5 3 1 0,-5-2-1 15,-6 4 0-15,-2-1 1 0,0-2-1 32,-2-1 1-32,-4-1 0 0,2 0 0 0,-8-3-1 0,-5-1 2 0,7 1-1 31,-6 0 0-31,-1-2 0 0,1-1-1 0,-3-1 0 16,5 1 1-16,-9-2-1 0,9-2 0 15,-7-1 0-15,7 0 0 0,-3 0 0 16,3-4 0-16,3 1 0 0,-5-3 0 15,4-1 0-15,1 0-1 0,1-4 0 16,0 2-1-16,4 2 2 0,4 0-1 16,0 1-4-16,0-1-4 0,6 1-12 15,6 0-5-15,-1 1-9 0,7 2-9 16,-3-1-15-16,7 1-27 0,-9-1-67 16</inkml:trace>
  <inkml:trace contextRef="#ctx0" brushRef="#br0" timeOffset="135235.171">23855 6249 199 0,'0'0'73'0,"0"0"-19"0,0 0-2 15,0 0 6-15,0 0-16 0,0 0-10 16,0 0-5-16,29-53 0 0,-29 49-5 16,0 0-6-16,0 4-3 0,0-3-3 15,0 3 0-15,0-3-1 0,0 3-1 16,-3 0-2-16,3 0-4 0,-2 3 0 16,0 3-1-16,2 2-1 0,-2 3 0 15,0-3 0-15,2 7 1 0,0-2 0 16,0 2 0-16,0 5-1 0,0-3 1 15,0 3 0-15,4-3-1 0,5 0 0 16,-5-1 0-16,6 1 1 0,7 0-1 0,-7-3 1 16,11-1-1-16,-7-1 0 0,7-3 0 15,-7-3 2-15,7 1-2 0,-11-4 0 16,9-3 0-16,-11 0 2 0,9-2-2 16,-5-6 2-16,-2-3 0 0,7 0 4 15,-7-3 3-15,3-2 2 0,-1 0 0 16,-4-4-3-16,-1-2-3 0,3-4 0 15,-4-5-2-15,-4 6-1 0,-2 2-2 16,0 3-1-16,-2 3-4 0,-4 8-6 16,-4-1-7-16,3 4-5 0,1 3-10 15,-2 1-13-15,-3 2-14 0,3 0-17 16,4 2-40-16,-2 1-102 0</inkml:trace>
  <inkml:trace contextRef="#ctx0" brushRef="#br0" timeOffset="135797.816">24287 6018 225 0,'0'0'88'0,"0"0"-27"15,0 0-4-15,0 0 4 0,0 0-12 16,0 0-15-16,0 0-7 0,0 0-2 15,22-71-3-15,-22 71-8 0,0 1-5 16,2 7-8-16,0 6-1 0,1 1 6 16,-1 7 3-16,-2 3-3 0,2 3-1 15,0 7 0-15,0 1-1 0,2-2-1 16,0 2-1-16,4-2-1 0,3-2 0 16,-5-7-1-16,10 5 1 0,-5-6-1 0,-1-4-3 15,5-3-6-15,-7-3-2 0,-4-3-1 16,0-3 0-16,-2-4-3 0,0-2-3 15,-2-2 3-15,0 0-1 0,0 0 5 16,0 0 11-16,-4-3 0 0,0-6 1 16,2-1-1-16,-2-3 0 0,2 0 2 15,-2 2-1-15,-1-3 0 0,-1 2 3 16,2-2 1-16,2 2 1 0,2-1 0 16,0 1 1-16,0 4 2 0,0 0-1 15,6-1-2-15,2 3 1 0,-1-2 0 16,1 4 1-16,6-1 0 0,3 0-1 15,0 2-3-15,-1 3 0 0,5 0-2 0,-1 0 0 16,5 6-1-16,8 4 1 0,-2 2-2 16,0 2 0-16,-4 0 1 0,-6 3 0 15,-5-2-1-15,-9-1 0 16,-7 0 0-16,0-3 0 0,0 3 1 16,-7 0 1-16,-3-2 0 0,-7-2-1 0,7 0 0 15,-6 1 0-15,1-4-1 0,-6 0-8 16,3 1-12-16,-3-2-16 0,-4-1-9 15,5 1-15-15,-3-3-17 0,0 0-57 16,9-1-168-16</inkml:trace>
  <inkml:trace contextRef="#ctx0" brushRef="#br0" timeOffset="136391.515">25568 6122 168 0,'0'0'39'0,"0"0"18"0,0 0 20 15,0 0-20-15,0 0-9 0,0 0-9 16,0 0-2-16,0 0-4 0,4-127-7 16,-8 117-5-16,0-2-3 0,-4 3 0 15,2 2-5-15,1 0-4 0,-5-1-4 16,-4 5-4-16,3 0 0 0,-9 3-1 16,7 0-1-16,-9 3 0 0,5 2 1 0,-4 4-1 15,7-1 0-15,-5 3-2 0,13 1 3 16,-4-1-3-16,-1 4 2 0,7-1-3 15,2 0 2-15,2-3 0 0,0 3 0 16,4 0 1-16,5-2 1 0,1 2 0 16,0 0-1-16,11 3 1 0,-2-3 0 15,5 2 0-15,7 2 1 0,2-2 1 16,0-1 0-16,3 0 1 0,-1-2 3 16,0-2 2-16,-4 1-1 0,-2-2 0 15,-8-3 2-15,-9-2 0 0,-4 4-3 16,-2-4-2-16,-6 1-3 0,0 3-1 15,-6-3 2-15,0 2 0 0,-2 0-1 16,-11 1 0-16,1-1 1 0,-5 1-2 0,-6-1-3 16,8-2-11-16,-4 0-3 15,1-1-4-15,-1-2-8 0,4 0-4 16,-2-3 0-16,-1 0-2 0,7 0-4 16,-6-3 0-16,11-1-13 0,-9-4-25 15,9 0-67-15</inkml:trace>
  <inkml:trace contextRef="#ctx0" brushRef="#br0" timeOffset="136672.772">25512 5931 358 0,'0'0'60'0,"0"0"-3"0,0 0 3 15,0 0-13-15,0 0-14 0,0 0-6 16,0 0-1-16,0 0-1 0,0-63-8 15,0 63-9-15,0 4-4 0,0 3-2 0,0 5 0 16,0-1 3-16,0 3-1 0,0 6 3 16,0 0 0-16,2 6 1 0,5 5-3 15,1 2 0-15,-2 4-2 0,2 0 0 16,-3-1-1-16,7 0-1 0,-4-3 0 16,3-2 1-16,-7 2-1 15,8-4-1-15,-2-1-4 0,-3 0-9 0,-5-2-6 16,6-4-14-16,-4 1-21 0,-2-2-12 15,0-3-22-15,-2-7-59 0,0-2-202 16</inkml:trace>
  <inkml:trace contextRef="#ctx0" brushRef="#br0" timeOffset="137344.435">26122 5936 315 0,'0'0'71'0,"0"0"-34"0,0 0 9 0,0 0-5 0,0 0-20 31,0 0-14-31,0 0-4 0,0 0-3 16,0 0 0-16,-87-80 0 0,69 80 1 0,7 0-1 0,-1 6-1 0,-2 0 1 31,7 3 0-31,-3 2-1 0,-2 1 1 0,3 2 0 0,3 2 0 0,0 1 1 16,2-3-1-16,-2 1 2 0,6 1 0 15,0-2 0-15,4 1 2 0,2-1 2 16,4 0 5-16,-1 1-1 0,9 1 2 16,-1 1-1-16,8-2 2 0,6 4-2 0,2 1 1 31,2 0-2-31,8 0-1 0,1-1 1 0,-1-1-3 0,-10 0 2 0,0-3-2 15,-10 4-2-15,-9-7-4 0,-7 2 0 16,-1 0 0-16,-6-3 0 0,-6 1-1 16,-5 2 0-16,-5 0 0 0,-1-5-4 15,-10 2-11-15,13-3-2 0,-11-3 1 16,4-2-1-16,-1 0 3 0,-3-2-6 16,-4-1 3-16,4-1 5 0,2-5 2 15,3-1 0-15,-3-2 0 0,10-2 2 16,1-1 8-16,0-3 1 0,5-1 0 15,7-6 11-15,0-4 7 0,0-5 6 0,5-3-5 16,11-2 2-16,-3-1 0 0,11 3-3 16,-9 3-4-16,10 5-1 15,-7 4-2-15,-1 5-2 0,-1 0 2 16,-3 1-2-16,-5 1-2 0,-6 4-1 0,2 0-4 16,-4 2 0-16,0-2 1 0,-4 2-3 15,-2 0-1-15,-5 2 0 0,-5 3-1 16,1 1-11-16,-9 3-5 0,1 0-2 15,0 1-6-15,-2 6-5 0,-1 2-6 16,9 6 2-16,-2 4-8 0,7 1-15 16,-5 5-34-16,13-1-69 0</inkml:trace>
  <inkml:trace contextRef="#ctx0" brushRef="#br0" timeOffset="137656.83">26697 6526 328 0,'0'0'69'0,"0"0"-4"16,0 0-13-16,0 0 9 0,0 0-9 15,0 0-10-15,0 0-6 0,10-65-7 16,-6 63-7-16,-4 2-6 0,0 0-6 16,0 0-3-16,0 2-6 0,-4 4-1 15,2 3 2-15,-6 3-2 0,-5 1 0 16,-3 1-6-16,-1 0-10 0,1 0-8 0,-7 1-18 16,7-1-23-16,-7 3-16 0,6-4-35 15,-3-1-157-15</inkml:trace>
  <inkml:trace contextRef="#ctx0" brushRef="#br0" timeOffset="138000.59">27396 5986 275 0,'0'0'75'0,"0"0"-15"0,0 0 7 15,0 0-10-15,0 0-24 0,0 0-19 16,0 0-4-16,0 0 8 0,0 0 7 15,2 43-5-15,0-20-6 0,-2 4-4 16,0 5-5-16,-4-1-3 0,-1 1-1 16,-1 1 0-16,2-4-1 0,-4-4-2 15,2 0-9-15,1 0-16 0,-1-4-14 16,0-1-13-16,-2-4-21 0,2-2-48 16,-1-3-109-16</inkml:trace>
  <inkml:trace contextRef="#ctx0" brushRef="#br0" timeOffset="138219.291">27021 6171 528 0,'0'0'36'16,"0"0"-10"-16,0 0 32 0,0 0-3 0,0 0-27 15,0 0-19-15,0 0-3 0,0 0-4 16,0 0-2-16,54-15 1 0,-44 21-1 15,-1 0-12-15,-5 3-10 0,6-1-13 16,3-2-10-16,1-1-10 0,1-2-14 16,-1-3-48-16,-4 0-129 0</inkml:trace>
  <inkml:trace contextRef="#ctx0" brushRef="#br0" timeOffset="138422.278">27592 6162 477 0,'0'0'65'16,"0"0"-32"-16,0 0 5 0,0 0 0 15,0 0-16-15,0 0-14 0,0 0-5 16,0 0-1-16,0 0-2 16,8-3-1-16,-8 3-18 0,0 0-11 0,0 0-1 15,0 0-18-15,-2 0-16 0,-2-6-54 16,4 1-147-16</inkml:trace>
  <inkml:trace contextRef="#ctx0" brushRef="#br0" timeOffset="139328.93">27838 6109 209 0,'0'0'202'0,"0"0"-174"15,0 0 3-15,0 0 22 16,0 0-9-16,0 0-19 0,0 0-7 0,0 0-3 16,0 0-3-16,-2-17-9 0,-2 17-2 15,2 3 0-15,-2 5 0 0,-1-5 0 16,1 5-1-16,2 0 0 0,2-2 0 16,0 3-1-16,0 0 0 0,0 1 1 15,6-1 1-15,5 2-1 0,1 1 0 16,3-2 0-16,7-1 0 0,-1 3 0 15,8-1 1-15,-2-3 0 0,2-5-1 16,-2 0 2-16,-5-3-1 0,-1 0 0 16,0-3 1-16,-9-2 0 0,-6 1 5 15,-2-4 8-15,3 0-1 0,-5-1-3 16,-2-2-1-16,0-3-5 0,0-1-3 16,-2-1 0-16,-5-1 0 0,3 0-1 0,-2 0 0 15,-2 0-1-15,-9 4 1 0,7 0-1 16,-9 2 0-16,5 6 0 0,-7-3 0 15,3 5-1-15,-3 2 1 0,0 1-2 16,3 6 1-16,-5 0 0 0,2 5-2 16,3 3 1-16,3 0-2 0,1 3-2 15,3-3 1-15,3 3 3 0,0 0-1 16,2-3 2-16,6 4-2 0,0-2 1 16,0 1 1-16,0 0 1 0,4-3-1 15,6 1 0-15,3 0 1 0,-3-2 0 16,11 0 0-16,-1-4 1 0,5 3 1 31,6-4 3-31,2-3-3 0,2 1 0 0,7-6 0 16,-1 0 0-16,-2-3-1 0,7-3 0 15,3-1-1-15,-5-6 2 0,1 0 0 16,-4-4-2-16,-1-3 0 16,-5-2 1-16,-4-7 0 0,-2-1-1 0,-4-2 2 15,-7-4-2-15,-3 7 3 0,-7-2-3 16,-4 8 3-16,-4 1 0 0,0 2 3 15,-6 0-5-15,-9 0 2 0,3 4-2 16,-2 1-1-16,-5 4 0 0,2 0-1 16,-1 5 0-16,-3 3-1 0,7 3 2 15,-7 3-1-15,4 8-2 0,-3 0 1 16,3 4 1-16,-3 2 1 0,7-2-2 0,-1 1 0 0,3 0 0 0,5-1 0 16,2-1 0-16,2 0 0 0,2 0 1 31,0 3-1-31,4 0 1 0,4-2 0 0,3-1 1 0,5 2 0 0,1 1 1 0,8 0 0 15,-1 0 3-15,5 1 0 0,2-2 3 16,-4 1 0-16,2-3 1 0,-2-2-2 31,-8-1 0-31,-5 0-1 0,-6-2-2 16,1-4 1-16,-5 1-4 0,-4 2 0 16,0-2 1-16,-4 2 0 0,-5-1 2 0,1 0-3 0,-6 2 3 0,-3 0-3 31,1-3-4-31,-3-1-9 0,-4 1-10 0,9-1-9 0,-7-2-9 0,9 0-10 15,-7-3-15-15,9 0-31 0,-3 0-84 16</inkml:trace>
  <inkml:trace contextRef="#ctx0" brushRef="#br0" timeOffset="139813.199">28789 6097 445 0,'0'0'47'0,"0"0"-9"0,0 0 4 16,0 0 0-16,0 0-13 0,0 0-5 15,0 0 0-15,23 121-3 0,-21-90-7 16,-2 1-5-16,0 5-3 0,0-1-2 16,-2 1-2-16,2-1 1 0,0-7-3 15,4-3 3-15,-2-1-2 0,2-8-1 16,0-3-1-16,-2-6-2 0,0-2-1 0,2-3 4 0,-4-3 0 0,0 0 0 0,0 0 0 15,0-1 0-15,0-7 3 32,2 0 0-32,-2-7-3 0,0-1 1 0,0-9-1 0,-2-7 0 0,-4-5 0 31,4-8 0-31,-6-1-1 0,2-1 0 0,-9 4-1 0,7 2-1 0,-3 3 2 0,-3 4 1 16,8 4 0-16,-2 1 1 0,1 7-1 31,5 2 0-31,0 3 0 0,2 2 1 0,4 4 1 0,5 0 0 0,1 3 0 31,6 0 0-31,1 2-2 0,8 3 2 16,6 3 0-16,-2 0 1 0,4 3 1 15,2 5 4-15,-4 1-1 0,-2 2 1 16,-8 3 0-16,-3 0-3 0,-7 4 1 16,-9 4-5-16,-2 0 0 0,0 4-1 0,-11-1 2 0,-5 0-2 0,-5-2-5 15,-4 0-7-15,0-6-5 0,1 0-10 16,-3-3-5-16,-4-3-14 0,-2 1-21 15,-9-4-28-15,1-5-90 0</inkml:trace>
  <inkml:trace contextRef="#ctx0" brushRef="#br0" timeOffset="141329">14666 5641 122 0,'0'0'39'0,"0"0"-30"0,0 0 14 16,0 0 18-16,0 0-11 0,0 0-7 16,-54-2 6-16,38 2-3 0,-3 0-2 15,1 0 0-15,-3 0 2 0,0 0-1 31,5 2-4-31,-3-2-6 0,3 0-1 0,3 0-4 0,-1 0 2 0,8 0-2 0,2 0-2 16,-3 1 1-16,7-1-2 0,0 0 1 31,0 3-2-31,-2-3-3 0,2 0 2 16,0 0-2-16,0 0 1 0,2 3-2 16,5-3 4-16,1 2 5 0,6-1 0 0,3-1 0 0,3 2 1 0,5-2 2 15,2 0-4-15,4 0 0 0,0 0-4 16,4-3-1-16,5-5 4 0,1 2 1 31,2 2-3-31,7-2 1 0,4 0-1 16,4-1-2-16,1 0 2 0,6-1 0 15,-3-1-1-15,6 1 0 0,0-2-3 16,2-1-3-16,5 4 1 0,-3-5 1 0,5 5-1 0,-3-2-1 0,0 0 2 16,-3 3 2-16,-5 0-1 0,0 2-1 0,-8 2 1 15,-2-1 1-15,-3-1-1 16,3 0-2-16,-4 2 1 0,0-1-2 31,-3-1 1-31,3 4 1 0,-5-3-1 0,1 1 1 16,-7 0-1-16,5-2-1 0,-3-1 1 15,-1 1 2-15,-1-2-2 0,0 2 2 16,1-2-2-16,-5 3 3 0,0-2-2 16,-2 2 1-16,-2-3 0 0,0 4-2 15,4-1 2-15,3-3-3 0,1 3 0 16,0-5 0-16,1 4 0 0,1 0 0 15,1 1 0-15,-1-1 0 0,-2 1 1 16,1 0-1-16,-1 1 1 0,-6 1 0 16,-2-1-1-16,-2 0 1 0,-4 2-1 15,-2 0 0-15,-4-1 0 0,-3 1 1 16,-3-3 0-16,3 3 1 0,-1-3-1 16,1 2-1-16,1 1 2 0,0-1-1 0,-3 1 1 15,1 0-2-15,-5 0 2 0,0 0-2 16,-3 0 0-16,-1 0 0 0,-6 0 0 15,2 0 0-15,2 0 1 0,-6 0-1 16,0 0 2-16,0 0-1 0,0 0 0 16,0 0 1-16,0 0 0 0,0 0-2 15,0 0 2-15,0 0-1 0,0 0-1 16,0 0 1-16,0 0-1 0,0 1-1 16,0 0 0-16,-4 2 1 0,2-1 0 15,2 0-4-15,0 0-1 0,-2 1 0 16,0 0-3-16,0-3-3 0,0 5-7 15,-2-1-7-15,-4 2-12 0,-5 1-26 16,-5-1-17-16,-7-6-46 0,-6 0-279 0</inkml:trace>
  <inkml:trace contextRef="#ctx0" brushRef="#br0" timeOffset="143188.343">14588 4919 17 0,'0'0'9'0,"0"0"3"0,0 0 16 16,0 0 76-16,0 0-102 0,0 0 16 15,-50-8 23-15,44 6-11 0,-7 2 8 16,-1-3-2-16,6 0-8 0,-7 0-5 0,1-2-6 16,6 1 1-16,-3-1 25 0,7 2-36 15,0 0 9-15,2 3 2 0,2-2-8 16,0 1 0-16,6-1-5 15,0 2 0-15,3 0-4 0,-1-3 3 0,4 3 0 16,1-2 0-16,-3 1 0 0,4 1-1 16,1 0-1-16,1-3-1 0,3 3 4 15,2-3 7-15,3 3-3 0,-1-3-4 16,8-2 0-16,4 2-1 0,1-3 1 16,11 1 0-16,1-4-1 0,3 4 0 15,1-4-3-15,10 1 2 0,-6-1 0 16,2 1 2-16,-3-1 0 0,3 1-2 15,0-1-1-15,-2 3 0 0,2 1 0 16,-2-1 0-16,0 1 2 0,-1-1-1 16,1 3-1-16,-2 0 0 0,-2-2 0 15,-3 5-2-15,1-4 1 0,-1-1 1 16,1 0 0-16,4-1 0 0,-5 0 3 31,7-5-1-31,0 2 0 0,-2-1-3 0,4-2 2 16,0 1-1-16,-5-1-1 0,5 0 2 15,-4 2-1-15,-2 1 0 0,3-1 0 16,-3 1-1-16,6 0 2 0,2 1-1 16,6-1 0-16,-4 1 1 0,4 0 1 15,0 1-1-15,-2-1-3 0,-4 2-1 16,4-2 1-16,-6 0 0 0,-2 1 0 16,-6-1 1-16,-5 5 0 0,-6-2 1 15,-5 2 0-15,-5 0 1 0,-7 1-1 16,-3 1 0-16,-1 1 1 0,-3 0 0 15,1 0-1-15,-1 0 0 0,1 0-1 0,3 0 1 16,-4 0-2-16,-1 0 2 0,-4 1 0 16,-1-1-1-16,-3 0 0 0,-4 0 2 15,-2 0 1-15,0 0 0 0,0 0-1 16,0 0 0-16,0 0-3 0,-2 0 2 16,-6 0-1-16,-3 0-1 0,1 2 1 15,-3-2-1-15,1 3-6 0,4 0-2 16,0 0-4-16,1 0-3 0,-1 2-6 15,0-2-4-15,2 0-4 0,-1 0-2 16,-1 0-8-16,-4-3-7 0,-3-1-21 16,-5-10-69-16</inkml:trace>
  <inkml:trace contextRef="#ctx0" brushRef="#br0" timeOffset="144516.457">15572 4220 54 0,'0'0'45'0,"0"0"-12"0,0 0 1 16,0 0 4-16,-7-21-2 0,7 20-4 15,-2-2 1-15,0 0-4 0,0-1-5 16,2 1 5-16,0 1-2 0,0-2 4 16,0 4-6-16,0 0-5 0,0 0-6 15,0 1-5-15,0 2-8 0,6 3 0 16,3 1 5-16,-1 2 3 0,2 2 1 16,1 1-2-16,5 3 1 0,-3-2-3 0,5 6-2 15,-3 1-1-15,7 0-1 0,-3-1-2 16,0 2 3-16,1-4-3 0,-1-1 1 15,-1-3 0-15,-3 0 0 16,4-4 0-16,-9-1 0 0,2-3 0 16,-6-2-1-16,1 0 1 0,-5 0 1 0,-2 0-2 31,0 0-14-31,-2 3-12 0,-5-3-4 0,-1-3-10 0,-2 0-38 0,0-3-64 31</inkml:trace>
  <inkml:trace contextRef="#ctx0" brushRef="#br0" timeOffset="144750.798">15774 4149 394 0,'0'0'20'0,"0"0"26"0,0 0 18 0,0 0-20 0,0 0-12 16,0 0-1-16,0 0-2 0,0 0-7 16,13-54-5-16,-13 54-8 0,0 3-4 0,-2 3-3 15,-5 4-1-15,-1 3 0 0,-2 3 1 16,1 2 0-16,-5 1 0 0,2 3-1 31,-1 0 1-31,-1 0-1 0,3 3 0 16,-1 0-1-16,2 1 1 0,-1 1-1 0,1-1-15 0,-2 2-14 0,3 1-16 15,-3-1-18-15,-7-3-13 0,1-5-80 32</inkml:trace>
  <inkml:trace contextRef="#ctx0" brushRef="#br0" timeOffset="145297.543">15561 4999 179 0,'0'0'14'15,"0"0"26"-15,0 0 31 0,0 0-12 16,0 0-15-16,0 0-5 0,0 0-6 16,0 0-4-16,-29-77-3 0,29 74-5 15,0 1-4-15,0-1-1 0,0 3-4 16,0 0-3-16,4 0-4 0,3 0-2 15,-1 0 0-15,4 0 2 0,-4 3 2 16,5 2-2-16,1 1 1 0,-4 0 0 16,7 5 0-16,-5 0-1 0,5 1-1 15,-1 5-3-15,-3 0 0 0,1 2-1 16,0-1 2-16,-1-1-1 0,1 0-1 16,0-3-1-16,-5 0-9 0,3-1-8 0,-2-2-6 15,-2-1-16-15,1-2-7 0,-3-2-10 16,-2-3-40-16,4-3-77 0</inkml:trace>
  <inkml:trace contextRef="#ctx0" brushRef="#br0" timeOffset="145516.164">15811 4942 464 0,'0'0'12'0,"0"0"18"15,0 0 27-15,0 0-11 0,0 0-18 16,0 0-7-16,0 0 6 0,0 0-5 15,0 0-9-15,0-56-11 0,0 68-1 16,0 4 0-16,-4 4 4 0,-2 6-1 16,-4 2-3-16,4 3 0 0,-5 8 0 15,-1 1 0-15,4 5-1 0,-3 0-2 16,-1 2-17-16,6-1-19 0,-5-4-6 16,-1-2-19-16,-3-5-29 0,-7-9-160 0</inkml:trace>
  <inkml:trace contextRef="#ctx0" brushRef="#br0" timeOffset="147906.215">23363 7398 134 0,'0'0'55'0,"0"0"-13"16,0 0 4-16,0 0 7 0,0 0-13 15,0 0-9-15,0 0-8 0,-23-76-5 16,21 62 2-16,2 1 3 0,2-2-8 15,4 0-2-15,0 2 0 0,-2 1 2 16,1 1 0-16,1 2 2 0,0 2-3 16,4 1-4-16,-4 0-1 0,5 1-4 0,5 4 0 15,-3-1-3-15,5 2 1 0,-3 3 0 16,8 5-2-16,-9 1 1 0,9 4-2 16,-7 4 1-16,1 3 0 0,-3 6-1 15,1 0 0-15,-9 4 0 0,-2 1 2 16,-2 0-1-16,-2 0-1 0,0 0 1 15,0-3-1-15,0 0 0 0,0-4 0 16,0-5 0-16,-2-2-5 0,0 0-1 16,2-6 2-16,-2-2 0 0,2-3 1 15,0-3 2-15,-2-1 1 0,2-2-1 16,-2 0 2-16,2 0 0 0,-4-4 1 16,-2-3-2-16,-1-4 1 0,-1-1 0 0,2-5-1 15,2-3 0-15,-5-5 0 0,-1-5 1 16,4-3-1-16,4-3 0 15,0 2 0-15,2 1 0 0,0 4 0 16,0 7-1-16,4 1 1 0,2 5 0 16,4 3 0-16,1 1-1 0,-3 3 1 15,9 3-1-15,-3-2 0 0,7 3 1 0,-7 2 2 16,11 2-2-16,-2 1 3 0,-5 0-2 16,9 3 1-16,-4 3-2 0,-4 2 1 15,1 6 2-15,-9 4-3 0,3 4 0 16,-6 3 0-16,-2 2 1 0,-3 3-1 15,-3-5 2-15,2 2-2 0,-2-3 0 16,0-4 0-16,2 0 0 0,-2-4-2 16,0-2 1-16,2-2-2 0,-2-6 1 15,0 0-1-15,-2-1-1 0,-2-2 3 16,1-1 0-16,-1-2 0 0,-4 0-1 16,-2-2 0-16,1-2 2 0,5-3 0 0,-6-1 0 15,-2-2-2-15,5-1 2 0,1-8 0 16,0 2 0-16,2-6 0 0,4-3 0 15,0-2 0-15,0 0 2 0,8-2 1 16,-2 4-1-16,3 0 0 0,3 6-2 16,-2 3 3-16,-1 3-3 15,5 4 3-15,-2 3-3 0,-3 1 3 0,9 1-1 16,-5 3-1-16,3 1 2 0,-1 1 1 16,3 0-1-16,-3 1 0 0,6 6 0 15,-7 2-1-15,5 2 1 0,-9 3-1 16,2 6-2-16,3 1 2 0,-9 4-2 15,-2 1 0-15,-2 2 2 0,-2 0-1 16,0-1 0-16,0 2-1 0,0-6 0 16,-4-1 0-16,2-2-1 0,2 0-4 0,-2-3-4 15,2-3-8-15,0-3-5 0,-2 0-6 16,2-3-8-16,0 1-17 16,0-5-36-16,0-2-70 0</inkml:trace>
  <inkml:trace contextRef="#ctx0" brushRef="#br0" timeOffset="148343.838">24384 7317 233 0,'0'0'73'0,"0"0"-21"16,0 0 3-16,0 0 6 0,0 0-21 15,0 0-17-15,0 0-9 0,-4-49-2 16,-11 44-5-16,3 2-4 0,-1 0-1 15,-5 0-1-15,7 3-1 0,-7 0 1 16,7 0-1-16,-5 7 0 0,1 0 0 16,3 2-2-16,-4 0 2 0,5 2 0 0,-3 1 0 15,3 1 0-15,3 4 0 0,0-2-1 16,0 4 1-16,3 1-1 0,1 0 1 16,4 2 1-16,-2-2-1 0,2 2 1 15,2-4-2-15,2 4 1 0,9-4 0 16,1 1 0-16,5-2 0 0,-3-3-2 15,9-3 2-15,2 0 0 0,-6-5 0 16,6-3 1-16,4-3 0 0,-7-6 3 16,-1-2 5-16,-2-6 0 0,4 0-2 15,-13 0 0-15,3-3 0 0,-7 0 0 16,-2 0 1-16,-6-6-2 0,0-5-2 16,0-3 0-16,0-1-2 0,-4 1-1 15,-2 1-1-15,-5 7 0 0,-1 4 0 0,2 6 0 16,-9 1-5-16,2 5-10 15,-3 4-3-15,-3 3-3 0,2 0 0 16,-1 7-5-16,5 6-2 0,1 2-5 16,5 2-17-16,-3 5-19 0,6-6-53 0,5 2-26 15</inkml:trace>
  <inkml:trace contextRef="#ctx0" brushRef="#br0" timeOffset="148828.183">24549 7328 235 0,'0'0'76'16,"0"0"-17"-16,0 0-16 0,0 0 13 16,0 0-15-16,0 0-16 0,0 0-7 0,0 0 2 15,-18-60 1-15,15 57-5 0,3 1-1 16,0 2-2-16,0 0-2 0,0 0-3 15,0 5-5-15,3 1-3 0,3 6 2 16,-2 1 0-16,0 5 0 0,2 2 0 16,-4 2 0-16,4 3-1 0,5-2 0 15,-3-1 0-15,-2 4 0 0,3-4-1 16,5-2 1-16,-4 0 0 0,1-2-1 16,1 0 0-16,-2-6 0 0,1-3 1 15,1-1-1-15,-2-2 0 0,1-1 1 16,1-4 2-16,-1-1-2 0,-1 0 0 15,4-6 3-15,-5-3 4 0,-1-2 5 16,6-1-3-16,-3-6 1 0,-5-3-1 16,8-4-2-16,-1-6-2 0,-3-6 0 0,7-3-5 15,-9-1 2-15,6 1-2 0,-9 7 2 16,-1 3-3-16,-4 7 0 0,0 5 0 16,-2 5 0-16,-3 5 0 0,-1 2-3 15,4 1 1-15,-2 2-1 0,2 3-1 16,0 0-4-16,0 6-2 0,2 2-8 15,0 2-5-15,0 3-1 0,-2 6-6 16,2 1-13-16,-2 3-11 0,-2 3-20 16,-1-3-61-16</inkml:trace>
  <inkml:trace contextRef="#ctx0" brushRef="#br0" timeOffset="149531.239">26133 7347 231 0,'0'0'43'0,"0"0"10"0,0 0-17 16,0 0 10-16,0 0-3 0,0 0-12 0,0 0-9 15,6-53-9-15,-12 42-3 0,-5 0-3 16,-3-1 1-16,3 1 0 0,-7 2-4 16,5 2 2-16,-5 3-1 0,3 1-4 15,-5 1 0-15,3 2-1 0,-6 2 1 16,3 4-1-16,1 2 0 0,-4 4 0 15,7 1-1-15,-3 2 1 0,11 0-1 16,0 1 0-16,1 1-2 0,5-3 1 16,2-2 2-16,2 2 0 0,9-3 0 15,-3 1 0-15,0-1 0 0,9 0 3 16,-3 0 3-16,13 0 1 0,0 0 3 16,4 1 1-16,2-1-2 0,4 1 0 0,-4-1 0 15,-2 1-2-15,-4-2-4 0,-12 1-1 16,-3-2 0-16,-4-3-1 0,-5 3 0 15,-3-1-1-15,-3-3 0 0,-7 4 1 16,0-3-1-16,-1 0 1 0,-7 1-1 16,1-3 0-16,-3-2 0 0,-1 1 0 15,0 0-1-15,-3-1-6 0,-7-2-6 16,0 0-10-16,-1 0-7 0,-1-2-5 16,4-1-16-16,3-3-27 0,1-2-47 15,2 0-63-15</inkml:trace>
  <inkml:trace contextRef="#ctx0" brushRef="#br0" timeOffset="149796.992">25951 7150 321 0,'0'0'58'0,"0"0"-4"0,0 0 5 16,0 0 3-16,0 0-18 0,0 0-11 16,0 0-8-16,0 0-1 15,0 0-2-15,72-78-5 0,-68 85-6 0,2 5-2 16,1 1-1-16,-5 8 4 0,2 2-2 15,2 4-2-15,0 5-2 0,-4 1 0 16,-2 7-2-16,0 2 0 0,-2 4-3 16,0-4 3-16,-2 0-3 0,4-5 1 15,4 0-1-15,2-1-1 0,0-5 0 16,-1-2-2-16,-3-1 1 0,2-6-7 16,-2-2-8-16,2-4-2 0,0-3-3 15,0-2-8-15,0-3-16 0,3 0-9 16,-3-5-12-16,6-3-11 0,5-6-35 15,-9-7-140-15</inkml:trace>
  <inkml:trace contextRef="#ctx0" brushRef="#br0" timeOffset="150109.646">26362 7233 334 0,'0'0'33'0,"0"0"23"0,0 0 11 16,0 0-12-16,0 0-16 0,0 0-7 15,0 0-1-15,0 0-6 0,-19-37-10 16,24 45-6-16,1 2 2 0,0 5 0 16,-2 2 0-16,2 4-1 0,-4 3-2 0,0 4 0 15,0 3-1-15,-2 1-5 0,3 2 1 16,-1-1-1-16,-2 1-2 0,2-3 0 15,2-5 0-15,-4 2-10 0,2-5-11 16,-2-1-13-16,0 0-19 16,0-4-11-16,-6-4-15 0,2-2-50 0,-1-7-172 15</inkml:trace>
  <inkml:trace contextRef="#ctx0" brushRef="#br0" timeOffset="150547.311">26804 7289 330 0,'0'0'43'0,"0"0"-10"16,0 0 12-16,0 0-4 0,0 0-17 16,0 0-11-16,0 0-1 0,0 0-1 15,0 0-2-15,-49-49-2 0,36 49 1 0,5 0 2 16,0 0-2-16,-5 3-2 15,5 0 0-15,0 5-5 0,-2 1 1 0,-3 2 0 16,7 3 1-16,-2-3-1 0,1 4 1 16,-1 2-2-16,2-1 0 0,2 5-1 15,4-4 1-15,0 2-1 0,0-1 1 16,0 1 0-16,2 1-1 0,2-4 1 16,8-1-1-16,-1 0 2 0,-1-2-2 15,7-2 0-15,-3-5 0 0,7 0 0 16,-7-6 4-16,9 0 0 0,-6-6 2 15,3-3 2-15,-1-2 8 0,-5 0 3 16,-8-3-4-16,5-3-1 0,-7 0-1 0,-2-6-9 16,-2-5 0-16,-2 0-2 0,-6-1-2 15,-1 1 0-15,-1 5 0 16,-11 1-5-16,5 5-8 0,-7 6-10 0,2 2 1 16,3 7-12-16,-7 2-6 0,2 0-4 15,5 11-10-15,-5 0-27 0,6 6-52 16,-1-2-30-16</inkml:trace>
  <inkml:trace contextRef="#ctx0" brushRef="#br0" timeOffset="150797.335">27257 7543 443 0,'0'0'63'0,"0"0"-15"0,0 0 10 16,0 0 7-16,0 0-18 0,0 0-17 16,0 0-5-16,0 0-2 0,12-37-9 0,-12 37-7 15,3 4-5-15,-1 6 0 0,-2 1-2 16,-2 4 1-16,-5 4 0 0,-1-1-1 16,-11 1 1-16,7 1-1 0,-11-4-9 15,9 2-7-15,-5-5-9 0,3-1-12 16,-7-4-12-16,2 1-26 0,1-3-27 15,-5-3-92-15</inkml:trace>
  <inkml:trace contextRef="#ctx0" brushRef="#br0" timeOffset="151422.528">28119 7235 45 0,'0'0'122'0,"0"0"-85"16,0 0 12-16,0 0 16 0,0 0-11 0,0 0-8 15,0 0 0-15,0 0-6 16,0 0 0-16,-4-56-4 0,4 50-1 16,2 3-4-16,0-3-3 0,-2 1-5 0,2 3-4 15,-2 1-6-15,0-1-2 0,0 2-5 16,0 0-2-16,-2 2-4 0,-6 3-2 15,-5 7 1-15,1 1 1 0,-9 5 0 16,5 4 0-16,-5-2 1 0,2 4-1 16,-1 0 0-16,-3 1 1 0,9-2-1 15,-5 0 1-15,5-4-1 0,-3-1 0 16,7-1 0-16,-1-4 0 0,-1 1-1 16,6-2-4-16,2-6 0 0,-3 2 1 15,3-3 2-15,0-1-1 0,4-2 3 16,0 1-2-16,0 0 1 0,0-3 0 15,6 0 1-15,3 0 0 0,9 0 2 16,1 0 2-16,8-3 1 0,2-2-1 16,4-1 0-16,6 1-1 0,-2 2 0 0,2-3 0 15,-3 3-2-15,-3-3 0 0,-6 3-1 16,-7 0 0-16,-7 1-8 0,-9-1-10 16,4 3-14-16,-8-1-12 0,0-1-9 15,-2 2-14-15,-6-3-38 0,-1 3-130 16</inkml:trace>
  <inkml:trace contextRef="#ctx0" brushRef="#br0" timeOffset="151719.357">28051 7193 170 0,'0'0'257'15,"0"0"-213"-15,0 0-5 0,0 0 18 16,0 0-3-16,0 0-15 15,0 0-8-15,0 0-4 0,29-89-1 16,-29 89-11-16,0-2 0 0,0 2-7 16,2 1-2-16,-2 6-6 0,2 8 1 0,0 1 2 15,0 4-1-15,0 8 2 0,-2 3 1 16,0 6-1-16,0 1 0 0,0 6 0 16,-4-1-3-16,4-3 1 0,0 2-1 15,0-5 0-15,4 0 2 0,-2-4-3 16,4-2-1-16,-1-4-5 0,1-3-6 15,0-5-8-15,-2-4-11 0,0 0-12 16,-4-3-26-16,0-6-21 0,0-3-48 16,-2-3-203-16</inkml:trace>
  <inkml:trace contextRef="#ctx0" brushRef="#br0" timeOffset="152250.479">28719 7029 312 0,'0'0'60'15,"0"0"-8"-15,0 0 5 0,0 0-1 16,0 0-18-16,0 0-12 0,0 0-3 15,0 0-2-15,8-80-6 0,-10 77-5 16,-4 3-2-16,-1 0-7 0,-7 1-1 16,1 7 0-16,-7 2 0 0,5 6 0 15,-7 0 0-15,5 4 0 0,-4 3 1 16,3-1-1-16,-1 7 0 0,5 2-2 0,-1 3 2 16,5 0 0-16,2 2 1 15,1 1-1-15,3 0 2 0,4 2 0 16,0 1 0-16,9 0 0 0,-1 2 1 15,4 0-2-15,3 1 1 0,5-1-1 16,3 1-1-16,4-4 0 0,2-2-1 16,4-9-13-16,-2-2-3 0,2-7-9 0,0-7-9 15,0-7-9-15,-4-5-7 0,2-1-30 16,-4-7-74-16</inkml:trace>
  <inkml:trace contextRef="#ctx0" brushRef="#br0" timeOffset="152547.327">29239 7145 377 0,'0'0'39'0,"0"0"4"16,0 0 9-16,0 0 7 0,0 0-16 15,0 0-14-15,0 0-8 16,0 0-8-16,0 0-7 0,2-26-2 0,-4 42 3 16,-4 5 4-16,0 5 0 0,0 5 0 15,-2 8-5-15,-5 1-1 0,1 4-3 16,-3-1 0-16,1-1-1 0,3-5-1 16,3-3-1-16,0-4-14 0,2 0-16 15,0-8-10-15,1 0-15 0,-1-2-14 16,0-8-34-16,-2-4-88 0</inkml:trace>
  <inkml:trace contextRef="#ctx0" brushRef="#br0" timeOffset="152750.379">28950 7388 505 0,'0'0'42'0,"0"0"-4"0,0 0 12 0,0 0-4 16,0 0-22-16,0 0-11 0,0 0-4 15,0 0-2-15,19-29-5 0,-17 32-1 16,2 0-1-16,0 0 0 0,0 2-2 16,2-2-10-16,0 3-11 0,5-3-9 15,-1 2-12-15,1-2-9 0,1-1-20 16,-2-2-66-16,-1 0-157 0</inkml:trace>
  <inkml:trace contextRef="#ctx0" brushRef="#br0" timeOffset="152937.86">29415 7382 431 0,'0'0'57'16,"0"0"-19"-16,0 0-5 16,0 0 10-16,0 0-16 0,0 0-16 15,0 0-6-15,0 0-1 0,0 0-2 16,6-11-2-16,-6 11-9 0,0 0-9 0,0 0-9 15,-2-1-11-15,2-1-22 0,0-4-42 16,0 3-73-16</inkml:trace>
  <inkml:trace contextRef="#ctx0" brushRef="#br0" timeOffset="153734.511">29690 7297 442 0,'0'0'46'16,"0"0"-3"-16,0 0 3 0,0 0 2 16,0 0-19-16,0 0-13 0,0 0-4 0,0 0-1 15,0 0-5-15,-10-33-5 0,8 37-1 16,-2 2-2-16,-1 0 1 0,1 2 2 16,0-2-2-16,0 2 2 15,4-1-1-15,0 4 0 0,0-3 0 0,6 1-1 16,2 3 2-16,1 1-1 0,7-2 1 15,-1-2-1-15,7 0 0 0,1-1 1 16,2-3-1-16,2-2 0 0,-2-3 0 16,2 0 1-16,-5-5-1 0,-1-2 1 15,-4-4 0-15,-5 1 0 0,-6-2 3 16,-2-4-3-16,-2-2 1 0,-2-2-1 16,-2 0 0-16,-4-3-1 0,-4 4 0 15,-3 2 0-15,-1 2-1 0,-5 7 1 0,3 0-2 16,-5 3 0-16,-4 4 1 0,5 1-3 15,-5 3 3-15,-4 6 0 16,6 1 0-16,4 5 0 0,-1-1 1 16,5 3-2-16,3 0 1 0,2 0-1 0,8-2 2 15,-3 4 0-15,5-2-1 0,0 2-1 16,7-1 2-16,1-1 0 0,6 2 2 16,5-2-2-16,2-2 0 0,3 2 1 15,1-7 2-15,8-1 1 0,0-6 0 16,9 0 4-16,-3-3-3 0,0 0 0 15,3-3 1-15,-5-5-1 0,2-1 1 16,-6-2-3-16,-2-6 0 0,-4 1 0 16,-4-5-1-16,2-4 0 0,-5-4-1 15,-1-4 0-15,-1-4-1 0,-5 0 0 16,-9 4-2-16,-4 4-4 0,-2 2 1 16,-13 8 0-16,-1 3-3 0,-5 3-4 15,-2 6 0-15,-3 2 0 0,1 5 4 16,0 6 5-16,6 4 0 0,3 5 1 15,3-1-1-15,7 1 1 0,2 1 1 0,4-4 1 16,0 1 0-16,4 1 0 0,5 1 3 16,3 1 3-16,2 4 2 0,5 3 2 15,2 0 0-15,3 5 1 0,-3 3-2 16,6-3 1-16,-2 0-1 0,-2-5 1 16,-5-1 1-16,-1-2 0 0,-7-5-2 15,-2 1-4-15,-4-5-2 0,-4-2-3 16,0 4 0-16,-2-4 1 0,-6 0-1 15,-2-1 0-15,-5-2 0 0,1-1-4 16,-3-4-8-16,3 1-6 0,-5-2-6 16,5 0-13-16,-5-7-13 0,7 0-6 0,-1 2-11 15,1-6-17-15,2-3-56 0,8-1-148 16</inkml:trace>
  <inkml:trace contextRef="#ctx0" brushRef="#br0" timeOffset="154234.343">30494 7322 427 0,'0'0'52'0,"0"0"-6"15,0 0-1-15,0 0-7 0,0 0-12 16,0 0-8-16,0 0 3 0,46 57-1 16,-38-38-3-16,-4 4-3 0,0 0-6 15,-2 5 0-15,-2 1-3 0,0-1-4 16,0 2 1-16,-2-7-2 0,0-1-1 15,0-4 1-15,0-7 0 0,2 0 0 16,0-5-1-16,0 0 1 0,0-4-1 16,0-2 1-16,2 0 0 0,0 0 0 0,0-2 3 15,2-4-2-15,-4-6 0 0,0-1-1 16,0-5 1-16,-6-6 0 0,-2-3-1 16,-2-9 0-16,-1-4 0 0,-1-9 0 15,1-3-1-15,-1 1-2 0,0-3 1 16,3 6-2-16,-1 6 1 15,2 6 2-15,2 7 0 0,1 7 1 0,3 4 2 16,2 5-2-16,0 4 0 0,7 6 1 16,1-2-2-16,2 3 1 0,5 2 0 15,5 0 0-15,3 0 1 0,2 0 2 16,4 5 0-16,0 0 2 0,2 3-1 16,-4 4 0-16,-5-1-1 0,-5 3 3 15,-7 0-4-15,-6 5-1 0,-4 2-1 16,-4 4 0-16,-10 3 0 0,-5 1 1 0,-4 1-1 15,1-1-1-15,-3-1-11 0,4-7-6 16,5 1-5-16,1-6-9 16,3 1-8-16,1-3-4 0,-1-5-8 0,2-2-23 15,1-6-66-15,3-1-150 0</inkml:trace>
  <inkml:trace contextRef="#ctx0" brushRef="#br0" timeOffset="154437.463">31075 7000 447 0,'0'0'141'0,"0"0"-102"15,0 0 18-15,0 0-14 0,0 0-22 16,0 0-12-16,0 0 8 0,0 0 5 16,-10 88-4-16,3-51-9 0,-3-1-3 15,0 7-4-15,-1-1 1 0,-5 0-1 16,-3-2-2-16,-8 0-6 0,-4-4-25 0,-6-2-30 15,-10-8-48-15,-1-7-80 0</inkml:trace>
  <inkml:trace contextRef="#ctx0" brushRef="#br0" timeOffset="155405.987">13075 5749 207 0,'0'0'37'16,"0"0"11"-16,0 0 18 0,0 0-20 15,0 0-11-15,0 0-10 0,0 0 1 16,-7-3 1-16,7 3-5 0,0 0-4 15,0 0-4-15,0 0-4 0,0 0 0 16,0 0-4-16,0 0-1 0,0 0-2 16,0 0-2-16,2 0 1 0,3 0 0 15,-1 1 7-15,6 1 6 0,4-2-2 16,-1 0 2-16,10 0-3 0,3 0-1 16,8-2 0-16,5-3-3 0,4-1 1 15,11 0-2-15,2-3-1 0,6 2-2 16,4-2-2-16,2 0 0 0,5 1-2 15,-3-1 2-15,-2 0-2 0,-6 2 3 0,-14 1-2 16,-3 0 0-16,-16 3 0 0,-10 0 1 16,-13 3-2-16,-6-2 0 0,0 2 0 15,0 0-3-15,-2 3-6 0,-9 4-15 16,-5-3 0-16,6-1-4 0,-3 0-8 16,-1-2-13-16,3-1-17 0,1 0-41 15,-2-5-90-15</inkml:trace>
  <inkml:trace contextRef="#ctx0" brushRef="#br0" timeOffset="155718.673">13775 5471 393 0,'0'0'36'15,"0"0"16"-15,0 0 13 16,0 0-22-16,0 0-16 0,0 0-9 0,0 0-4 15,0 0-2-15,0 0-9 0,17-4-2 16,-5 11 1-16,3 0 3 0,5 2 2 16,1 1 0-16,4 3 4 0,0 1-2 15,10 0 3-15,4 2-2 0,2 2 0 16,3-1-5-16,1 4 0 0,-3-2-2 16,-7 0 0-16,-10-4-1 0,-9-5-2 15,-12 2 0-15,-4-4-3 0,-4 4 3 16,-14 2 2-16,-9 3 3 0,-8-1-3 15,-7 0 0-15,3 0 1 0,-5 3-3 16,1-4-3-16,0 1-9 0,1 3-16 16,-3-1-23-16,-1 2-14 0,-3-1-23 15,1-5-79-15</inkml:trace>
  <inkml:trace contextRef="#ctx0" brushRef="#br0" timeOffset="156281.214">11766 5882 281 0,'0'0'76'16,"0"0"-27"-16,0 0 19 0,0 0-7 16,0 0-19-16,0 0-10 0,0 0-6 15,0 0-7-15,0-39-6 0,0 39-5 16,0 3-5-16,0 5-3 0,0 6 2 0,0 6 4 15,-4 1 3-15,0 6-2 0,2 1 0 16,-2 5-4-16,-1 2 1 0,-1 0-4 16,2 1 1-16,0-2-1 0,-2-3-4 15,2 0-16-15,2-6-10 0,-5-2-6 16,-3-3-7-16,-4-3-13 0,7-4-22 16,-5-7-59-16,0-3-117 0</inkml:trace>
  <inkml:trace contextRef="#ctx0" brushRef="#br0" timeOffset="156453.075">11547 5991 455 0,'0'0'66'16,"0"0"-15"-16,0 0 11 0,0 0-12 16,0 0-22-16,0 0-12 0,0 0-1 15,0 0-3-15,0 0-3 16,-10-52-9-16,10 54 0 0,0 4-3 15,2 3 3-15,4 2-7 0,2 0-12 0,2 3-18 16,5 0-17-16,-3-2-13 0,9-1-29 16,-9-5-86-16</inkml:trace>
  <inkml:trace contextRef="#ctx0" brushRef="#br0" timeOffset="156640.518">11936 6033 341 0,'0'0'108'0,"0"0"-54"0,0 0 6 0,0 0-3 16,0 0-24-16,0 0-17 16,0 0-6-16,0 0 0 0,0 0-9 0,6-15-1 15,-6 15-1-15,0 6 0 0,0-1-6 16,0 1-14-16,0-1-7 0,0-2-16 16,0 3-16-16,0-1-22 0,0-4-43 15,0-1-111-15</inkml:trace>
  <inkml:trace contextRef="#ctx0" brushRef="#br0" timeOffset="157499.979">12163 5985 341 0,'0'0'88'0,"0"0"-46"15,0 0 6-15,0 0 0 0,0 0-19 16,0 0-8-16,0 0-6 0,0 0-5 0,0 0-3 15,-27-26-5-15,17 28-1 16,4 4-1-16,-1 0 1 0,1-1 0 0,0 2 1 16,4-1-2-16,-4 1-1 0,6 1 1 15,0-1-1-15,0-2 0 0,4 4 1 16,2-1 0-16,2 0 0 0,1-2-1 16,5 2 1-16,3-2 2 0,-1-2-2 15,3-1 2-15,1-3-1 0,-3-2 0 16,8-2 1-16,-3-5 1 0,-5 0-1 15,6 0 2-15,-13-4 1 0,7 4 4 16,-11-2-3-16,0 2 1 0,-6-1 0 16,0-2-1-16,0 3 0 0,-4-5-5 0,-4 3 1 15,-7-4-2-15,5 2 0 0,-7 4-1 16,1 1 1-16,-5 2-4 16,9 3-1-16,-11 3-1 0,8 3 2 15,-7 3-3-15,9 6 1 0,-7 1 2 16,3 4 3-16,1-3-2 0,3 3 1 15,3-2 1-15,-1 1 0 0,7-1 0 0,4-2-1 16,-2-1 0-16,2-1 2 0,2 3 0 16,2 0 0-16,1-2 0 0,5 2 0 15,2-1 0-15,-3-1 0 0,9-4 0 16,1 1 0-16,4-5 0 0,-1 0 1 16,-1-4 0-16,6 0 3 0,2 0 1 15,-2-8 1-15,2 2-2 0,-3-5 2 16,1-1-3-16,4-4 1 0,-2-2-1 15,2-3-3-15,-4 1 2 0,-6 0 0 16,-5 0 0-16,-7 1 0 0,1-2 2 16,-8-1 2-16,0 0-2 0,-2 1-2 15,-8-1 1-15,-3 2-3 0,3 4 1 0,-6 3 0 16,-1 5-2-16,-1 3 0 0,-1 2-2 16,3 3 0-16,-1 0-1 0,3 6-1 15,-5 3 1-15,9 4 1 0,-4-1-3 16,-1 1 3-16,7-1-1 15,4-4 3-15,-2 4 0 0,4-4-1 0,0 3 2 16,2-2-2-16,2 5 2 0,2-2 0 16,7 1 0-16,-1 4 0 0,3-2-1 15,3 2 1-15,3 0 0 0,-1-1 3 16,5 1-2-16,-2 0 3 0,-9-5-2 16,5 2 1-16,-4-5 1 0,-11 1-1 15,4-4 0-15,-4 2 0 0,0-2-1 16,-4-2 0-16,0 3 0 0,0-1 2 15,-6 0-3-15,-2 5 0 0,2-5 3 0,-7 0-3 16,3 2-1-16,-5-5-7 16,3 2-10-16,-5-2-4 0,7 0-4 0,-6-3-14 15,3 0-12-15,-3 0-9 0,1 0-17 16,5 0-75-16</inkml:trace>
  <inkml:trace contextRef="#ctx0" brushRef="#br0" timeOffset="158062.387">12814 5988 170 0,'0'0'244'16,"0"0"-201"-16,0 0-4 0,0 0 3 15,0 0-21-15,0 0-8 0,0 0-3 16,0 33 10-16,0-19 1 0,0 3-3 0,0 1-4 15,0 4-1-15,0 0-2 0,0 0-2 16,4 1 0-16,-2 0-7 0,4-3 1 16,-1-1-1-16,-1-2-1 0,2 0-1 15,0-1 3-15,-6-3-2 0,6 0-1 16,1-2 1-16,-3-1-1 0,-2-5 0 16,-2-2-1-16,2-1-5 0,-2-2 4 15,0 0 2-15,0 0 0 0,0-2 0 16,0-3 4-16,-6-2-2 0,1-4 1 15,-5 0-3-15,4-6 1 0,-4-2 0 16,-3-4 1-16,5-6-2 0,0-2 0 16,-3-5 1-16,1 2 0 0,6-3 1 0,-4 6 1 15,1-1 2-15,-1 2-4 0,6 2 1 16,0 2-1-16,2 3 4 16,4-1-4-16,6 4 3 0,1 2 1 15,-5 2-1-15,11 4-1 0,-1 3 1 16,-4 2-1-16,9 3-2 0,-2 2 1 0,-1 2-1 15,7 3 4-15,-4 5-4 0,-5 3 1 16,1 1 0-16,-3 2-1 0,-5 6 1 16,1-4-2-16,-6 4 3 0,-2-1-3 15,-2 1 2-15,0 0 0 0,-6-3 0 16,-6 0 2-16,3 0-1 0,-5-2-2 16,-1-2 1-16,-3-1-2 0,-1 2 0 15,-6-2-7-15,9 1-13 0,-5 1-11 16,-2-5-21-16,5 2-20 0,-7-5-29 15,11-1-96-15</inkml:trace>
  <inkml:trace contextRef="#ctx0" brushRef="#br0" timeOffset="162374.345">23125 7500 222 0,'0'0'0'0,"0"0"3"0,0 0 7 15,0 0 12-15,0 0 2 0,0 0-4 16,0 0 0-16,0 0-8 0,-23-11-1 15,27 8 9-15,5 0-3 0,-3 1-4 16,-2-2 0-16,2 1 5 0,0 1-2 0,5 2-6 16,-5 0-2-16,-2 0-5 0,0 0-1 15,6 0-1-15,3 2 0 0,-3 1-1 16,7 0 0-16,1-2 2 0,9 1-1 16,6 1 5-16,0-3-1 0,5 0 0 15,5 0 0-15,7 0 4 0,-7 0 0 16,9-3-3-16,-3 1 2 0,5 1-4 15,-4-1 0-15,3 2 3 0,1 0-3 16,-4 0-1-16,6 0 1 0,-9 0 0 16,5 2-2-16,-9 1 3 0,7 0-2 15,-5 0 1-15,3 0-2 0,3 0-2 16,3-3 3-16,0 0-2 0,4 0 1 16,4 0 2-16,0-6 2 0,0 3-3 0,2-3 1 15,-2-2-1-15,2 3-3 0,-4-4 1 16,2 3 2-16,0 0-3 0,-6 0 2 15,-7 1 0-15,9 1-2 16,-12 0 0-16,8 4 1 0,-13-3 3 0,6 3-1 16,-1 0-1-16,-7 0 1 0,5 0-1 15,-1 0-1-15,0 0-1 0,-3 0 2 16,5 0 0-16,1 0-1 0,-5-2 3 16,7 1-3-16,-3 1 2 0,-6-3-2 15,9 1 2-15,-5-1 2 0,-1 3-3 16,5-3-2-16,-3 0 0 0,-5 0 1 15,2 3 1-15,0-2-1 0,-1 2 0 0,-1 0 1 16,-2 0 0-16,3 0-1 0,3 0 2 16,-2 2-3-16,-1-2 2 15,3 0-2-15,4 0 1 0,-3-2 1 16,8 1 0-16,-5-4-1 0,3 2 3 16,-3-2-1-16,5 1 0 0,-2 2 1 0,-1-3-4 15,-1 1 2-15,-1 1-2 16,1 0 1-16,-7 0 0 0,7 3 0 0,-5 0-1 15,-2 0 1-15,5 0-1 0,-3 0 1 16,1 3-1-16,9-2 0 0,-1 1 1 16,6-2-1-16,0 0 1 0,0 0 0 15,0 0 0-15,2 0 0 0,0 0-1 16,6-2-2-16,-6 2 2 0,4-3-1 16,-4 3 1-16,0 0 1 0,0 0-1 15,-3 0 1-15,-3 0-1 0,-6 2 0 16,3 2 1-16,-5 1-1 0,-3 1 0 15,-1-1 1-15,-3 1 0 0,0 0 1 0,-2-3-2 16,1 2-2-16,-1-2-1 0,-2-3 3 16,4 0 0-16,1 0 0 15,-3-6 0-15,2 1 1 0,-2-3-1 0,0 2 0 16,-1-3 0-16,3 1-1 0,-4-4 3 16,-2 3-2-16,4 1 0 0,0 0-1 15,3 2 0-15,1 3 1 0,3-4 2 16,1 4-2-16,-2 2 0 0,3-1 3 15,-3 2-3-15,-1-1 0 0,5-1 0 16,-3 1-3-16,3-2 3 0,-1 0 0 16,-3-1 0-16,5 0 0 0,-5 1 0 15,-4-2 0-15,1 4 0 0,-7-1 1 16,0 1-2-16,-6 1 1 0,-1 0-1 16,-1 0 1-16,-2 0 0 0,0 3 2 0,4 0-2 15,-7 1 0-15,3-1 2 16,0 0-2-16,-3-1 1 0,-3 3-1 15,-7-4 1-15,1 1 0 0,-7-2 1 0,0 0 0 16,-4 0 0-16,2 0 1 0,0 0 2 16,0 0-3-16,0 0-2 0,4-3 1 15,1 1 1-15,11 1-2 0,1-1-1 16,8 2 1-16,8 0-1 0,6 0 1 16,7 0-1-16,3 5-1 0,1-1 2 15,-2 2-1-15,-3 2 1 0,-3 0-2 16,-7-3 2-16,-4 1-4 0,-8 0 3 15,-7-4 1-15,-9-2-3 0,-5 2 3 16,-4-2-2-16,0 0-1 0,-2 0 2 16,-5-2 1-16,-7 0-14 0,-7 0-17 15,-6 1 0-15,-10-1-8 0,-2 1-1 16,-9-2-5-16,-3-2-16 0,-5-1-29 16,6-4-91-16</inkml:trace>
  <inkml:trace contextRef="#ctx0" brushRef="#br0" timeOffset="204364.784">23416 8274 179 0,'0'0'62'0,"0"0"-24"15,0 0 4-15,0 0 11 0,0 0-5 16,0 0-19-16,0 0-5 0,-24-24-1 15,24 21-5-15,0 2-2 0,0-1-7 16,0-1 2-16,0 2-5 0,2-4-1 16,2 1 8-16,0-1-5 0,4 0 0 0,-2 1 1 15,3-1 1-15,-3 0 1 16,6 2-2-16,1 0 0 0,-5 1-3 0,6 0-2 16,-1 2 0-16,1 0-2 15,3 3 0-15,-3 3 0 0,3 3 1 16,-5 1-2-16,5 6-1 0,-7-1 1 0,-2 5 0 15,5 3-1-15,-7-2 1 0,-2 3-1 16,-2-1 1-16,0 2-1 0,2-3 1 16,-4-3-1-16,0-1-2 0,0-4 1 15,0 1-2-15,0-3 0 0,-2-2 3 16,2-1 0-16,-2-3 0 0,2-1-4 16,-2 1 0-16,2-6 2 0,0 2 1 15,-2-2 0-15,2 0 0 0,0 0 1 16,-4 0 1-16,2-5 0 0,-2 0 1 15,-5-6-1-15,5-3 0 0,0-3-1 16,2-3 0-16,0-3 2 0,2-2 0 16,0-2 3-16,2 4-4 0,2 2 3 15,7 7-1-15,-5-4-1 0,0 7 1 0,-2 0-1 16,6 2 1-16,1 2 0 0,-1 0-2 16,-2 1 0-16,9 3 0 0,-5 1-1 15,5 1 0-15,-3 1 0 0,7 1 0 16,-7 4 1-16,9 2-1 0,-12 4 0 15,5 0 0-15,-4 4 0 0,-9 4 0 16,3 1 0-16,-2 5 1 0,-2 0-1 16,2 1-2-16,-4-2-3 0,2 0 1 15,0-5-1-15,0-4 1 0,0 2 0 16,0-6 0-16,1-2 2 0,-3-3 0 16,0-1 0-16,0-3 2 0,0 0 0 15,0-1 0-15,0-1 0 0,0 0 2 16,-5-4 0-16,-3-3-2 0,0-4 2 15,4-5 0-15,0-6-2 0,1-3 0 0,-1-5 0 16,4-4 3-16,0 0-1 0,4 2-1 16,-1 1-1-16,3 8 1 15,8 1-1-15,-3 4 2 0,-3 2 2 0,8 3-1 16,-5 0-2-16,7 3 3 0,-3-1-2 16,3 5 1-16,-3 1 2 0,3 2-3 15,-3 3 1-15,-5 0 0 0,5 6-3 16,-7 2 0-16,0 4 2 0,5 2-2 15,-3 4 0-15,-8 6 0 0,4 1 1 16,5 0-1-16,-7 5 1 0,0-3-2 16,2-2 0-16,-4-4-8 0,4-2-4 15,1-2-1-15,3-1-6 0,-4-3-7 16,0-3-13-16,3-4-17 0,1 0-37 16,-4-3-98-16</inkml:trace>
  <inkml:trace contextRef="#ctx0" brushRef="#br0" timeOffset="204817.746">24384 8297 128 0,'0'0'237'0,"0"0"-198"0,0 0-1 16,0 0 11-16,0 0-8 0,0 0-22 15,0 0-7-15,-40-40-4 0,26 37-3 16,6 2 5-16,2-1-4 0,-5 1-3 15,-1 0 3-15,4 1-1 0,-1 0-2 16,-3 1 1-16,2 3-3 0,5 1 1 16,-5-1 1-16,0 4 2 0,4 0-2 15,1 1-2-15,3 2 3 0,-2 0-3 0,2 4 0 16,2 1 1-16,0 3-2 0,0 2 1 16,4 0-2-16,2 3 3 0,3-4-3 15,5 2 2-15,-1-2-1 16,9-2 0-16,-5-2 0 0,8-2 0 0,-3-4 0 15,-1-3 1-15,2-4-1 0,-3-3 0 16,-7 0 1-16,5-9-1 0,-5 1 4 16,-7-3 1-16,2-3 3 0,1-4 3 15,-5 0 1-15,-2-3-2 0,-2-7-2 16,-4-2 1-16,-7-2-4 0,1 1-2 16,2 6-2-16,-13 5-1 0,11 5-1 15,-11 2-5-15,7 4-7 0,-7 4-3 16,4-1-10-16,-5 6 1 0,5 0-9 15,-1 0 3-15,5 4 1 0,-1 0-9 16,7 4-25-16,1-1-29 0,2 1-63 16</inkml:trace>
  <inkml:trace contextRef="#ctx0" brushRef="#br0" timeOffset="205318.012">24617 8274 183 0,'0'0'131'16,"0"0"-71"-16,0 0-12 0,0 0 9 16,0 0-8-16,0 0-19 0,0 0 0 15,0 0-6-15,-2-49 1 0,4 46-2 16,-2 1-2-16,0-1 0 0,2 3-7 0,0 0-2 15,1 0-5-15,3 3-1 16,2 1-2-16,-2 4-1 0,0 4 1 0,1 3-3 16,5 2 1-16,-4 3-1 15,-2 3 2-15,5 0-3 0,3 5 0 16,-3 0 2-16,7 0-2 0,-3-2 2 0,5 0-2 16,-5-4-2-16,8-2 0 0,-11-4-5 15,5-2 2-15,-7-3 2 16,-4-5 1-16,4-2-1 0,-5-3 3 0,-3-1 1 15,2-1 0-15,0-6 2 0,-2-7 3 16,-2 0-1-16,4-2 1 0,-2-8 0 16,0-2-2-16,2-8-1 0,0-4 3 15,1-4-2-15,-1-4-4 0,0 4 0 16,0 5 1-16,-4 6-2 0,0 9 2 16,2 8-1-16,-2 5 0 0,0 4 0 15,0 1 0-15,2 4 0 0,-2 0-3 16,0 6-13-16,2 6-5 0,-2 2 0 15,0 5-15-15,0 4-18 0,0 0-5 0,0 3-26 16,2-7-94-16</inkml:trace>
  <inkml:trace contextRef="#ctx0" brushRef="#br0" timeOffset="205880.697">26017 8294 41 0,'0'0'323'16,"0"0"-284"-16,0 0 10 0,0 0 8 16,0 0-8-16,0 0-16 0,0 0 0 15,0 0-10-15,-39-108-6 0,32 100-9 16,-3 2-4-16,-7 1-2 0,5 2-2 16,-7 3-1-16,3 0 0 0,-5 3 1 15,-6 4-1-15,9 0-2 0,-5 4-2 16,0 0-2-16,9 1 2 0,-5 1 1 0,11 2-1 15,-2-2 0-15,3 2-2 16,1-3 4-16,4 4-1 0,2-2 2 16,2 4 0-16,6-5 2 0,3 1-1 15,-5 0 1-15,11-3 1 0,-3-1 0 16,7 1 2-16,-1-1 7 0,5-1-3 0,8 0 1 16,-2-1 2-16,2 0-2 0,0-1-1 15,0 2 1-15,-4-2 0 0,-6-1-3 16,-8-1 0-16,-9-1-3 0,0 0 1 15,-6 1-3-15,0 2 2 0,-2 0-1 16,-6 1-1-16,-1 0 3 0,-7 0 0 16,3 1-3-16,-7-4-1 0,3 4-4 15,-5-1-8-15,1-5-7 0,0 4-10 16,-6-3-5-16,2-1-17 0,3 3-13 16,-5-5-40-16,2-1-61 0</inkml:trace>
  <inkml:trace contextRef="#ctx0" brushRef="#br0" timeOffset="206177.636">25870 8149 167 0,'0'0'315'0,"0"0"-250"15,0 0-18-15,0 0 11 0,0 0-3 16,0 0-29-16,0 0-12 0,0 0-4 15,6-25 0-15,-2 32-6 0,0 4 1 16,3 3 1-16,-3 5 2 0,2 1 0 16,-4 5-2-16,2 2-1 0,-2 5-2 15,0 5-2-15,5 0 1 0,-1 3-1 16,2 2 0-16,-2 0 1 0,-2-2-1 16,5-1-1-16,3-2-1 0,-6-2 1 15,-2-3-11-15,3 0-18 0,-1-7-9 16,2-2-19-16,-2-3-16 0,0-4-15 0,-1-6-42 15,1-3-156-15</inkml:trace>
  <inkml:trace contextRef="#ctx0" brushRef="#br0" timeOffset="206490.225">26399 8331 414 0,'0'0'57'0,"0"0"-19"0,0 0 9 16,0 0-5-16,0 0-13 0,0 0-11 15,0 0-3-15,0 0 2 0,0 0-7 16,-10-84 1-16,8 84 2 0,2 0-5 0,0 0-1 16,0 2-2-16,-4 3-4 0,4 3 0 15,-2 4 0-15,0-1 2 0,2 3-3 16,0 3 2-16,0 2 0 0,0 3-1 15,0 2 0-15,0 1-1 0,0-1 2 16,2 0-1-16,0-1-1 0,2-4-4 16,-2 2-12-16,-2-5-17 0,2 1-10 15,-2 0-11-15,0-5-21 0,0-1-58 16,-2-5-161-16</inkml:trace>
  <inkml:trace contextRef="#ctx0" brushRef="#br0" timeOffset="206959.27">26751 8228 407 0,'0'0'28'0,"0"0"8"0,0 0 21 16,0 0-13-16,0 0-20 0,0 0-6 15,0 0-1-15,0 0-3 0,0 0-2 16,-38-45-1-16,32 45-1 0,0 0-2 16,4 0-1-16,-6 0-2 0,1 4-2 15,-3 2-3-15,4 1 0 0,0 0 1 16,-3 3-1-16,-1 1 1 0,6 1-2 16,-2 1 1-16,0 3 0 0,1 5 0 15,-3 0 1-15,6 6-1 0,0-1 1 16,2 2-1-16,2 0 0 0,6-2 1 0,5 3-1 15,-3-4-1-15,11 3-3 0,-7-9-3 16,9-1 2-16,2-4 2 0,-7-6 2 16,5-5 1-16,0-3 0 0,-7-5 1 15,5-5 3-15,-9-1 5 0,3-4 0 16,-5 0 0-16,-8-5-2 0,5-4 1 16,-3-1-2-16,-2-4-2 0,-2 4-1 15,-6-3-2-15,-1 6-1 0,-5 2-6 16,-9 4-9-16,7 1-9 0,-5 5-4 15,-1 4-9-15,5 6-7 0,-4 0-6 16,7 6-13-16,-9 4-48 0,9 2-136 16</inkml:trace>
  <inkml:trace contextRef="#ctx0" brushRef="#br0" timeOffset="207193.669">27280 8604 550 0,'0'0'46'0,"0"0"-22"0,0 0 23 16,0 0 10-16,0 0-26 0,0 0-15 16,0 0-2-16,0 0 2 0,6-3-6 15,-10 12-7-15,-4 2-2 0,-1 0 1 16,-1 3 0-16,-9 3-1 0,7-2-1 15,-9 2-5-15,7-1-12 0,-7 1-10 16,3-5-14-16,-3 0-21 0,-4-4-32 16,4-3-75-16</inkml:trace>
  <inkml:trace contextRef="#ctx0" brushRef="#br0" timeOffset="207615.751">27739 8455 372 0,'0'0'75'0,"0"0"-23"0,0 0 4 16,0 0-2-16,0 0-16 16,0 0-10-16,0 0-4 0,0 0-2 15,0-12-7-15,0 11-2 0,4 1-3 16,-2 0-2-16,2 0-1 0,2 0 0 0,2-2 4 16,7 2 0-16,2-2-1 0,5-1-1 15,5-3-2-15,0 1-1 0,4 1-3 16,2 1-2-16,-2 1 0 0,-6 1-1 15,-2 1 0-15,-9 0 0 0,-2 0-12 16,-5 0-5-16,-5 0-2 0,0 1-4 16,-2-1-6-16,0 0-12 0,0 2-14 15,0-2-14-15,-2 1-14 0,-4-1-53 0,-1 0-182 16</inkml:trace>
  <inkml:trace contextRef="#ctx0" brushRef="#br0" timeOffset="208021.993">28444 8231 475 0,'0'0'88'16,"0"0"-52"-16,0 0 3 0,0 0 14 15,0 0-12-15,0 0-24 0,0 0-12 16,0 0 5-16,0 0-2 0,-23-36-7 15,13 41-1-15,-5 1 0 0,3 2-1 16,-7 2 3-16,7-2-2 0,-7 4 0 16,2 0 0-16,-3 3-1 0,5 0 1 0,-3 0 0 15,5 1 1-15,-3 0-1 0,5-2-3 16,5 2-4-16,0-4 2 0,2-1-2 16,-2-2 2-16,6 0-1 0,0-2 3 15,0-1 0-15,4-3 3 0,2 3-1 16,0-5 2-16,3 2 0 0,3-1 2 15,4-2 6-15,3 0-1 0,2 0-2 16,6-2-2-16,2-1 1 0,-1 0 0 16,6 2-2-16,-3-2-2 0,0 0-1 15,-9 3 2-15,1-2-2 0,-6 1-5 16,-5 0-12-16,-8-1-6 0,-4 1-7 16,0-2-9-16,0 0-6 0,-4 1-17 15,-4-1-44-15,-5 2-161 0</inkml:trace>
  <inkml:trace contextRef="#ctx0" brushRef="#br0" timeOffset="208318.8">28425 8135 411 0,'0'0'35'0,"0"0"-3"0,0 0 16 16,0 0 12-16,0 0-15 0,0 0-20 15,0 0-1-15,0 0-1 0,0 0-6 16,0-31-5-16,0 38-3 0,0 3 11 16,2 5 0-16,-2-1-3 0,0 6-3 15,2 3-1-15,-2 5-5 0,0 2-1 16,2 4-3-16,6 4 0 0,-1-1-1 16,1-4-1-16,-4 0-1 0,0-5 1 15,-2 1 0-15,0 2-2 0,-2-3-8 16,0-2-4-16,0-1-12 0,0-2-13 0,0-1-10 15,0-7-21-15,0-2-23 0,-2-4-31 16,0-6-138-16</inkml:trace>
  <inkml:trace contextRef="#ctx0" brushRef="#br0" timeOffset="208803.1">29047 8052 359 0,'0'0'66'16,"0"0"-32"-16,0 0 4 0,0 0 10 15,0 0-11-15,0 0-13 0,0 0-6 16,0 0 2-16,4-61 0 0,-6 59-2 16,2 1-3-16,-6-2 0 0,2 1-4 15,-6 2-3-15,1 0-3 0,1 0-1 16,-9 2-2-16,5 7-2 0,0 0 0 15,-7 2 0-15,3 6 0 0,-3 0 0 16,-4 3 0-16,5 5 0 0,-3 0 0 16,2 6 1-16,1 0 0 0,7 1 0 0,-1 2-1 15,6 2 1-15,2 4 0 0,2-4 0 16,2 5 0-16,0-2-1 0,2-3 0 16,2-2 0-16,2-3 0 0,6-3-8 15,-1-4-7-15,5 0-10 0,1-6-4 16,6-2-7-16,-1-4-6 0,7-6-17 15,2-4-53-15,-2-2-158 0</inkml:trace>
  <inkml:trace contextRef="#ctx0" brushRef="#br0" timeOffset="209084.237">29444 8161 459 0,'0'0'54'16,"0"0"-6"-16,0 0 8 0,0 0 2 0,0 0-21 15,0 0-20-15,0 0-8 0,0 0-3 16,0-15-4-16,-4 33 3 0,0 2 3 16,-7 5-1-16,7 3 0 0,-4 3-4 15,4 0-1-15,-4 2 0 0,-3 1 0 16,7-4-2-16,-2 0 0 0,2-8-3 15,0 0-14-15,-2-4-8 0,-1-4-16 16,3-1-18-16,0-3-23 0,-2-5-40 16,0-2-168-16</inkml:trace>
  <inkml:trace contextRef="#ctx0" brushRef="#br0" timeOffset="209271.743">29148 8313 528 0,'0'0'57'0,"0"0"-28"16,0 0 11-16,0 0 17 0,0 0-22 16,0 0-17-16,0 0-9 15,0 0-5-15,0 0-3 0,19-7-1 0,-15 12 0 16,2 3-6-16,-1-2-10 0,1 0-7 16,-2-4-10-16,6 3-18 0,1-4-11 15,-5-1-17-15,0 0-86 0</inkml:trace>
  <inkml:trace contextRef="#ctx0" brushRef="#br0" timeOffset="209474.86">29661 8328 478 0,'0'0'45'0,"0"0"-13"16,0 0 10-16,0 0 12 0,0 0-22 15,0 0-18-15,0 0-3 0,0 0-3 16,0 0-6-16,0 0-2 0,-4 0-4 16,4 0-13-16,-4 0-7 0,2 0-8 15,0 0-15-15,2 0-16 0,-2-3-39 16,0 0-142-16</inkml:trace>
  <inkml:trace contextRef="#ctx0" brushRef="#br0" timeOffset="210052.785">29907 8259 290 0,'0'0'54'0,"0"0"-12"15,0 0 1-15,0 0 14 0,0 0-14 16,0 0-11-16,0 0-9 0,0 0-1 15,0 0-7-15,-19-27 2 0,19 27-9 16,-2 2-3-16,2 1-4 0,-2 1 0 16,2 2 0-16,0 1 0 0,0 1-2 15,0 1 2-15,4-1 0 0,3 4 0 16,-1-2 0-16,2 5-1 0,5-3 2 16,1 1-2-16,3 0 0 0,-1-3 0 15,1-2 0-15,3-2-2 0,1-3 0 0,0-2 2 16,1-1 1-16,-5-4 2 0,2-2-3 15,-5-2 0-15,0 1 0 16,-7-2 0-16,1-1 4 0,-4-2-3 16,0-4 1-16,-2 0-2 0,-2-4 1 15,0-1 2-15,-6-1-2 0,-2-2 0 0,2 6-1 16,-9 1 1-16,-1 4-1 0,-1 4 0 16,-2 2-1-16,-3 3 1 0,1 4-1 15,-2 0-1-15,-1 1 1 0,3 4 1 16,-2 3-2-16,2 3 1 0,5 0 0 15,-1 3 1-15,5-3-1 0,4 4 1 16,-1-2-1-16,5 2 0 0,2 2 2 16,2 2-2-16,0 2 1 0,2 1 0 15,7-3 2-15,1 4 0 0,-4-1-2 16,6 0 1-16,5 2 0 0,-2-4 0 16,1 2-1-16,3-3-1 0,-1 0-3 15,1-3-17-15,2-7-13 0,5-1-7 16,-3-6-12-16,2-2-33 0,0-4-85 0</inkml:trace>
  <inkml:trace contextRef="#ctx0" brushRef="#br0" timeOffset="210302.698">30378 8088 54 0,'0'0'364'0,"0"0"-320"0,0 0 8 15,0 0 7-15,0 0-10 0,0 0-18 16,0 0-5-16,0 0-1 0,19-40-3 16,-19 40-12-16,0 1-4 0,0 7-4 15,0 5-1-15,0 5 0 0,-2 2 1 0,0 5 0 16,0 3-2-16,2 1 0 0,-2 3 3 16,2 0-3-16,0 0 0 15,4 1 1-15,2-7-1 0,0 1-6 16,0-4-8-16,1-3-22 0,-1 0-18 0,-4-7-21 15,-2-1-38-15,0-7-161 0</inkml:trace>
  <inkml:trace contextRef="#ctx0" brushRef="#br0" timeOffset="210615.476">30395 8347 385 0,'0'0'35'0,"0"0"3"15,0 0 9-15,0 0-2 0,0 0-18 16,0 0-8-16,0 0-3 0,0 0 3 16,0 0-6-16,39-65-1 0,-26 62 1 15,3 3-1-15,1 0 4 0,5 0-1 16,1 3-3-16,2 3-1 0,2 0 2 0,-2 1-6 16,2 0 0-16,-9 5-1 0,1 0-2 15,-9 0-3-15,-2 1 1 0,-4 2-1 16,-4-2 1-16,0 0-1 0,-6 2-1 15,-4-2 0-15,-2 0 0 0,-1-1-5 16,-3 1-6-16,-1-3-6 0,1 1-1 16,-3-4-12-16,4 0-11 0,-3-1-5 15,1-3-8-15,1-3-10 0,1 0-42 16,3-3-111-16</inkml:trace>
  <inkml:trace contextRef="#ctx0" brushRef="#br0" timeOffset="211193.525">30897 8240 251 0,'0'0'235'0,"0"0"-187"16,0 0-8-16,0 0 7 0,0 0-8 15,0 0-17-15,0 0-6 0,0 0 2 16,0 0-5-16,2-18-7 0,-4 22-3 15,2 4-2-15,-2 1-1 0,0 4 5 16,2 6-2-16,0 3 1 0,2 6 1 16,2 0 3-16,7 4-2 0,1 0-2 15,0 0 0-15,3 2 0 0,-1-6-2 16,-3 0-2-16,-1-3 2 0,-2-5-2 16,-4 0 0-16,-1-8 2 0,-1-2-2 15,-2-1-4-15,0-4 0 0,0-2-1 0,0-3-2 16,0 0 1-16,0 0 6 0,-2-5 0 15,-1-1 4-15,-5-5-4 0,0-3-2 16,-2-3 0-16,-1-6-1 0,-3-5-4 16,1-6 5-16,-1-3 1 0,-1-4-1 15,1-1-3-15,2 1 2 0,1 1 0 16,3 5 0-16,0 3 3 0,2 4-2 16,3 6 2-16,1 2 0 0,2 3 0 15,2 3 0-15,5-1 3 0,3 4-1 16,2-1 3-16,3 2 0 0,1-2 2 15,3 3-3-15,2 5 2 0,3 2-2 16,-1 2 1-16,-2 2 5 0,0 3-8 16,-1 6 3-16,-5 0-2 0,-1 3-2 15,-1 0 1-15,-7 4-1 0,0-4 0 0,-6 3 0 16,0 0-1-16,0-1 0 0,-6 1 0 16,2-5 0-16,-7-1-2 0,3-1-4 15,-2-1 0-15,-3 0-3 16,-1-3-10-16,1-2-5 0,-3-1-13 0,3-2-16 15,-3-1-11-15,1 0-13 0,1-3-41 16,2 0-112-16</inkml:trace>
  <inkml:trace contextRef="#ctx0" brushRef="#br0" timeOffset="211474.686">31230 7966 380 0,'0'0'63'0,"0"0"-20"0,0 0 8 16,0 0 0-16,0 0-11 0,0 0-12 16,0 0-3-16,0 0-1 0,8-12-7 15,-1 18-9-15,3 1-1 16,-2 4 6-16,7 5 3 0,-1 4 0 0,1 2-3 15,1 7-2-15,-6 4-4 0,3 2 0 16,-9 4-4-16,-4-2-1 0,-4 0-2 16,-11-4-18-16,-5-2-22 0,-11 0-30 15,-9-3-31-15,-3-5-45 0,-2-4-205 16</inkml:trace>
  <inkml:trace contextRef="#ctx0" brushRef="#br0" timeOffset="212959.938">23532 9397 100 0,'0'0'50'0,"0"0"-6"16,0 0-14-16,0 0-10 0,0 0 10 15,0 0 12-15,0 0 0 0,-68 10-7 16,64-14-3-16,-2-2 1 0,-1 1 1 15,3-4-1-15,-2-5-3 0,4 3-3 16,0-4 0-16,2 0 1 0,6 0-5 16,4 0-1-16,1 2 3 0,5-2-6 15,1 2-7-15,6 1 1 0,-7 3-3 16,9 5-1-16,-4 1-2 0,-3 3-2 16,7 4-1-16,-11 6-2 0,7 5-1 15,-8 3-1-15,5 4 0 0,-8 4 1 16,9 2 1-16,-9 4-2 0,5 3 0 0,-5-1-2 15,-2 3-5-15,3-4 2 0,-1-3-2 16,-4-7 2-16,-4-3 2 0,0-2 3 16,-2-8-2-16,0 1 0 15,-2-4 0-15,-4-3-2 0,2 2-2 0,-6-6-2 16,4 2-4-16,-1-2-3 0,-1-3 0 16,-2-5 4-16,-1 0 5 0,7-4-2 15,-8-4 7-15,-1-4 1 0,5 0 0 16,-2-8 1-16,0 2 0 0,1-4 4 15,5 0-1-15,4 2 2 0,0 3-3 16,0 3-1-16,0 5 1 0,2 5 4 16,9 1-2-16,3 3-4 0,-2 0 2 15,11 1 0-15,0 2 3 0,2 2-4 0,4 3 2 16,0 0 0-16,2 0 0 16,-5 6-1-16,-5 3-1 0,0 3-2 15,2 0 1-15,-11 6 0 0,2 1 1 0,-1 1-2 16,-9 2 0-16,-2-1 1 0,0 1-3 15,-2-2 2-15,0-1-5 0,0-1 1 16,-2-5-2-16,0-1-2 0,0-2 3 16,-2-3 1-16,0-2 0 0,-3-4 0 15,-3-1 3-15,4 0 1 0,2-4 0 16,-7-4-3-16,-1 0 0 0,2-3 0 16,-3 1-3-16,-3-3 1 0,5-3-1 15,-5-1 2-15,8-4 1 0,-7-3 3 16,5 0 0-16,4-4 0 0,3 3 1 15,3 1 2-15,0 5 2 0,3 5 3 16,1 3 0-16,4 3-1 0,6-1 0 16,-3 3 1-16,9 3-1 0,-1 0-2 15,6 3 1-15,6 0 0 0,-2 0-1 0,0 6 4 16,-4 0 0-16,-7 5-2 0,3 0-5 16,-11 5-1-16,7 1 1 0,-9 1-2 15,-2 4 0-15,-2-2 0 0,0 3 0 16,-4 0-1-16,2-3 1 0,1 1-4 15,-3-3-2-15,0 2-5 0,-5-4-5 16,3-1-12-16,-2 0-9 0,2-4-13 16,-4-2-14-16,0-2-19 0,-3-6-67 15</inkml:trace>
  <inkml:trace contextRef="#ctx0" brushRef="#br0" timeOffset="213413.415">24293 9347 248 0,'0'0'59'0,"0"0"-10"0,0 0-3 15,0 0 16-15,0 0-23 0,0 0-10 16,0 0 2-16,-33-83 0 0,27 73-7 16,-1 4-1-16,-1 1-1 0,0 1-3 15,0 3-5-15,3-1-2 0,1 2-4 16,-4 0-4-16,-4 3-1 0,3 4-3 15,-1 1 1-15,-7 2-1 0,9 3 0 16,-4 0 2-16,-3 4-2 0,9-2 0 16,-2 3 0-16,0 0 0 0,3 2 0 15,3 1 0-15,2 1 0 0,0 0-2 16,7 1 1-16,3-3-1 0,0 1-1 16,7-2-2-16,-3-4 1 0,7 1-4 0,-2-6 3 15,3-2-1-15,-5-5 6 0,3-3-1 16,1 0 1-16,-6-11 2 0,5 0-2 15,-7-4 2-15,-1 2 7 0,0-2-1 16,-7-1-1-16,-3-2-1 0,0 1-2 16,-2-8-2-16,-2-2-1 15,-7 0 1-15,-3-1-2 0,2 6 0 0,-3 4-6 16,-3 5-4-16,3 4-5 0,-7 2-5 16,7 4-8-16,-7 0-6 0,9 2-10 15,-5 1 0-15,3 1-17 0,3 4-37 16,-4 0-69-16</inkml:trace>
  <inkml:trace contextRef="#ctx0" brushRef="#br0" timeOffset="213850.83">24516 9290 330 0,'0'0'64'0,"0"0"8"0,0 0-16 15,0 0-2-15,0 0-8 0,0 0-12 16,0 0-3-16,0 0-6 0,6-39-6 16,-4 42-4-16,-2 1-10 0,4 5 0 15,3 4-2-15,-3 3 0 0,0 3-1 16,0 4 1-16,0 3 0 0,-2 0-2 0,4 3 0 16,5 1 0-16,-3-3-1 15,-2-2-2-15,5-4 0 0,1-2 1 16,-2-4 0-16,-3-6-2 0,3 1 3 15,-4-4 0-15,0-1 2 0,-2-4-2 16,-4-1 0-16,5 0 0 0,1 0 1 0,2-5-1 16,0-2 1-16,-2-3-1 0,-1 1 1 15,3-6 0-15,2 0 1 0,-2-4 1 16,-3-5 2-16,5 0 1 0,2-10 1 16,-3-2 0-16,-5-4 0 0,2 1-2 15,2 8-2-15,-6 3-3 0,-2 13-2 16,0 8 2-16,0 3 1 0,0 1-1 15,0 3-3-15,0 0-3 0,0 0-5 16,-2 0-9-16,0 7-12 0,-4 0-13 16,2 5-13-16,2 1-9 0,-2 2-23 15,0-2-77-15</inkml:trace>
  <inkml:trace contextRef="#ctx0" brushRef="#br0" timeOffset="214413.187">25853 9404 345 0,'0'0'45'0,"0"0"-6"0,0 0 4 16,0 0-1-16,0 0-15 0,0 0-5 16,0 0-1-16,-10-86-8 0,6 79 6 15,-2 1-4-15,2 2-2 0,-5 1-1 16,3 1-2-16,2 0-4 0,-6 1-2 0,-9 1-3 15,9 0-1-15,-9 0 2 0,3 3-2 16,-7 2-2-16,4 2 2 0,-1 3-4 16,-5 2-4-16,10 1-4 0,-3 2 3 15,9-2 1-15,3 0 3 0,2-1-2 16,4-2 1-16,2 2 4 0,4-4 1 16,1 3 1-16,9-2 0 0,1-1 2 15,-1 3 4-15,1-2 2 0,8-1 0 16,1 1 3-16,-1 1 1 0,4 0 2 15,2 2 0-15,0 0-1 0,0 0-1 16,-8 1-6-16,-7-1-5 0,3-3 1 16,-13 0-2-16,0 0-1 0,-6 0 1 0,0 1 1 15,-2 1 1-15,-2-3-4 0,-4-1 1 16,-6 3-6-16,3-4-5 16,-3-1-10-16,-5-1-8 0,-8 1-1 15,7-5-4-15,-5 3-25 0,-2-3-25 0,-4-2-58 16,2-2-125-16</inkml:trace>
  <inkml:trace contextRef="#ctx0" brushRef="#br0" timeOffset="214678.797">25661 9264 388 0,'0'0'44'0,"0"0"21"0,0 0-18 15,0 0 5-15,0 0-10 0,0 0-8 16,0 0-11-16,0 0-9 0,0 0-3 15,37-86-5-15,-32 96 2 0,1 2-1 16,-4 5 5-16,2 5 2 0,0 0 0 16,-2 7-3-16,4-1-3 0,-1 3-3 0,-1 3-1 15,-2 2-1-15,0-1 0 0,0 2-3 16,-2 0 1-16,2 0 0 16,0-1 0-16,4-2-1 0,2-1-1 0,1-5-3 15,-1-3-10-15,0-2-7 0,5-7-10 16,-3-1-16-16,-4-6-15 0,5-5-17 15,-1-2-25-15,-4-2-161 0</inkml:trace>
  <inkml:trace contextRef="#ctx0" brushRef="#br0" timeOffset="-214271.234">26244 9211 125 0,'0'0'354'0,"0"0"-338"16,0 0 11-16,0 0 21 0,0 0-4 16,0 0-26-16,0 0-10 0,0 0 0 15,0 0 1-15,-18 3-2 0,15 3-2 0,-5-1 2 16,2 3-1-16,2 1-1 0,-2 0-2 16,-3 1-2-16,-3-1 1 0,6 0-1 15,-7 0-1-15,-1-4 0 0,4 0-8 16,-9-2 0-16,9-2-1 0,-5-1 3 15,1 0-4-15,8 0-5 0,-5-4 5 16,-1-2 5-16,6-1-1 0,1-2 3 16,-1-3 3-16,2-1 1 0,4 1-1 15,-2-2 3-15,2-3 7 0,2 4 1 16,4 0-4-16,1 3-1 0,-1 1 2 16,4 3 1-16,2 0-2 0,-3 2-1 15,11 3 1-15,-1 1-2 0,6 0-1 16,4 5 1-16,-2 8 0 0,-1 5-2 0,-7 4 0 15,0 5-3-15,-9-1 2 0,-10 5-2 16,0-1 0-16,-2-1 0 0,-10 1-6 16,-3-3-2-16,3 0 4 0,-9-2 1 15,7-2 2-15,-5-2 1 0,4 1 0 16,-3-8 1-16,8 1-1 0,-7-4-1 16,7-3 1-16,3-2-1 0,-1-3-1 15,6-1-1-15,-4-2 1 0,6 0-1 16,0 0 2-16,0 0 0 0,0 0 0 15,6-3 1-15,0 1-2 0,5 1 1 16,1-4 2-16,9 2 1 0,1-2-2 16,1 3 0-16,4-2-1 0,4-2-34 15,2 0-15-15,0-5-26 0,-6 0-75 0</inkml:trace>
  <inkml:trace contextRef="#ctx0" brushRef="#br0" timeOffset="-213880.652">26635 9103 505 0,'0'0'23'0,"0"0"6"0,0 0 20 15,0 0 1-15,0 0-30 0,0 0-13 16,0 0-3-16,0 0-4 0,-66-13 0 16,53 19-2-16,-3 2 2 0,1 0 0 15,-1 1 1-15,5 5-1 0,-1-2 0 16,0 4-1-16,7 2 1 0,1 1 0 15,0 1 0-15,4-1-1 0,0 3 1 16,2 0 0-16,4-1 0 0,5 0-1 16,5 0 1-16,1 0 1 0,8-1-1 0,4-3 1 15,0 1-1-15,2-6 1 0,0-2 0 16,0-5 1-16,-2-5-1 0,-3 0 2 16,-1-8 0-16,-2-2-2 0,-9 1 3 15,3-1-1-15,-9-2 3 0,-6 2 2 16,2-6 1-16,-4-3-2 0,0-6-3 15,-4-3-2-15,-8 0-2 0,-5 0 2 16,-1 7-2-16,-7 0-6 0,-2 8-3 16,-6 4-8-16,4 5-8 0,-2 4 2 15,2 3-7-15,4 7-8 0,3 2-13 16,-3 0-9-16,6 5-35 0,1-4-95 16</inkml:trace>
  <inkml:trace contextRef="#ctx0" brushRef="#br0" timeOffset="-213349.576">27028 9500 297 0,'0'0'101'0,"0"0"-39"0,0 0-12 16,0 0 4-16,0 0-2 0,0 0-15 16,0 0-14-16,4-22-10 0,0 29-4 15,-2 1 2-15,-2 5-3 0,0 0 1 0,0 3-9 16,0 0 2-16,-2 2 0 0,-2-1-2 16,-5 3 0-16,-5-2-7 15,4 1-25-15,-5-2-26 0,-3-3-34 16,-5-3-76-16</inkml:trace>
  <inkml:trace contextRef="#ctx0" brushRef="#br0" timeOffset="-212818.208">27799 9449 66 0,'0'0'87'0,"0"0"-64"0,0 0 5 16,0 0 2-16,0 0 9 0,0 0 1 0,0 0 2 15,0 0-4-15,-46-25-6 0,44 23 0 16,-2 1-2-16,0-1 4 0,0 0-4 16,2 2-7-16,2-2 0 0,0 2-4 15,-5 0-4-15,5 0-1 0,0 0-3 16,0 0 0-16,5 0-4 0,1 0 0 16,2 0-2-16,2 0 6 0,7 0-1 15,2 0-1-15,5 0-6 0,1 0-1 16,4 0-2-16,0 2-9 0,4-2-25 15,-2 0-11-15,0-3-30 0,-6-7-48 16,-6 3-132-16</inkml:trace>
  <inkml:trace contextRef="#ctx0" brushRef="#br0" timeOffset="-212146.222">28324 9197 250 0,'0'0'130'0,"0"0"-77"0,0 0-7 15,0 0 3-15,0 0-2 0,0 0-14 16,0 0-6-16,0 0-2 0,0 0-6 16,27-110-3-16,-34 104-6 0,-7 1-6 15,4 0-4-15,-9 3 0 0,2 0 0 16,-3 2-1-16,7 0-2 0,-7 0 1 15,7 0 1-15,-3 2 1 0,7 4 0 16,1 0-3-16,2 1 1 0,2 1 1 16,-2-1-1-16,6 2 2 0,0 1 0 0,0 0-1 15,8 2 1-15,2 0 0 0,1 1 0 16,11 3 0-16,-1 2 3 0,6 2 1 16,4 2 4-16,10 0-2 0,-2 4 1 15,3-1-1-15,-1 1 0 16,1 2 0-16,-7-6-4 0,-8 1 0 15,-3-5-2-15,-5-2 0 0,-9 1 0 0,-8-6-1 16,-2 1 0-16,0 1 0 0,-4-1-1 16,-4 0 0-16,-4-2-7 0,1-3-3 15,-1-2 2-15,-3 1 1 0,1-4-2 16,-5-2 0-16,-1 0-3 0,-1 0-6 16,-2-4 0-16,0-3 5 0,1-2 2 15,-3-3 1-15,6-1 5 0,3-1 7 16,5-3 0-16,-1-2 1 0,8-1 5 15,2-4 8-15,2-2 4 0,2 1-1 0,6-3-4 16,5 3 0-16,-1 0 4 16,7 3-2-16,-3 2-6 0,7 3-1 0,-11 0 3 15,5 6-3-15,-9-3 1 0,-4 0-3 16,0 2 0-16,0-2-4 0,-4-3 1 16,-4 1-1-16,-2-1-1 0,-2 0 0 15,-5 0-2-15,-5-1 0 0,1 1-2 16,-3 1-2-16,-5 7-5 0,0-2-1 15,2 7 2-15,1 4-8 0,-1 0 0 16,6 9-4-16,-1 6-9 0,7 7-2 16,1 2-9-16,0 4-16 0,6 2-42 15,1-4-80-15</inkml:trace>
  <inkml:trace contextRef="#ctx0" brushRef="#br0" timeOffset="-211318.161">29086 9020 212 0,'0'0'36'0,"0"0"2"0,0 0 6 15,0 0 9-15,0 0-6 0,0 0-17 16,0 0-11-16,3-23-5 0,-3 22-5 15,0 1-2-15,0 0-5 0,0 0-2 0,0 0-2 16,0 0-5-16,0 0-7 0,0 0-4 16,0 1 3-16,0 1 2 0,0-2 6 15,0 0-5-15,0 0 5 0,0 0 6 16,0 0 1-16,0 0-1 0,0 1 2 16,0-1-1-16,0 2 0 0,0-2-1 15,0 0-7-15,0 1-11 0,0-1-3 16,0 2-1-16,0-2-7 0,0 0-5 15,0 1 3-15,0-1 12 0,0 0 10 16,0 0 8-16,0 0 2 0,0 0 1 16,0 0 3-16,0 0-4 0,0 0 0 15,0 2 0-15,0 1-1 0,0-3-2 0,0 0 2 16,0 0 1-16,0 0 1 0,0 0 0 16,0 0 16-16,0-3 5 0,2 3-2 15,-2-3 6-15,0 1 4 0,2-1-4 16,-2 0 1-16,0 2-7 0,0-3 1 15,0 2 2-15,0-2-6 0,0 1-5 16,2-2-5-16,-2 1 1 0,0-1 1 16,0 1 1-16,0-1-1 0,0 2 0 15,0 0 3-15,0 0 1 0,0 1 1 16,0 1-2-16,0-1 1 0,-2-1 1 16,2 0-2-16,-4 1 2 0,-3-1-5 15,3-3-3-15,-6 3 1 0,0 3-1 16,-1 0-2-16,-1 0-3 0,-3 0 1 0,1 9-2 15,-1-1 1-15,3 3-1 0,0 3-1 16,1 6 1-16,5-3 0 16,-2 5 0-16,2 1 2 0,3 2-2 15,3 4 1-15,0 5 1 0,0 3 1 0,7-1 0 16,-1 4 2-16,2-3 3 0,5 0-6 16,3-1-2-16,3 0 3 0,1-2-3 15,5 1 0-15,-2-2 0 0,2-3-10 16,4-3-10-16,-5-5-12 0,10-5-14 15,-3-6-12-15,0-9-27 0,-3-3-52 16,-7-8-159-16</inkml:trace>
  <inkml:trace contextRef="#ctx0" brushRef="#br0" timeOffset="-211021.233">29576 9082 366 0,'0'0'24'0,"0"0"16"0,0 0 1 15,0 0 14-15,0 0-10 0,0 0-9 16,0 0-2-16,0 0-5 0,-22-59-6 16,22 63-15-16,0 8-1 0,0 2 1 15,0 5 4-15,0 5 5 0,0-1-6 16,-5 7 0-16,1-1-7 0,0 2-1 15,-4 0 1-15,0-1-2 0,4-4-2 16,-1-1-7-16,1-3-11 0,0 2-11 16,0-7-23-16,0-1-12 0,0-2-18 0,-2-7-43 15,1-3-120-15</inkml:trace>
  <inkml:trace contextRef="#ctx0" brushRef="#br0" timeOffset="-210818.152">29312 9242 458 0,'0'0'67'15,"0"0"-31"-15,0 0-7 0,0 0 18 16,0 0-5-16,0 0-23 0,0 0-6 16,0 0-3-16,0 0-5 0,6-20-4 15,-6 20 0-15,0 0-2 0,0 0-10 16,0 0-14-16,2 0-6 0,0 0-9 15,2 3-8-15,5 0-9 0,-1 0-29 16,2-2-64-16</inkml:trace>
  <inkml:trace contextRef="#ctx0" brushRef="#br0" timeOffset="-210583.833">29860 9235 359 0,'0'0'107'0,"0"0"-51"16,0 0-24-16,0 0 5 0,0 0-4 15,0 0-23-15,0 0-8 0,0 0 1 16,0 0-1-16,-23-6 0 0,17 6-2 16,1-1 0-16,-3 1-5 0,4-2-11 15,0 2-7-15,2-1-9 0,-2 1-16 16,2 0-29-16,0-3-78 0</inkml:trace>
  <inkml:trace contextRef="#ctx0" brushRef="#br0" timeOffset="-209974.6">30196 9136 259 0,'0'0'46'0,"0"0"0"15,0 0-3-15,0 0 3 0,0 0-22 16,0 0-2-16,0 0-8 0,0 0 1 16,0 0-5-16,-49-15-1 0,45 18-4 15,0-1 0-15,2 1 1 0,-3 0-5 16,3 1 4-16,0 1-3 0,2 3 3 15,0-3-2-15,0 4-2 0,0 0 2 0,0 1-1 16,6-1-1-16,1 1-1 0,3 0 2 16,4 4 1-16,3-3-2 0,6-1 4 15,0 1-3-15,-1-4-2 0,3-1 2 16,2-3-1-16,-4-3 0 0,-5-3 1 16,1-6 0-16,-5 2-1 0,-1-4 4 15,-5 1 7-15,-2-1 0 0,-4-3-4 16,-2 0-3-16,0-5 2 0,0-5-4 15,0 0 0-15,-2-2-1 0,-6 0-2 16,-2 1 1-16,-1 2-1 0,1 7 0 16,-5 1 0-16,1 7-1 0,-5-2-1 15,3 6 2-15,-5 2-1 0,-2 2 2 16,5 2-1-16,-5 7 0 0,0 1-1 0,3 5 1 16,-3-1 0-16,6 3-1 15,1 3 0-15,3-3 0 0,3 6 1 16,0-4-1-16,2 4 0 0,3 0 1 0,-1 1 0 15,2 0 1-15,2 0-1 0,-2 0 0 16,4 1 4-16,4-3-2 0,4 1 1 16,1-1 0-16,3 0 0 0,7 0-3 15,-1-4 0-15,5-4 0 0,2-2 3 16,4-2-3-16,2-4-3 0,0-6-9 16,2 0-8-16,0-3-9 0,0-4-13 15,-2-5-24-15,-2-5-48 0,-4-3-159 16</inkml:trace>
  <inkml:trace contextRef="#ctx0" brushRef="#br0" timeOffset="-209693.414">30660 8957 439 0,'0'0'41'0,"0"0"2"15,0 0 2-15,0 0 2 0,0 0-18 16,0 0-10-16,0 0-2 0,0 0-6 15,6-37-6-15,-10 46-4 0,-1 2 0 16,3 6 4-16,-2 3 1 0,0 2 4 16,0 4-3-16,2 2-1 0,-2 4-2 15,2-1-1-15,2 2-1 0,0-1 0 16,0-2-1-16,6 2 0 0,2-2-1 16,3-2 0-16,-1-2-3 0,0-4-10 15,3 0-11-15,-5-9-9 0,-4-3-12 16,0-4-8-16,-2-3-11 0,-2-2-28 0,0-1-53 15,0-1-69-15</inkml:trace>
  <inkml:trace contextRef="#ctx0" brushRef="#br0" timeOffset="-209427.808">30676 9304 112 0,'0'0'97'16,"0"0"-32"-16,0 0-1 0,0 0-8 16,0 0-11-16,0 0-10 0,0 0-10 15,0 0 1-15,0 0-1 0,-19-109-6 16,28 103 2-16,-3-1-1 0,4 3 2 15,3 1-4-15,-1-3-3 0,5 6 1 16,1 0-4-16,5 3-3 0,2 6-2 16,-3-1 1-16,5 3-3 0,0-3 2 15,2 6 1-15,-6-1-6 0,-7 0 2 16,-1 2-1-16,-7 1-3 0,-6-2 0 16,-2 4 0-16,-4-1 1 0,-4 1-2 15,-2 0 1-15,-3-1-3 0,-1-1-4 16,-1-4-3-16,-3 1-8 0,-3-6-3 0,-2 1-6 15,0-2-14-15,1-6 0 0,-1 0-9 16,-2 0-26-16,4-6-46 0,3 0-97 16</inkml:trace>
  <inkml:trace contextRef="#ctx0" brushRef="#br0" timeOffset="-208771.367">31131 9103 411 0,'0'0'80'0,"0"0"-31"16,0 0-10-16,0 0 7 0,0 0-8 16,0 0-15-16,0 0-12 0,0 0-1 15,0 0-7-15,10 15-2 16,-10-1 8-16,0 5 4 0,0 5-3 15,0-1-2-15,0 7 0 0,2-4 0 0,0 6-5 16,2-3 1-16,-1-2 0 0,3 0-4 16,-2-2 1-16,0 0-1 0,2 0 0 15,0-4 1-15,3-1 0 0,-5-4-1 16,0-3 0-16,-2-4-2 0,-2-3-7 16,0-3-1-16,0-3 3 0,0 0 1 15,0 0 6-15,0 0 0 0,0 0 1 16,0-4 3-16,0-4-1 0,0-1 1 15,0-3-4-15,-2-2 0 0,-2-3 0 16,0-4 0-16,0-2-4 0,-1-7 0 16,1 1 2-16,0-5 1 0,0 1 0 15,0-1 1-15,-4 2-1 0,1 1 1 16,-1 2-1-16,2 3 1 0,4 2 1 0,-2 1-1 16,4 2 1-16,0 2 0 0,0 2-1 15,2 2 2-15,0 2-2 0,2 4 4 16,0 3-1-16,2 0-1 0,1 3-1 15,1 2 1-15,0-2-1 0,2 0-1 16,1 3 0-16,-1 0 0 0,5 0 0 16,1 6 3-16,-4 1-1 0,5 5-2 15,-5 0 3-15,3 4-2 0,-5-1 2 16,1 3-2-16,-3 1 0 0,-2 2 0 16,-2 2 0-16,-4-1-1 0,0 2 0 15,-4-5 1-15,-4-1 0 0,-3 0-1 16,-1-5 0-16,-2-2 0 0,1-3-2 15,-5 1-2-15,1-4-4 0,-6-2-8 0,3-2-6 16,-1-1-10-16,2 0-5 0,5-4-6 16,-3 1-10-16,5-3-9 0,4-3-24 15,-1-1-69-15</inkml:trace>
  <inkml:trace contextRef="#ctx0" brushRef="#br0" timeOffset="-208380.779">31441 8887 208 0,'0'0'69'0,"0"0"4"16,0 0-11-16,0 0 7 0,0 0-16 16,0 0-9-16,0 0-10 0,6-49 3 15,0 46-4-15,1 1-5 0,-3 2-9 16,4 0-1-16,2 3-6 0,3 5 0 16,-1 4-5-16,5 4 5 0,1 4-3 15,3 2-1-15,2 7 2 0,-3 2-2 16,1 6-4-16,-5 8 0 0,-5-2 0 15,-5 1-3-15,-4-1 2 0,-2-1-3 16,-4-6 1-16,-4 1-1 0,-5-5-4 16,1-1-8-16,-5-5-6 0,1-2-14 15,-5-3-4-15,3-3-16 0,-7-3-13 0,-2-2-18 16,4-5-69-16</inkml:trace>
  <inkml:trace contextRef="#ctx0" brushRef="#br0" timeOffset="-204553.532">23863 10385 99 0,'0'0'57'0,"0"0"-27"0,0 0-2 16,0 0 12-16,0 0-3 0,0 0-2 15,21-21 2-15,-19 17-9 0,0 1 4 16,-2 0-3-16,0 1-3 0,0-1-3 16,0 0-2-16,0-1-3 0,0 0-5 0,0 1-5 15,-4-3 0-15,1 1-2 16,-1 2 0-16,0-6 0 0,-4 4-5 15,0-2 0-15,1 0 0 0,-7 4 1 0,-1-3-2 16,-3 3-1-16,3 1 1 0,-5 1-1 16,3 1 1-16,-6 0-1 0,9 3 1 15,-7 3-1-15,11 0 0 0,-9 2 0 16,11 3 1-16,-4 1 0 0,-5 0-2 16,9 2 2-16,-2 0-4 0,-5 0-1 15,11 0 0-15,-4-1 3 0,4 2 1 16,-3-2 0-16,5 2 1 0,2-2 0 15,0 0 0-15,2-2 0 0,7 2 0 16,-1 1 1-16,-2 1 0 0,9-3 3 16,-1-1-2-16,-2 1 3 0,9-2 2 15,0 1-1-15,-3 0 1 0,9 1 0 16,-2-1 3-16,-4-2-4 0,1 2 0 16,-1-2 1-16,-6 1-2 0,1-1 2 15,-5 0-1-15,-7-1 1 0,2-1-4 16,-2 4 0-16,-4 2-3 0,0-1 2 0,0-1-1 15,-4 3 0-15,-2-3 0 0,-1 0 0 16,-9-1 0-16,3 1-1 0,-7-2 0 16,3 0 1-16,-10 0 0 0,5-5-1 15,1 1 1-15,-4-2 0 0,-6 0-1 16,4-3 0-16,5 0 0 0,-3 0-3 16,0-3-3-16,8-3 0 0,1-2 1 15,6-2-2-15,-1 1 4 0,5-1 0 16,4 3 2-16,2 0-1 0,0-1-3 15,6 2 0-15,9 0-21 0,-1 1-24 16,7 2-19-16,-3 0-53 0,1 1-135 16</inkml:trace>
  <inkml:trace contextRef="#ctx0" brushRef="#br0" timeOffset="-204006.769">24094 10542 132 0,'0'0'64'15,"0"0"-8"-15,0 0 13 0,0 0-7 16,0 0-14-16,0 0-3 0,0 0-9 15,-8-75-5-15,8 69-3 0,-2-1-3 16,2 1-2-16,0 0-3 0,0 1 3 0,0 3-6 16,0 0-1-16,0 2-2 0,0 0-3 15,0 0-4-15,0 0-2 0,0 2-5 16,0 2 0-16,-2 5 0 0,2 3 0 16,0 2 0-16,0 2 0 15,0 4 1-15,0-2-1 0,0 3 0 0,2 2 0 16,0-1 0-16,0 1 0 0,0-3 0 15,4-1 0-15,5-3-4 0,-3-2-1 16,-2 1-3-16,0-3 3 0,9-3-2 16,-5-1 4-16,-1-2 1 0,7-1 1 15,-6-4 0-15,7-1 2 0,-3-1 0 16,1-8 0-16,3 0 2 0,-3-4 5 16,4-3 2-16,-5 1-5 0,3-1 1 15,-11-1-1-15,4-4 0 0,-2-1-2 0,-1-7 0 16,-5-2-2-16,-2 3 1 0,0 0-1 15,-5 8-1-15,-1 4 1 16,-6 7-2-16,6 2-2 0,-3 2-5 0,1 3-7 16,-2 2-6-16,4 0-3 0,4 0-7 15,-1 2-1-15,1 4-10 0,0 4-6 16,0-2-18-16,0 2-30 0,2-1-87 16</inkml:trace>
  <inkml:trace contextRef="#ctx0" brushRef="#br0" timeOffset="-203616.329">24531 10306 60 0,'0'0'211'0,"0"0"-135"0,0 0-11 16,0 0 0-16,0 0-13 0,0 0-11 15,0 0-6-15,0 0-4 0,-3-87-2 16,6 85-3-16,-3-1-4 0,4 3-8 16,-2 0-6-16,-2 3-5 0,4 3-3 15,-2 4 4-15,2 1-3 0,-2 4 1 16,0 4 4-16,-2 2-2 0,0 1 1 15,0 4-1-15,0 2-2 0,0 0 0 16,0-1 0-16,0 3-2 0,0-3 0 0,0 0 0 16,0-4 0-16,4 1-3 15,0-5-9-15,5 4-4 0,-5-4-11 16,0-1-10-16,0-2-11 0,0-1-13 16,-4-6-20-16,0 0-44 0,0-2-99 15</inkml:trace>
  <inkml:trace contextRef="#ctx0" brushRef="#br0" timeOffset="-203256.952">24584 10587 122 0,'0'0'148'15,"0"0"-98"-15,0 0 0 0,0 0-11 16,0 0-2-16,0 0-13 0,0 0-6 15,0 0-3-15,-20-93 4 0,20 89-3 16,0 1-2-16,4 1 0 0,2-1 1 0,2 0 1 16,-2 0 0-16,13 0 6 0,-5 3-1 15,11-3 1-15,0 3-2 16,0 0-3-16,2 3-6 0,4 3-4 0,-2 0 1 16,2 4-3-16,-9 2-3 0,-5-1 1 15,0 3 0-15,-11 0-3 16,-4 2 2-16,-2 2-2 0,-2-2-1 0,-4 0 1 15,-7 0 0-15,5-1 0 0,2-2 0 16,-9-3-2-16,3-2-2 0,1-3 0 16,-7 1-3-16,-1-3-5 0,-3-1-11 15,-7 0-3-15,0-2-15 0,0-1-10 16,0-5-13-16,4 0-35 0,2 1-66 16</inkml:trace>
  <inkml:trace contextRef="#ctx0" brushRef="#br0" timeOffset="-202569.519">25601 10442 179 0,'0'0'62'15,"0"0"-3"-15,0 0 1 0,0 0-9 0,0 0-15 16,0 0-4-16,0 0-8 0,0 0-2 15,25-39-3-15,-21 30-2 0,0 1-1 16,3 0-1-16,-3 2 3 0,-4 3-1 16,2-2-2-16,0-1-1 0,0 2 0 15,0-1-4-15,-2 0 4 0,0 0-1 16,0-1-1-16,-4 2-4 0,2-4-2 16,0 5 0-16,0-5-4 0,-3 4 0 15,-1 0-2-15,-4 1 1 0,2 0-1 16,1 0 0-16,-1 3-3 0,-8-3-3 15,9 3-3-15,-5 0-3 0,-2 0 2 16,7 3 3-16,-5 3 4 0,2 1-1 0,1 2 0 16,5 0 2-16,0 0 1 0,0 0 0 15,2-1 0-15,2 0-1 16,0 3 2-16,2-5 0 0,2 4 0 16,2-1 1-16,1 0-1 0,3 4 1 15,4-1 3-15,-5 2-1 0,9-2-2 0,-3 4 3 16,5-1 0-16,3-1-1 0,-2 1 1 15,6-1 2-15,-3 0-1 0,-1-1 0 16,2-1 1-16,0-2-2 0,-11 2 0 16,5-4 2-16,-13 1 0 0,2-4-4 15,-6 1 0-15,-2-1 0 0,0 1-1 16,-6 0-1-16,2 0 1 0,-4 0 0 16,-7 0-1-16,3-1-3 0,-11-2-2 15,3 2-5-15,-5-4-8 0,-4-1-14 16,-4 0-11-16,-2 0-7 0,1-4-12 15,1-2-23-15,2-1-62 0,13-1-96 16</inkml:trace>
  <inkml:trace contextRef="#ctx0" brushRef="#br0" timeOffset="-202194.611">25554 10335 175 0,'0'0'59'0,"0"0"-2"0,0 0 6 15,0 0-16-15,0 0-2 0,0 0-3 16,0 0-2-16,0 0-9 0,25-139 1 16,-21 128 5-16,-4 4-7 0,0-2 2 15,4 2-2-15,-4 2-3 0,2 2-6 16,-2 0-4-16,0 1 1 0,4 2-5 16,-4 0-3-16,0 0-2 0,2 2-5 15,-2 4-3-15,4 2 1 0,-2 7 0 16,2-1 2-16,1 6-3 0,-3 5 3 0,0 3-1 15,4 4 0-15,0 2-2 16,-2 2 1-16,-2 1-1 0,2 0 0 0,1 2 0 16,-3-4 0-16,0 0 1 0,-2-1-1 15,0-1 0-15,2-3-1 0,2-3 1 16,0 0-3-16,0-5-4 0,-2-3-4 16,0-3-5-16,-2-4-7 0,0-1-8 15,0-1-6-15,0-2-22 0,-8-4-16 16,2-1-26-16,2-3-82 0</inkml:trace>
  <inkml:trace contextRef="#ctx0" brushRef="#br0" timeOffset="-201304.116">26106 10425 212 0,'0'0'53'0,"0"0"-4"16,0 0 4-16,0 0 7 0,0 0-16 16,0 0-12-16,0 0 1 0,0 0-8 15,0-79 0-15,0 71-8 0,-4-1 4 16,-5 1-9-16,1 2-4 0,-2 0-1 16,1 1-1-16,-5 1-5 0,-1 3 1 15,-5 1 1-15,3 0-3 0,-8 2 1 16,3 3-1-16,5 1 0 0,-1 0-1 15,7 0 1-15,-3 2-1 0,1 2-1 16,9-1-2-16,-2 1 2 0,2 1 1 16,4-2-1-16,0 1 1 0,0-1 0 0,4 5 1 15,2-3 0-15,5 0 0 0,5 1 1 16,-4 2-1-16,13 3 2 0,0-2 3 16,2 3 0-16,0 0 0 0,4-1 4 15,-2 3-6-15,2-6 2 0,-2 2-3 16,-7-2 0-16,-7-3 1 0,-1 1-1 15,-3-3-2-15,-7-1 2 0,0 1-2 16,-4-3 0-16,0 3 1 0,0-2-1 16,0-1 0-16,-4 0 0 0,-2 0-2 15,-1-1-6-15,-7-2-1 0,8-1 2 16,-7 1-3-16,-3-3 1 0,6-3 1 16,-7-2 2-16,7-1 2 0,-3-4-2 15,-3-3 4-15,10-1 0 0,-5-2 2 0,-1-5 0 16,6 0 4-16,4-7 4 0,-1 1 1 15,3-3-1-15,0 1 2 0,3 7 0 16,1-1-1-16,4 6-1 16,4 1 1-16,-1 1-3 0,3 3 4 0,-4 2-3 15,-1 1-1-15,1-3 0 0,-2 1-3 16,-1 0 1-16,-3 0-1 0,-4-3-3 16,0 3 2-16,-2-1-2 0,-3 0 0 15,-3 2-7-15,-2 4-3 0,4 0-6 16,-3 0-5-16,1 6-4 0,-2 0-10 15,4 3-9-15,-3 7-15 0,-3 5-17 16,0 3-40-16,3-1-111 0</inkml:trace>
  <inkml:trace contextRef="#ctx0" brushRef="#br0" timeOffset="-200975.994">26827 10713 192 0,'0'0'258'0,"0"0"-193"15,0 0-11-15,0 0 5 0,0 0 2 16,0 0-20-16,0 0-15 0,27-53 0 15,-27 53-7-15,0 0-5 0,0 0-6 16,0 2-4-16,-2 2-3 0,0 4 1 0,-6 0-2 16,1 3 0-16,-1 3 2 0,-2-1-2 15,-7 0-2-15,3 5-1 0,-5-3-9 16,5-1-6-16,-5 4-11 16,5-6-10-16,-1 4-18 0,1-5-14 15,-3 3-26-15,11-5-65 0</inkml:trace>
  <inkml:trace contextRef="#ctx0" brushRef="#br0" timeOffset="-200632.143">27528 10357 383 0,'0'0'56'0,"0"0"3"15,0 0-3-15,0 0-3 0,0 0-14 16,0 0-5-16,0 0-3 0,0 0-7 16,0 0-6-16,4-51-5 0,-4 51-7 15,-2 6-5-15,0 8-1 0,-4 3 3 16,-1 4-2-16,-1 3 1 0,2 3-1 15,0 4 0-15,-5 2-1 0,-3 2 1 16,6-3-1-16,1-3-1 0,1-1-4 16,-2-6-11-16,2-1-4 0,2-1-15 15,0-3-13-15,-5-1-19 0,-1-8-30 16,4-2-119-16</inkml:trace>
  <inkml:trace contextRef="#ctx0" brushRef="#br0" timeOffset="-200413.436">27261 10490 470 0,'0'0'68'15,"0"0"-21"-15,0 0 1 0,0 0 5 16,0 0-20-16,0 0-16 0,0 0-3 16,0 0-2-16,0 0-6 0,2-19-3 15,-2 19-2-15,-2 0 0 0,2 2-2 16,-2 1 1-16,2 0-4 0,0-3-10 15,0 3-6-15,0 0-11 0,0-3-14 16,0 3-8-16,2-1-8 0,4 1-26 0,1 0-55 16,5-3-113-16</inkml:trace>
  <inkml:trace contextRef="#ctx0" brushRef="#br0" timeOffset="-200210.415">27691 10536 456 0,'0'0'63'16,"0"0"-23"-16,0 0 1 0,0 0 1 15,0 0-19-15,0 0-16 0,0 0-2 16,0 0-5-16,0 0-1 0,-14-14-2 16,7 13-10-16,3 1-3 0,-2-2-1 15,6 1-2-15,-4 0-9 0,2 1-8 16,2-2-5-16,0 2-29 0,0-3-66 15</inkml:trace>
  <inkml:trace contextRef="#ctx0" brushRef="#br0" timeOffset="-199163.434">28169 10423 348 0,'0'0'68'0,"0"0"-14"0,0 0-7 16,0 0-9-16,0 0-18 0,0 0-11 15,0 0-2-15,0 0-3 0,0 0-3 16,-38-41 1-16,34 41 1 0,0 3-1 16,-2 0 0-16,2 1-1 0,2 1 0 15,-2-2 0-15,4 2 1 0,-4 1-2 16,1 0 0-16,3 3-1 0,-2-2 1 15,2 3 0-15,0 1 0 0,0 3-1 16,5 3 1-16,1-6 0 0,2 5 0 16,-2-4 0-16,2 0 0 0,7-1 0 0,-5 0-1 15,9-5 0-15,-5-1 1 0,-1-2 0 16,7-1 0-16,-7-2 2 0,7-3-2 16,-7-1 4-16,5-5 0 0,-7-2 7 15,-1 0 1-15,-4 0-2 0,-2-2-1 16,-1-5 1-16,-1 0-3 0,-2-4-2 15,0-4-2-15,0 1 2 0,-5-3-4 16,1 2 3-16,-4 3-4 0,0 1 1 16,0 5 0-16,-3 0 1 0,-3 6 4 15,1 2-5-15,-7 4 0 0,3 5-1 16,-8 0-2-16,1 5 1 0,-1 7 0 16,-2 1 0-16,0 2-1 0,-2-2-1 15,4 2 1-15,5-1 2 0,-1 0 0 0,0 0 0 16,9 1 0-16,-1-2-3 0,1 2 3 15,8-2 0-15,0 1-1 0,2 2 0 16,2 0 0-16,0 1 2 0,0-2-2 16,2 1 2-16,2-1-1 0,2 0 1 15,2 0-1-15,5-1 2 0,-3 0 0 16,7-3-1-16,-1 2 1 0,7-3 0 16,2-1 0-16,4-1 0 0,4-2-1 15,2-3 0-15,4 0 0 0,0-2-1 16,5-1-3-16,3 0-3 0,-1-4-2 15,-5-4 2-15,5-2-2 0,-9-1 3 16,-2-4 5-16,-6-1 0 0,-4-3 1 0,-3-2 0 16,1-1 5-16,-8-2 2 0,3 0 1 15,-7-4-4-15,5 2 1 16,-8-2 4-16,1 0-6 0,-1 3 3 16,-4-1-1-16,-4 7-2 0,0 1 2 15,0 5 1-15,-8 2-3 0,4 2-1 0,-3 3 0 16,1 3-3-16,-4 0 0 0,-2 3-3 15,-1 0 3-15,-3 3-1 0,3 3 0 16,-7 2 0-16,5 1-5 0,-4-3 4 16,9 4-2-16,0-1 1 0,-3 0 1 15,7 4 0-15,0-4 1 0,0 3 0 16,2-1 0-16,2 0 0 0,2-2 1 16,0 3 0-16,0-1-1 0,4 2 1 15,4-1 0-15,0 1 1 0,3 1-1 16,3 1 1-16,-2 1 2 0,11 0 2 15,-2 0 1-15,0 2-3 0,3-2 3 16,1-1-1-16,-8-2-2 0,3-1 4 0,-9-4-3 16,-1 1 0-16,-4-1 0 0,-2-3-2 15,-4 1 3-15,0-2-5 0,0 1 2 16,-6 1 2-16,-2-2-2 0,0 2-1 16,-3-3 0-16,-5 3 0 0,5-3 0 15,-9 0-1-15,5 0-8 16,-3-3-5-16,3 1-3 0,-8-1-1 0,7-1-6 15,-3-4-9-15,3-1-7 0,1 0-8 16,3-2-6-16,0-1-11 0,1-2-69 16,5 2-121-16</inkml:trace>
  <inkml:trace contextRef="#ctx0" brushRef="#br0" timeOffset="-198522.89">28902 10439 405 0,'0'0'60'0,"0"0"-13"0,0 0-1 16,0 0-2-16,0 0-19 0,0 0-10 16,5-13 1-16,-5 15-5 0,0 3-6 15,-2 1 1-15,2 3 2 0,0 1 4 16,-3 2 1-16,3 3-4 0,0-1-2 15,0 6-1-15,3 1 0 0,-1 3-1 16,0-1 0-16,2 2 0 0,0 0-2 16,-2 0-2-16,4-4 2 0,-4 1-3 15,4-4 1-15,-1 0-1 0,-1-4 2 16,-2-3-2-16,2 1 0 0,-2-7 0 16,-2-1-3-16,0-1 2 0,0-1 1 15,2-1 0-15,-2-1 1 0,0 0 2 0,0 0-2 16,0-6 2-16,0 1-2 15,-2-5-1-15,2-1 2 0,-4 0-2 0,0-6-1 16,0 1 1-16,-5-5 1 0,5-4 0 16,-4-3-1-16,6-3 0 0,-2 2 0 15,-2-4 1-15,-3 4-1 0,5-2 1 16,0 3 0-16,0 2 0 0,2 2-1 16,2 1 0-16,0 3-1 0,0 1 2 15,0 1-2-15,2-2 2 0,4 4 0 16,-2-2 1-16,4-1 0 0,1 2 1 15,-3 0 7-15,2 3-4 0,3 5-1 16,-3 3-3-16,0-2 2 0,0 3-2 16,7 3 1-16,-3 1-2 0,5 1 1 15,-1 0 0-15,1 5 0 0,1 7 0 16,3 2 0-16,-2 5-2 0,1 2 3 16,-9 4-2-16,1 0-1 0,-6 1 0 15,-2-3 0-15,-4-1 1 0,-4-6-1 16,-2 1 0-16,-6-4 1 0,1-1-1 0,3 0 0 15,-6-3 0-15,3 1 0 0,-3-3-1 16,-5-2 0-16,7-1-7 0,-7-2-5 16,5 1-6-16,-3-3-10 0,1 0-6 15,-5 3-22-15,0-3-16 0,5-3-26 16,-5 0-113-16</inkml:trace>
  <inkml:trace contextRef="#ctx0" brushRef="#br0" timeOffset="-153252.286">14753 7141 106 0,'0'0'26'15,"0"0"-26"-15,0 0-8 0,0 0 8 16,0 0 0-16,0 0-11 0,0 0-21 15,0 0-1-15,4 0 8 0,-8 0 7 16,4 0 13-16,-4 0 5 0,0-3 4 16,2 1 12-16,-4 1 3 0,3 0-4 15,1 1-12-15,-2 0-1 0,0 0-2 16,-4 0-4-16,2 0-16 0,-3 0-8 0</inkml:trace>
  <inkml:trace contextRef="#ctx0" brushRef="#br0" timeOffset="-152455.597">14662 7128 4 0,'0'0'34'16,"0"0"-4"-16,0 0 8 0,0 0-1 15,0 0-4-15,0 0 2 0,0 0-6 16,0 0-8-16,0 0-2 0,-33-24 2 16,33 22 1-16,-6-1-2 0,2 1 0 15,-3-2-6-15,-1 1 0 0,4 1-1 16,-4-1 4-16,0 3 2 0,-5-3 1 16,9 2-3-16,-2-1-4 0,-2 2-1 15,1 0-2-15,-1 0 2 0,4 0-2 0,-4 3-5 16,1-3 0-16,5 3 4 0,-2 0-3 15,2-3 1-15,2 2 0 16,-4-2-2-16,4 0 2 0,0 0 0 16,0 0-3-16,0 0 2 0,0 0 1 15,0 0-3-15,4 0 0 0,-4 0-2 16,4 1 0-16,3 1 1 0,1 1 1 0,0-2 3 16,4 1-1-16,1 2 0 0,1-3 1 15,5 2 1-15,4-1-1 0,1-2 0 16,3 0 0-16,6 0 0 0,9-3 0 15,3-1-1-15,1-4 0 0,12 2-2 16,2-4-1-16,4 3 1 0,2-2-2 16,6 1 0-16,3 0 0 0,5-3-1 15,3 4-1-15,2-1 0 0,-3-1 1 16,3 1 0-16,-4 0 2 0,3 2-2 16,-3 0 1-16,2-2 2 0,-1 4-1 15,1-2 1-15,-2 0-4 0,-7 0 1 16,1-1-1-16,-5 3 4 0,-4 0-1 0,-4 1-1 15,-10 1 1-15,-1-2-3 0,-5 4 2 16,-11-2-2-16,-2 2 2 0,-2 0-2 16,-10 0 0-16,-7 0 1 0,3 0 1 15,-7 0-1-15,0 0 0 0,3 0-1 16,-1-3 0-16,3-3 1 0,1 2-1 16,3 0 1-16,1-2 0 0,1 1-1 15,0 1 1-15,2-1 0 0,-5 3 0 16,3-4-1-16,-3 3 0 0,-3 0 1 15,-1 1 0-15,-1 2 0 0,-3 0 0 16,-2 0-1-16,-1 0 1 0,-3 2-1 16,2-1 0-16,0 1 0 0,4 1 1 15,-1-3-1-15,3 3 1 0,3-2-1 16,1-1 0-16,7 0 2 0,0 0 3 0,1-1-1 16,3-2 0-16,2 1 0 15,0 1 1-15,-4-1-1 0,-2 1-1 0,-5 1 0 16,-9 0 1-16,-3 0 0 0,-6-2-1 15,0 2-3-15,0 0 0 0,0 0 1 16,0 0-1-16,0 0-1 0,-2 2 1 16,0-1 1-16,0 1-1 0,0-1 2 15,-1 1-2-15,1-2-1 0,-4 1-4 16,0 1-1-16,-2 1-2 0,-1-1-3 16,-3 1-5-16,0 2-9 0,3-2-8 15,-3 1-8-15,0-2-11 0,3 4-12 16,-1-5-17-16,0 0-61 0,1 2-88 15</inkml:trace>
  <inkml:trace contextRef="#ctx0" brushRef="#br0" timeOffset="-148221.649">14623 6410 158 0,'0'0'206'16,"0"0"-191"-16,0 0 5 0,0 0 22 0,0 0-7 15,0 0-15-15,0 0-7 0,0 0-1 16,-101-50 4-16,92 50-2 0,7 0 10 15,-2 0-15-15,4 2-6 0,4 1-2 16,4 0-1-16,3 0 0 0,3 0 4 16,5 2 0-16,2 1 0 0,-3-3-1 15,9 2 0-15,-2-2-1 0,0 0 2 16,1-2 2-16,6-1 0 0,-1 2 1 16,2-2 0-16,0 0-1 0,4 0-4 15,2 0 2-15,7 0 1 0,-1-2 2 16,11-4-4-16,2 0 2 0,6-2 2 15,6-1-1-15,9 1-5 0,-1-3 2 0,5 0 1 16,0-1 1-16,-1 4-1 0,1-4-2 16,2 0 1-16,-1 1 0 0,3 2 0 15,4-1 0-15,-2 1 2 0,0 0-5 16,2-2-5-16,-4 1 5 0,-2 0 2 16,-5-1-1-16,-1 3 1 0,-5 2-1 15,-8 1 0-15,-4 2 2 0,-4 0-1 16,-4 0 1-16,-4 3-3 0,-5-3-2 15,-2 0 2-15,-3-2 1 0,-7 2 1 16,-2 0 1-16,-11 0-2 0,-1 0 3 16,-9 0 3-16,-3 3-2 0,-3 0 1 15,0 0 1-15,0 0-4 0,0 0 1 16,-2 0-3-16,11 0 0 0,-3 0-2 0,0 0 1 16,5 0 0-16,1 0 0 0,1 0 0 15,1 0 3-15,1 0-3 0,0 0 2 16,-5 0 2-16,-6 0 0 0,-3 0 4 15,-3 0-3-15,-2 0 6 0,0 0-1 16,-2 0-3-16,-3-2-2 0,-3 2-5 16,-4 2 0-16,-1 1-1 0,1 0 1 15,2 2 0-15,3-1-3 0,-1 1-5 16,2-4-1-16,0 2-4 0,2-1-5 16,-1 1-1-16,1 0-6 0,0 3-12 15,2-4-16-15,-4 3-15 0,0-1-23 16,-3-2-92-16</inkml:trace>
  <inkml:trace contextRef="#ctx0" brushRef="#br0" timeOffset="-147033.964">15584 6593 13 0,'0'0'84'0,"0"0"-30"0,0 0-9 15,0 0-1-15,0 0 6 0,-19-21-4 16,19 20-8-16,-4-2-2 0,4 2 1 16,0-2-6-16,0 0-3 0,0 0-4 0,0 2-2 15,0-1 1-15,0 2-2 0,0 0-1 16,0 0-4-16,0 0-4 0,0 0-6 15,0 0-3-15,4 0-2 0,7 0 2 16,-3 2 2-16,0 1 0 0,3 2 0 16,1 1 1-16,0 1-1 0,1 3 1 15,1-1-1-15,-3 3 0 0,3 0-3 16,1 1 2-16,1 0-2 0,-1 1 0 16,1-3-2-16,-3 1 0 0,-3 1 2 15,2-3 0-15,-1 1-2 0,-5-2 1 16,2-2-1-16,-4-3 0 0,-2 2 0 15,0-1-5-15,0-2-15 0,-2-1-12 0,0 3-9 16,0-3-7-16,-4 1-9 0,-2-1-33 16,-2-1-79-16</inkml:trace>
  <inkml:trace contextRef="#ctx0" brushRef="#br0" timeOffset="-146783.882">15758 6577 345 0,'0'0'49'0,"0"0"13"15,0 0 5-15,0 0-18 0,0 0-14 16,0 0-6-16,0 0-2 0,0 0-5 0,0 0-6 16,2-51-6-16,-4 54-4 15,-7 3-6-15,-1 5-1 0,-2 3 1 16,1 0 1-16,-1 4-1 0,0-1 1 0,3-1 0 15,-1 2-1-15,-2 1-2 0,3 0-15 16,-1 2-11-16,-5-5-11 0,7 1-12 16,-6-2-16-16,-3-2-50 0,3-1-131 15</inkml:trace>
  <inkml:trace contextRef="#ctx0" brushRef="#br0" timeOffset="-145690.019">15698 5916 14 0,'0'0'17'0,"0"0"6"0,0 0 9 16,0 0-8-16,0 0-12 0,0 0-9 16,0 0-2-16,-19-16 2 0,13 16 0 0,-2-1-3 15,1-2 0-15,1 1 3 16,0-1 3-16,-2 0 10 0,2 0 8 0,-1-3 3 15,3 4 0-15,2-3 5 0,-4 1-4 16,6 1 2-16,-2 0-6 0,0 1-1 16,2-1-4-16,-2 2-1 0,2-1-3 15,0 2 0-15,0-2-2 0,0 1 3 16,0-2-4-16,0 1 3 0,2-1-4 16,0 0 2-16,0 1 0 0,-2-2-1 15,4 4-2-15,-2-2-3 0,0 2-2 16,2 0 0-16,0 0-2 0,5 2 1 15,-1 1 2-15,2 2-2 0,-1-1 3 16,5 2-2-16,-1 1 1 0,3 2-2 16,1 0-1-16,-3 5 1 0,1-5-3 15,-1 1 1-15,0 1-1 0,-3-2 0 0,-1-3-1 16,-2-1 1-16,3 1 1 0,-7 0 0 16,6-3-2-16,-4 5 0 0,1-5 0 15,-1 5-8-15,-2-1-11 0,4-1-18 16,-2-1-11-16,-1 0-27 0,1-5-52 15,-6 0-110-15</inkml:trace>
  <inkml:trace contextRef="#ctx0" brushRef="#br0" timeOffset="-145424.418">15911 5815 244 0,'0'0'75'16,"0"0"-27"-16,0 0 12 0,0 0 4 15,0 0-20-15,0 0-12 0,0 0-5 0,0 0-6 16,6-76 2-16,-10 73-3 0,2 0-4 16,0 2 3-16,-3-1-1 15,5 2-5-15,-2 0-2 0,2 0-5 0,-2 3-2 16,0 6-4-16,0 5-2 0,0 5 2 16,-2 6 2-16,0 3-2 0,0 4 1 15,-5 2 1-15,3 3-1 0,-2-4 0 16,4 4 0-16,-2-3-1 0,-3-1 0 15,3 2-8-15,-2-2-27 0,2 2-30 16,-7-2-31-16,-3-2-80 0</inkml:trace>
  <inkml:trace contextRef="#ctx0" brushRef="#br0" timeOffset="-133160.272">23398 11859 120 0,'0'0'42'0,"0"0"-4"15,0 0 7-15,0 0 4 0,0 0-10 0,0 0-2 16,0 0-5-16,-4-27 7 0,4 24-2 16,0-1-12-16,0 0-6 0,0-3-1 15,2 1 0-15,2 1 0 0,-2-4 1 16,2 1 0-16,4-1-2 0,-2 0-3 16,1 2 1-16,-1-1-3 0,6-2-1 15,-1 2-1-15,-1 0-1 0,9 2 0 16,-5 0-4-16,7 1-1 0,-5 5-1 15,3 0 0-15,-5 0-3 0,5 3 1 0,-7 3-1 16,7 2 1-16,-11 0-1 16,9 1 0-16,-5 2 0 0,-2 4 1 15,7 4-1-15,-11-2 0 0,-2 5 0 16,0 2 0-16,1-1 0 0,-3 3-2 0,-2-4-2 16,0 2-1-16,0-7-1 0,0-1-2 15,0-3 5-15,0-3 1 0,0-2 0 16,0-1 1-16,0-2-2 15,0-1 0-15,0-2 0 0,-2 1 0 0,-3-3 0 16,1 0 2-16,2-3 0 0,-4-3-1 16,0-3 1-16,-2-3 1 0,-3-4 0 15,7-1 0-15,-2-2 0 0,0-5 2 16,0 2-1-16,3-3 1 0,-1 2 1 16,4 4-1-16,0 0 1 0,4 4 2 15,3-1-3-15,1 4 2 0,-2 1-2 16,0 2 0-16,7 0-1 0,-1 0 3 15,-2 4-2-15,5 1-2 0,-3 0 2 16,7 1-1-16,-5 1-1 0,5 2 2 0,-5 0-2 16,3 0 0-16,-3 6 1 0,-5 1 0 15,9 5-1-15,-9 2 0 16,-3 4 0-16,4 3 0 0,-6 1 0 0,0 3 2 16,-1 0-2-16,-3 0-1 0,0-3-6 15,0 0-3-15,0-5-1 0,0-3 4 16,0 0 1-16,2-5 3 0,-2-2 0 15,0-1 1-15,0-3 2 0,0 0 0 16,0-2 0-16,0 1 0 0,0-2-1 16,-5 0 1-16,-1-4 0 0,0-1 0 15,0-4-3-15,0-1 3 0,4-5 0 0,-5-1 0 16,1-7 0-16,0-2 0 16,6-6 1-16,0-1 2 0,6 2 1 15,5-1-2-15,-5 6 0 0,10 0 0 16,-1 5 0-16,3 4-1 0,-1-2 1 15,8 2 1-15,-3 4-1 0,-1-3 1 0,6 7 1 16,-6 0 0-16,-5 2 0 0,5 5 2 16,-9-1-2-16,7 2-2 0,-9 1 1 15,-2 4-3-15,5 3 1 0,-7 3 0 16,0 1-1-16,-2 2 2 0,1 3 0 16,5 2-2-16,-6-2 0 0,4 4 0 15,-6 1 0-15,0-2 0 0,3 3 0 16,-3-5 0-16,0 0 0 0,0 0-4 15,-2-4-4-15,0-1-6 0,0-4-2 16,0 1-2-16,0-3-11 0,0-2-9 16,0-1-17-16,-6-2-29 0,1-1-102 15</inkml:trace>
  <inkml:trace contextRef="#ctx0" brushRef="#br0" timeOffset="-132644.395">24357 11797 145 0,'0'0'175'0,"0"0"-155"16,0 0-1-16,0 0 25 0,0 0-4 15,0 0-19-15,0 0 2 0,21-30-1 16,-26 21-2-16,1 0-3 0,-2-3-2 16,2 3 1-16,0 2 2 0,0-2-2 15,2 4 0-15,-3 2 0 0,3-2-3 0,0 1 4 16,0 2 0-16,2 1 0 15,-2 1-5-15,2 0-2 0,0 0-3 0,0 0-3 16,-4 0-4-16,4 7 0 16,-4 2 0-16,2 4-1 0,-2 1 1 0,2 3 0 15,0-1 1-15,0 3-1 0,2 1 0 16,0-1 0-16,2 3 1 0,0 1-1 16,6-3 0-16,8 2 0 0,-5 0-2 15,12 1 1-15,-3-3 1 0,3-3-1 16,8-2 2-16,-2-4-1 0,-4-3 0 15,-5-2 0-15,3-5 0 0,-10-1 0 16,-1-1 0-16,-2-5 1 0,-4-3 1 16,5-4-1-16,-3 1 2 0,-4-4 1 15,-2-2 1-15,-2-5 2 0,0-8 0 16,0-1-2-16,-2-6 2 0,-6 5-5 16,-2 1-1-16,-1 4-1 0,-1 8 0 15,-9 0-1-15,5 5-3 0,-7 5-8 16,-4 4-8-16,-2 4-3 0,2 1-5 0,4 4 0 15,1 3-1-15,1 4-1 0,7 8-5 16,-3-4-6-16,9 1-20 0,4 2-28 16,2-6-48-16,2 0-98 0</inkml:trace>
  <inkml:trace contextRef="#ctx0" brushRef="#br0" timeOffset="-132112.87">24756 11746 321 0,'0'0'70'0,"0"0"-5"0,0 0-5 0,0 0-3 16,0 0-17-16,0 0-8 0,0 0-5 16,0 0-3-16,10-92-4 0,-10 92-6 15,0-1-3-15,0 1-5 0,0 0-3 16,2 1-1-16,4 3-1 0,-1 3 0 16,-1 1-1-16,-2 4 3 0,2 3-1 15,6 0-1-15,-4 0 1 0,1 4-1 16,-3 0 0-16,0 2 1 0,4 0-1 15,0 0 0-15,1 1-1 0,-5-2 0 16,4 1-1-16,2-2 1 0,-1-6-3 16,-3 3-1-16,-2-5 1 0,0-4 1 15,4-2 1-15,-3-2 1 0,-3 0 1 0,2-3 0 16,2 0 0-16,-4-3-1 0,4-4 2 16,5-1 2-16,-1-7 2 0,-6-2 1 15,6-3 1-15,3-8 1 0,-3-1-1 16,0-6-4-16,7-7 0 0,-7 2 1 15,7 0-4-15,-5 8 1 0,-8 10-2 16,-1 7 0-16,-1 8 0 0,-2 1-1 16,0 4-1-16,0 2-3 0,0-3-5 15,0 3-8-15,-2 0-4 0,-3 8-11 16,3 4-10-16,0 4 2 0,-2 2-5 16,-2 1-14-16,2 0-39 0,-5-1-105 15</inkml:trace>
  <inkml:trace contextRef="#ctx0" brushRef="#br0" timeOffset="-131456.774">25711 11805 347 0,'0'0'56'0,"0"0"-10"15,0 0-8-15,0 0 7 0,0 0-15 16,0 0-11-16,0 0 3 0,8-2 3 16,-2 2-4-16,1 0-1 0,-1 0-1 15,0 0-3-15,4-2 2 0,7 1-3 16,-5-2-3-16,15 0-2 0,-4-2-2 16,2-1-3-16,-1 3-2 0,3 0-1 15,2 1-2-15,-4-1-3 0,-6 1-25 0,1-1-28 16,-11 0-24-16,-1 0-35 15,-4-3-136-15</inkml:trace>
  <inkml:trace contextRef="#ctx0" brushRef="#br0" timeOffset="-131019.284">26472 11554 174 0,'0'0'206'16,"0"0"-162"-16,0 0 10 0,0 0-7 16,0 0-1-16,0 0-19 0,0 0 0 15,0 0 0-15,0 0 0 0,-3-6-3 16,3 6-1-16,0 0-9 0,0 0-1 16,0 0-3-16,-4 0 0 0,0 1-5 15,-4 1-3-15,-4 5-2 0,-1 1 1 0,-8-1-1 16,3 5 0-16,-5 0 0 0,-2 2-1 15,7 0-3-15,-1 0-2 0,3 4 0 16,-1-5 1-16,11 2-2 0,0 0 2 16,-5 0-2-16,5 0 3 0,0 1 1 15,-2-4 2-15,1 0 1 0,-5-2 0 16,8 3-1-16,0-3 1 0,0-2 0 16,-1-2 1-16,5-2-1 0,0-2 1 15,0 0-2-15,3-1-1 0,5 1 2 16,0-2 0-16,17 0 3 0,0-6 4 15,8-1 6-15,6-2-7 0,-2 0 1 16,0-1-5-16,-6 2-2 0,0 3 0 16,-14 0 0-16,-7 3-19 0,-3-1-21 15,-7 0-26-15,-5 0-8 0,-5-3-31 16,-2 0-147-16</inkml:trace>
  <inkml:trace contextRef="#ctx0" brushRef="#br0" timeOffset="-130738.176">26397 11518 380 0,'0'0'59'0,"0"0"2"16,0 0-2-16,0 0-8 0,0 0-18 16,0 0-5-16,0 0-1 0,0 0-2 15,0 0-7-15,13-31-6 0,-9 31-3 16,-2 3 0-16,2 5-3 0,0 4 2 15,-4 2 1-15,2 5-3 0,-2 4 0 16,0 2-3-16,0 2 0 0,0 0-2 16,0 1 0-16,-2 1 0 0,0-1-1 15,2 0 0-15,0-2-2 0,0 0-8 0,0-2-9 16,0-3-11-16,2-1-12 0,0-4-20 16,0 0-10-16,-2-7-30 0,0-2-126 15</inkml:trace>
  <inkml:trace contextRef="#ctx0" brushRef="#br0" timeOffset="-130316.111">26933 11535 338 0,'0'0'61'0,"0"0"-1"15,0 0-8-15,0 0 0 0,0 0-17 16,0 0-10-16,0 0 1 0,0 0-7 16,4-110-6-16,-13 102-5 0,-3-1-2 15,-5 6-3-15,5 0 1 0,-2 3 2 16,7 0-2-16,1 0-1 0,0 0 0 15,-4 6-1-15,-1 2-1 0,3 4-1 16,-9 2 0-16,7 2 1 0,-2 4-1 16,-3 0 1-16,5 5 0 0,2 0-1 15,-3 2 0-15,7 6 0 0,0-2-2 16,4 6 2-16,-2-1 0 0,2 4 1 16,2-3-1-16,2-1 1 0,11 1-1 15,-1-1 2-15,5-3-2 0,-1-2-4 16,7-6-14-16,-4-5-14 0,0-6-12 0,5-3-17 15,-5-11-20-15,-6-3-91 0</inkml:trace>
  <inkml:trace contextRef="#ctx0" brushRef="#br0" timeOffset="-130065.982">27455 11524 54 0,'0'0'490'15,"0"0"-462"-15,0 0-8 0,0 0 20 16,0 0 5-16,0 0-26 0,0 0-4 16,0 0 0-16,0 0-1 0,13-12-10 0,-19 21-1 15,2 5 0-15,-5 6 0 16,-5 3 1-16,6 7-1 0,-11 5-1 16,7 7-1-16,-9 0-1 0,8-2 0 15,3-1 0-15,-2-5 0 0,8-5-11 16,4-2-8-16,-2-7-14 0,2-4-22 0,-5-1-11 15,-3-8-23-15,-4-3-93 0</inkml:trace>
  <inkml:trace contextRef="#ctx0" brushRef="#br0" timeOffset="-129878.548">27156 11764 447 0,'0'0'88'0,"0"0"-32"16,0 0-5-16,0 0 7 0,0 0-16 15,0 0-24-15,0 0-3 0,0 0-2 16,0 0-9-16,39-27-4 0,-39 30 0 16,0 3-3-16,0-3-13 0,0-3-4 0,0 3-12 15,0-3-13-15,0 0-12 0,2 0-15 16,-2-3-29-16,2-3-100 0</inkml:trace>
  <inkml:trace contextRef="#ctx0" brushRef="#br0" timeOffset="-129659.83">27648 11767 439 0,'0'0'77'0,"0"0"-25"0,0 0-21 16,0 0 10-16,0 0-12 0,0 0-12 15,0 0-2-15,0 0-3 0,0 0-4 0,-9 5-5 16,3-6-1-16,4-2-2 15,-2 2-12-15,0-2-8 0,0 0-17 16,0 3-6-16,2-3-13 0,2 3-4 16,0 0-51-16,0-3-88 0</inkml:trace>
  <inkml:trace contextRef="#ctx0" brushRef="#br0" timeOffset="-129066.043">28123 11764 225 0,'0'0'126'15,"0"0"-108"-15,0 0 9 0,0 0 6 16,0 0 2-16,0 0-20 0,0 0 1 16,0 0 4-16,0 0-3 0,-91-48-4 15,83 44 1-15,-2 2-1 0,3 2 0 0,-1-3 0 16,4 3 3-16,0 0-3 0,4-2 0 15,0 2-5-15,-2 0-2 0,2 0 2 16,0 2-4-16,-2 1-1 0,2 3-2 16,0-1 0-16,0 3 1 0,0 0-1 15,0 2-1-15,2 1 0 0,0-2 0 16,4 1 0-16,0-1 0 0,5-1 0 16,-1-1-1-16,2-3-2 0,7 0 1 15,0-3 1-15,-3-1 0 0,9-1 1 16,-6-5 0-16,3-2 2 0,-1-1-2 15,-9-2 1-15,-1 0 0 0,-3-3 2 16,-2 0-1-16,-6-4 1 0,0-2 1 16,-2-2 1-16,-8-3-1 0,4-1 3 15,-7 4-2-15,-3-1 0 0,1 6-5 0,-6 0 2 16,3 7 0-16,-5 3-2 16,-2 4 0-16,5 3 0 0,-3 0 0 15,-4 9 0-15,0 2 0 0,4 4-1 0,3 2-1 16,-3-1 2-16,9-1 0 0,-3 1 0 15,5-2-1-15,5 1 1 0,1-2 0 16,2 2-1-16,0 3 1 0,4-2 0 16,0 5 0-16,0 0 3 0,6-1-2 15,0 2 0-15,1 0 1 0,1-1-2 16,2-1 1-16,5-1-1 0,-3-1 1 16,9-5 1-16,-3 2-2 0,5-2-1 15,6-4 0-15,2-2-7 0,0-6-13 16,2-1-3-16,-2 0-15 0,0-8-15 15,0-6-20-15,-2-5-53 0,-8 0-143 16</inkml:trace>
  <inkml:trace contextRef="#ctx0" brushRef="#br0" timeOffset="-128503.696">28431 11467 348 0,'0'0'64'0,"0"0"-8"0,0 0-3 15,0 0-1-15,0 0-12 0,0 0-15 16,0 0-7-16,0 0-1 0,-2-84-1 16,-2 84-2-16,2 0-2 0,0 2-4 15,0 4-4-15,0 5-3 0,-2 1 2 16,2 4 1-16,2 1 2 0,-3 6-1 16,3 3 1-16,-2 1-1 0,2 4-1 15,-2 1 1-15,-2 3-3 0,2-1-2 16,0-2 2-16,2 0-2 0,0-2 2 0,0-5-2 15,2-1 0-15,0-3 0 16,2-3 0-16,-2-2-8 0,0-4-1 16,1-4 0-16,-3-2-1 0,2-3 0 0,-2-2 2 15,0 0 0-15,0-1 3 0,0-2 3 16,0-1 1-16,0-5 1 0,0-1-3 16,-5-5-5-16,-3-3 0 0,4-2-4 15,-4 0 5-15,6-4 7 0,-5 2-1 16,3-1 1-16,2 5 1 0,0-3-1 15,-2 9 0-15,4 0 1 0,0 1 1 16,0 6 4-16,4-2-1 0,2 1 1 16,1 2-2-16,1 0 1 0,4 2 1 15,5-2 2-15,4 3-1 0,-1 3 2 16,9 3-1-16,0 6 0 0,4-1-1 16,0 6-2-16,-2 0 0 0,-6-1 1 15,-4 1-2-15,-3-2-3 0,-7-1 1 16,-9-2-1-16,-2-1 0 0,0 0 0 0,-4 0 0 15,-3 1 1-15,-3 1-1 0,-2-4-1 16,3 2-6-16,-3 0-1 0,0-4-5 16,-3 0-8-16,-4-3-10 0,5-1-11 15,-7-2-25-15,3-1-28 0,-3-1-79 16</inkml:trace>
  <inkml:trace contextRef="#ctx0" brushRef="#br0" timeOffset="-127941.343">28785 11687 391 0,'0'0'65'0,"0"0"-20"15,0 0 1-15,0 0 4 0,0 0-13 0,0 0-2 16,0 0 3-16,0 0-6 16,12-11-12-16,-12 11-5 0,4 0-5 15,-2 0 2-15,0 0-4 0,2 0-2 16,1 6-1-16,-1 2-2 0,0 6 2 0,2 0-2 15,-4 4 0-15,-2 4 0 0,4 3-3 16,-4 2 2-16,2 3-2 0,2-1 2 16,1 0-2-16,-1-4 0 0,-2 2 0 15,4-5-2-15,-4-4-3 0,-2-3-1 16,2-5 3-16,-2-4-2 0,0-1 2 16,0-5 1-16,0 0 2 0,0 0 0 15,0 0 1-15,0-3 0 0,0-3 2 16,-2-3-3-16,-4-3-2 0,2-5-2 15,-5-4 1-15,-5-6 0 0,6-4 2 16,-3-7 0-16,-1-5 1 0,6-2 0 16,-2-2 0-16,-1 2-1 0,1 5 1 15,4 1-2-15,-2 8 1 0,2 3-2 16,1 10 2-16,3 2 0 0,0 3-1 16,3 6 2-16,-1-2-2 0,6 3 0 0,-4 1 1 15,8 2 1-15,-3 3 0 0,7 0 4 16,1 1 0-16,5 7 1 15,-1 1-3-15,6 2 2 0,-2 3-1 0,-2 0-1 16,-5 2 2-16,-1 1-3 0,-5 1 1 16,-10 1-1-16,2 1-1 0,-4 2 1 15,-2-4-1-15,-2 1 0 0,-4-2 0 16,0 0-1-16,-1-6-2 0,1-1 1 16,0-2-4-16,-7 2-5 0,3-4-7 15,-9-3-7-15,5 0-12 0,-5 0-10 16,-6-3-12-16,6-3-21 0,-5-2-51 0,3-1-156 15</inkml:trace>
  <inkml:trace contextRef="#ctx0" brushRef="#br0" timeOffset="-127582.072">29225 11475 193 0,'0'0'75'16,"0"0"-32"-16,0 0 2 0,0 0-2 16,0 0-1-16,0 0-12 0,0 0-4 15,-77-92 5-15,77 89-4 0,0 2 2 16,0 1-3-16,0-1 1 0,0-1 1 0,0-1-5 15,0 2 2-15,7 0-7 0,-3-2-2 16,4 3-2-16,0 0-1 0,3 5-1 16,1 4-3-16,3 2-1 0,3 4-1 15,-1 4-2-15,7 4 2 0,-7 5-3 16,2 3-1-16,-7 4-3 16,-6 1 1-16,-2 0-1 0,-4-1-2 0,-10-4-14 15,0 2-11-15,-9-6-7 0,3-2-9 16,-5-3-26-16,2-4-14 0,1-4-44 15,3-6-207-15</inkml:trace>
  <inkml:trace contextRef="#ctx0" brushRef="#br0" timeOffset="-127222.816">29711 11848 163 0,'0'0'390'15,"0"0"-341"-15,0 0-8 0,0 0 11 16,0 0-3-16,0 0-25 0,0 0-8 16,0 0 3-16,105-11-7 0,-105 21-5 15,-8 0-4-15,-5 4-1 0,-5 0-2 16,-9 2-1-16,0 0-12 0,4-1-4 0,-3 3-11 16,-3-4-12-16,2 0-20 0,-4-6-22 15,0-2-49-15,4-5-224 0</inkml:trace>
  <inkml:trace contextRef="#ctx0" brushRef="#br0" timeOffset="-126582.341">30732 11507 117 0,'0'0'108'16,"0"0"-69"-16,0 0 15 16,0 0 7-16,0 0-3 0,0 0-14 0,0 0-2 15,0 0 4-15,25-77 0 0,-23 70-14 16,2 3 2-16,-2 1 0 0,-2 3-7 15,0 0-7-15,0 0-8 0,2 0-6 16,-2 5-4-16,2 4 1 0,0 5-3 16,-2 2 5-16,0 5-3 0,0 0 1 15,-4 6-1-15,0 1 1 0,-4-2-2 16,1 3 0-16,-1-2 0 0,2 2 0 16,4-2-1-16,-4-1 0 0,4 2-7 0,0-6-13 15,-3 0-11-15,1-3-22 16,-6-6-25-16,-2-1-29 0,-3-5-143 15</inkml:trace>
  <inkml:trace contextRef="#ctx0" brushRef="#br0" timeOffset="-126379.252">30401 11673 402 0,'0'0'140'0,"0"0"-95"16,0 0-5-16,0 0 7 0,0 0-8 15,0 0-25-15,0 0-7 0,0 0 2 16,0 0 0-16,23-8-6 0,-23 8-1 16,0 0-2-16,0 2 0 0,0-1 0 15,0 1-10-15,4-2-15 0,2 0-15 16,2 0-11-16,5 0-5 0,-3-3-34 16,-2-1-86-16</inkml:trace>
  <inkml:trace contextRef="#ctx0" brushRef="#br0" timeOffset="-126160.511">30924 11667 327 0,'0'0'66'0,"0"0"3"0,0 0-7 16,0 0-13-16,0 0-10 0,0 0-15 15,0 0-7-15,0 0-1 0,0 0-6 16,2 3-6-16,-2-3-4 0,2 0 0 15,-2 0-1-15,0 0-8 0,0 0-11 0,0 0-4 16,0 0-10-16,0-5-4 0,2 2-13 16,0-1-42-16,-2 0-94 15</inkml:trace>
  <inkml:trace contextRef="#ctx0" brushRef="#br0" timeOffset="-125597.832">31356 11704 378 0,'0'0'26'0,"0"0"-3"15,0 0 27-15,0 0-2 0,0 0-14 16,0 0-13-16,0 0-2 0,0 0 1 16,0 0-2-16,-83-59-4 0,83 59 0 15,-2 0-3-15,2 0-2 0,-2 0-3 16,0 0-3-16,0 1-1 0,0 4-2 15,2-1 2-15,-2 1-1 0,0 2 0 0,0-1-1 16,2 3 1-16,0 0-2 0,0 2 1 16,2-3-1-16,2 3 1 0,6-4-3 15,3 1 0-15,1-1-1 0,5-1 3 16,2-3 0-16,1-3 1 0,7 0 0 16,2-5 0-16,-2-3 0 0,0-2 1 15,-4 0-1-15,-6 1 1 0,-5-7 0 16,-4 4 4-16,-1-5 3 0,-5-2 2 15,-2-4-1-15,-2-3-4 0,0 1-3 16,-4-4 1-16,-7 1-3 0,-3 6 0 16,-1 1 0-16,-5 6 0 0,1 5 2 15,-4 2 0-15,1 8-1 0,-1 0-1 16,0 8 0-16,-4 6 0 0,3 1 0 16,1 5-1-16,2-1 1 0,0 1-2 0,7-3 1 15,2 3-1-15,1-1 2 0,5-1-1 16,4 1 0-16,0-2 1 0,2 2-1 15,0 2 1-15,4 1 0 0,4-1 0 16,3 3-1-16,3-4 1 0,-1 5 1 16,3-7-1-16,1 2 1 0,3-2-1 15,-1-3 0-15,2 0-1 0,5-4-12 16,1-1-12-16,2-4-3 0,6-3-9 16,3-3-2-16,3-5-6 0,0-5-22 15,5-5-64-15,-7 0-136 0</inkml:trace>
  <inkml:trace contextRef="#ctx0" brushRef="#br0" timeOffset="-125144.794">32088 11616 429 0,'0'0'73'15,"0"0"-16"-15,0 0-6 0,0 0-3 16,0 0-16-16,0 0-9 0,0 0-10 0,0 0-1 16,-8-98-2-16,1 87-2 0,-1 1-2 15,2 3 0-15,0 1-4 0,0 3 0 16,-1 0-1-16,-1 3-1 0,0 0 0 15,-3 3-1-15,-3 6-1 0,-5 2 2 16,-3 3 0-16,-1 3-2 0,2-1 1 16,-1 5-6-16,3-2 1 0,2 1 2 15,5 0 0-15,2 0 1 0,1-1 1 16,5-1 1-16,0 1-1 0,2-4 2 16,2 1 0-16,0-1-3 0,0-1-4 15,4-3 3-15,2 0-4 0,-1-3 3 16,1-2 1-16,4-3-1 0,0-1 4 0,-1-2 1 15,3-2 1-15,3-4 2 16,-3-5 1-16,2 1 4 0,3-2 1 0,-1-5 1 16,1-1 0-16,2-3 1 15,-1-2-2-15,1 2-1 0,-3 2 0 16,-1 4 4-16,-7 7-7 0,-4 4-1 0,0 3-1 16,-4 1-2-16,5 6-1 0,-3 4-2 15,2 5 2-15,-2 4 0 0,0-1 0 16,0 1 1-16,0-1-1 0,0 0 1 15,4 0-1-15,0-3-1 0,3 2-2 16,1-2-7-16,0 2-9 0,7-4-9 16,-5 0-22-16,5-2-12 0,-5-10-26 15,7-1-59-15,-7-9-218 0</inkml:trace>
  <inkml:trace contextRef="#ctx0" brushRef="#br0" timeOffset="-124941.499">32423 11579 479 0,'0'0'45'0,"0"0"-2"0,0 0-3 0,0 0 0 16,0 0-4-16,0 0-15 0,0 0-3 15,0 0 1-15,37-12-5 0,-23 17 1 16,-1 4-2-16,3 2-3 0,3 3-1 16,4 3-3-16,-1 2-4 0,3 1-1 15,2 0 0-15,-2 2-1 0,4-5-7 16,-8-2-23-16,1-2-12 0,-3-4-20 15,-7-6-15-15,-5-3-26 0,-5 0-103 16</inkml:trace>
  <inkml:trace contextRef="#ctx0" brushRef="#br0" timeOffset="-124769.63">32627 11523 509 0,'0'0'58'15,"0"0"-9"-15,0 0 9 0,0 0-4 16,0 0-22-16,0 0-19 0,0 0-10 15,0 0 3-15,0 0 0 16,-66 80-6-16,48-50 1 0,-3 1-1 0,7 2 0 16,-7-3-15-16,0-2-23 0,-2-2-25 15,-5-4-33-15,-6-7-85 0</inkml:trace>
  <inkml:trace contextRef="#ctx0" brushRef="#br0" timeOffset="-122941.69">23631 12760 183 0,'0'0'68'15,"0"0"-4"-15,0 0-12 0,0 0-10 16,0 0-6-16,0 0-11 0,-8-14-5 16,6 11 1-16,0 0-4 0,0 0-2 15,-2-2 4-15,4 0 4 0,0-1-5 16,0-3-1-16,0 3-3 0,4-3-1 15,2 2 0-15,0 1 0 0,9-3 0 0,-3 5-2 16,1-2 0-16,7 3-3 0,-1 2-2 16,-3 1 0-16,9 3-4 0,-8 3 1 15,5 8 0-15,-7 0-2 0,1 3-1 16,-7 2 1-16,3 2-1 16,-4 0 0-16,-1 3 1 0,-5-5-1 0,0 4-1 15,2-6 0-15,0 0-2 0,2-1 3 16,-2-4-3-16,-2-1 1 0,-2-4-1 15,0 0-2-15,0 0-5 0,0-2-2 16,-2 0 1-16,-6-4 1 0,2 1 1 16,2-2-4-16,0 0-1 0,-1-2 3 15,-3-3 1-15,0-1 5 0,2-2 4 16,-1-2 0-16,3-1 1 0,-2-3 1 16,2-3 3-16,0-4 4 0,2-1 4 0,2 0-3 15,0 0 1-15,6 2 2 16,0 1-2-16,2 2-4 0,-1 2-1 15,7 4-1-15,-1 3 0 0,-5 1-1 16,8 2-1-16,-5 4-2 0,5-1 0 0,-1 2 0 16,-1 2 0-16,5 4 1 0,-5 3 1 15,5 1 0-15,-7 2-2 0,7 2 0 16,-9 3 1-16,7 0 0 0,-7 0-1 16,2 3 1-16,-1-3-1 0,-3 4-1 15,-6-5 1-15,2 1-3 0,-2 0-5 16,0-3-2-16,-2 2 0 0,0-3 1 15,-2-2 4-15,0 0-6 0,-2-6 5 16,4 0 5-16,-2-4-1 0,0-1 1 16,-2 0 2-16,-2-2 0 0,-1-2 0 15,1-1 1-15,2-4-1 0,0-2 0 16,0-2 1-16,0-3 4 0,-2-2 3 16,-1-6-3-16,3-1 3 0,2-6 0 0,2 0 3 15,2 2-6-15,9 1-1 0,-3 6-3 16,0 2 1-16,9 7-2 0,-5 3-1 15,0 3 0-15,7 4 1 0,-9 0 0 16,9 3-1-16,-7 7 2 0,5 0-2 16,-5 6 0-16,1 1 1 0,1 5 1 15,-6 2-2-15,3 0 0 0,1 4 0 16,-6 3 2-16,-1-1-2 0,-1 0 0 16,0-2 0-16,4 0-8 0,-4-3-5 15,0-2-4-15,-2-2 0 0,-2-3-10 16,0 0 0-16,0-4-11 0,-4-4-16 15,-2-1-30-15,-4-2-105 0</inkml:trace>
  <inkml:trace contextRef="#ctx0" brushRef="#br0" timeOffset="-122472.591">24568 12747 410 0,'0'0'56'15,"0"0"-20"-15,0 0-1 0,0 0 4 16,0 0-9-16,0 0-18 0,0 0 6 16,-29-42-8-16,25 38 4 0,-7-3-1 15,5 2-1-15,4 0-2 0,-6 2-1 16,2 0 2-16,-5 0-3 0,5 1-3 16,0 2-3-16,-4 0-2 0,-3 2-1 15,7 4 1-15,-4 0-1 0,-5 2 1 16,7 3 0-16,0 1 0 0,-7-3 0 15,7 3-1-15,6-1 0 0,-4 2-3 16,3-1 1-16,1 2 0 0,2 2-1 0,2 0 3 16,3 2-1-16,1 2 2 0,4 0-1 15,9 4 1-15,-5-5-1 0,9 0 1 16,4-2 0-16,-2-3 0 16,2 0 1-16,-3-8-1 0,3-1 0 0,-4-2 1 15,-9-3-1-15,5-3 0 0,-7-3 1 16,-5-4 1-16,-1 0 0 0,0-3 1 15,-4-1-1-15,0-3 1 0,-2-3-2 16,-4-3 2-16,-4-6-1 0,-1-4-1 16,3 0-1-16,-6 1 0 0,-1 2-1 15,3 7-1-15,-4 5-8 0,3 7-18 16,5 3 2-16,-2 7-15 0,-2 1-7 16,5 5-4-16,1 6-11 0,2 0-32 0,2 5-56 15</inkml:trace>
  <inkml:trace contextRef="#ctx0" brushRef="#br0" timeOffset="-122066.316">24799 12718 363 0,'0'0'70'15,"0"0"16"-15,0 0-23 0,0 0-4 16,0 0-14-16,0 0-15 0,0 0-6 15,0 0-8-15,33-48-6 0,-29 56-6 16,3 1 2-16,-1 7 0 0,-4 2-2 16,4 0-1-16,2 4 0 0,-3-1-2 15,1 3 1-15,-2 0-1 0,-2-3-1 16,4 1 0-16,4-7-2 0,-3 0 0 0,-1-3 2 16,-2-3-4-16,-2-3 1 0,2 1 1 15,-2-4 1-15,0-2-3 0,0 0-2 16,-2-1 3-16,5 0 1 0,-3-3 1 15,0-3 1-15,0-2 3 0,2-4-1 16,0-3-1-16,-2-4 0 0,4-9 2 16,7-4 4-16,1-10 2 0,-1-3-3 15,7-1 3-15,1 5-4 0,-7 11-4 16,3 9-1-16,-9 9 0 0,-6 9 0 16,-2 2-1-16,2 1-2 0,-2 1-14 15,0 5-7-15,0 4-9 0,0 2-8 16,0 4-2-16,0 0-9 0,0 2-11 0,-4 1-35 15,0-3-114-15</inkml:trace>
  <inkml:trace contextRef="#ctx0" brushRef="#br0" timeOffset="-121675.733">26037 12675 352 0,'0'0'44'0,"0"0"22"0,0 0-16 16,0 0 5-16,0 0-14 0,0 0-4 16,0 0 0-16,0 0-6 0,42-121-5 15,-42 120-5-15,0 1-7 0,0 0-5 16,0 2-4-16,0 6-1 0,-4 5-4 16,2 5 0-16,0 3 2 0,-3 5-1 15,-3 2-1-15,-2 3 0 0,2 3 1 16,-3 1-1-16,-1 1 0 0,1-2-13 15,3-3-2-15,0-4-6 0,-2-6-14 16,3-2-8-16,3-6-16 0,-8-2-28 16,1-8-80-16</inkml:trace>
  <inkml:trace contextRef="#ctx0" brushRef="#br0" timeOffset="-121457.08">25816 12741 505 0,'0'0'66'0,"0"0"-17"16,0 0-3-16,0 0 6 0,0 0-22 16,0 0-15-16,0 0-5 0,0 0-6 15,0 0-1-15,25-32-2 0,-27 32-1 16,0 0 0-16,-2 0-2 0,0 0-11 16,2 0-9-16,0 0-4 0,-3 0-6 15,5 0-12-15,0 0-9 0,0 0-14 16,0 0-36-16,5 0-117 0</inkml:trace>
  <inkml:trace contextRef="#ctx0" brushRef="#br0" timeOffset="-121253.868">26203 12732 390 0,'0'0'82'0,"0"0"-9"0,0 0-24 15,0 0-3-15,0 0-13 0,0 0-18 16,0 0-4-16,0 0-3 0,0 0-6 16,0 4 1-16,0-4-3 0,-2 0-4 15,2 0-11-15,-2-2-13 0,2 2 2 16,0-1-17-16,0-2-23 0,0 2-44 16,0-2-112-16</inkml:trace>
  <inkml:trace contextRef="#ctx0" brushRef="#br0" timeOffset="-120644.494">26620 12681 416 0,'0'0'20'0,"0"0"6"15,0 0 13-15,0 0 7 0,0 0-20 16,0 0-8-16,0 0-4 0,0 0-5 15,0 0-5-15,-35-27-3 0,25 30-1 16,4 4 0-16,2-3 0 0,-3 3 1 16,3-1 0-16,-2-1-1 0,4 2 1 15,2-2-1-15,0 2 0 0,0-1-2 16,0-2 2-16,8 7-1 0,-2-5 0 0,3 2 1 16,-1 2 1-16,6-3-1 15,-1 0 1-15,1-5 0 0,3 1-1 16,-5-3 0-16,7-3 0 0,-11 1 1 15,9-5 0-15,-7 0 1 0,-6 0 0 0,2-3 3 16,3 0 1-16,-5-1 0 16,-4-2 0-16,0-2 0 0,-4-5-2 0,-5 0-1 15,-1-1 0-15,2 1 3 0,-7 2-4 16,3 4-2-16,-7 3 0 0,5 5 1 16,-7 5-1-16,3 1-1 0,-7 4 0 15,-4 7-1-15,4 0 0 0,0 4-3 16,-2 1-1-16,2 1 4 0,7 0 2 15,1 1 0-15,5 1 0 0,-3-3 0 16,11 2-1-16,2-1 0 0,2 0 0 16,0 0 1-16,0 2 0 0,4 1 3 15,1 0-2-15,5 0 2 0,-2-3-1 16,-2 0-2-16,5 1 0 0,5-3 0 16,-5-3 1-16,9-4-1 0,-1-1 0 15,4-5 0-15,5-2-1 0,1 0 2 0,5-5-1 16,-1-2 0-16,2-1-1 15,-2-1-5-15,0 1 2 0,-4-1-5 0,-6 0 3 16,-3 2 1-16,-7-2 2 0,-1-1-1 16,-8 1-7-16,-2-3-8 0,-2-1-17 15,-6-1-38-15,-2-1-119 0</inkml:trace>
  <inkml:trace contextRef="#ctx0" brushRef="#br0" timeOffset="-120035.306">27203 12644 348 0,'0'0'88'0,"0"0"-38"0,0 0-8 16,0 0 5-16,0 0-10 0,0 0-17 16,0 0-12-16,-22-110-5 0,9 99-2 15,1 4 3-15,-1 2-2 0,1 2 1 16,2 3-2-16,-7 0 1 0,9 2-1 16,-5 4 2-16,-1 6-3 0,4-3-2 15,-5 2 2-15,5 1 0 0,-1 1-1 16,-3 1 1-16,4 3 0 0,-3-2 0 15,-3 2 3-15,5 1-3 0,-3-1 0 0,6 1 0 16,1-1 0-16,1 1 0 0,2 1 0 16,2 1-4-16,0-3 4 0,2 0-2 15,2-1-3-15,6-4 2 16,-1-1-1-16,3-2 3 0,4-4 0 16,-1-1 1-16,7-4-1 0,-5 0 1 0,6 0 2 15,-9-4 0-15,9-1 0 0,-5-6 0 16,1-1 1-16,-5 0 1 0,5-1 2 15,-7-7-3-15,-4 0 1 0,9-7 3 16,-5 0-1-16,-4-1 5 0,-2 4-6 16,5 3-3-16,-7 7 1 0,-2 6 1 15,0 3 4-15,0 2 1 0,2 2-3 16,-2 1-2-16,0 2-4 0,2 4-5 16,0 7 1-16,0 3 4 0,0 2 0 15,2 3 1-15,-2-3 1 0,2 4-2 16,-4 0 0-16,4 1 0 0,-1-3-12 15,1-3-16-15,-4 0-9 0,2-1-6 0,0-4-2 16,2 0-17-16,-2-6-32 0,0-1-64 16</inkml:trace>
  <inkml:trace contextRef="#ctx0" brushRef="#br0" timeOffset="-119785.411">27360 12615 411 0,'0'0'125'0,"0"0"-73"16,0 0-13-16,0 0 7 0,0 0-5 15,0 0-21-15,0 0-5 0,0 0-3 16,69-46-4-16,-65 48-5 0,0 6-3 0,6 3 0 16,1 6 2-16,-5 3 1 0,2 0-1 15,9 3 0-15,-9 1-2 0,6 3 0 16,3-2 0-16,-1-2-1 0,1-1-16 15,2-1-16-15,-5-3-10 0,-4-5-9 16,1-3-15-16,-7-7-16 0,-4-3-64 16,0 0-142-16</inkml:trace>
  <inkml:trace contextRef="#ctx0" brushRef="#br0" timeOffset="-119582.278">27656 12573 423 0,'0'0'60'0,"0"0"4"0,0 0-15 0,0 0 2 16,0 0-5-16,0 0-16 16,0 0-10-16,0 0-7 0,0 0-6 15,-45-22 0-15,34 42-3 0,3 1-1 16,-7 7-1-16,-1 2 2 0,-1 1-4 0,-1 3 1 16,-7-2-1-16,6 2-6 0,-1-2-19 15,-7-2-16-15,10-3-15 0,-3-7-15 16,1-3-22-16,2-3-90 0</inkml:trace>
  <inkml:trace contextRef="#ctx0" brushRef="#br0" timeOffset="-119238.61">27985 12947 406 0,'0'0'63'0,"0"0"-26"15,0 0 5-15,0 0 4 0,0 0-13 16,0 0-8-16,0 0 0 0,0 0-1 15,6-3-2-15,-6 3-3 0,0 0-7 16,0 0-6-16,0 5-4 0,-4-1-2 16,-2 4 2-16,-9 1 0 0,5 4 0 15,-13 2-2-15,2 2-9 0,-3-1-9 16,-5-1-7-16,2-2-11 0,6-1-5 16,2-2-6-16,3-4-16 0,-1-2-42 15,9-1-132-15</inkml:trace>
  <inkml:trace contextRef="#ctx0" brushRef="#br0" timeOffset="-118754.126">29002 12546 209 0,'0'0'32'16,"0"0"2"-16,0 0 7 0,0 0 7 0,0 0-16 15,0 0-9-15,0 0 3 0,0 0-9 16,0 0-1-16,-40-66-4 0,32 58-1 15,2 0 0-15,-4-1 2 16,-1 1 3-16,1 1 1 0,4 1 4 16,-3 2 0-16,-1 0 1 0,2 2-4 0,4 1-1 15,-2 1 6-15,1 0-9 0,-3 0-4 16,2 6-4-16,-2 2-4 0,-3 2 0 16,1 4-2-16,2-2 0 0,-3 4 0 15,-1-2 1-15,2 5 0 0,1-2-1 16,-5 3 0-16,8 1 2 0,2 0-1 15,-1 4-1-15,1-1 1 0,4 2-1 16,0 1 0-16,0-1 0 0,4 3 1 0,1-1-2 16,1 0 0-16,0 0-14 15,2-6-16-15,3-1-8 0,-3-2-8 16,2-5-19-16,1-5-52 0,-5-4-116 16</inkml:trace>
  <inkml:trace contextRef="#ctx0" brushRef="#br0" timeOffset="-118472.946">29299 12566 452 0,'0'0'56'15,"0"0"-17"-15,0 0-1 0,0 0 5 16,0 0-8-16,0 0-13 0,0 0-3 15,0 0-1-15,0-44-4 0,-2 44-3 16,-2 4-8-16,0 7-2 0,-4 0 0 16,4 6-1-16,-7 3 2 0,-3 2 0 0,3 4-2 15,-5 2 0-15,1 4 1 0,-3 1-1 16,5-2 0-16,1 0-6 0,2-3-12 16,1-2-5-16,5-3-11 0,-4-4-11 15,-2-2-18-15,1-6-20 0,3-2-97 16</inkml:trace>
  <inkml:trace contextRef="#ctx0" brushRef="#br0" timeOffset="-118254.192">29049 12703 111 0,'0'0'420'15,"0"0"-367"-15,0 0-20 0,0 0 8 16,0 0 6-16,0 0-20 0,0 0-12 15,0 0-5-15,0 0-10 0,31-25-1 16,-31 25 1-16,0 3 0 0,0-3 0 16,0 0 0-16,0 1-16 0,0-1-11 0,0 0-15 15,0 0-8-15,2 0-7 0,-2 0-11 16,0-1-62-16,4-2-143 0</inkml:trace>
  <inkml:trace contextRef="#ctx0" brushRef="#br0" timeOffset="-118050.954">29459 12730 460 0,'0'0'85'0,"0"0"-22"0,0 0-25 16,0 0 3-16,0 0-10 0,0 0-20 0,0 0-7 15,0 0-3-15,0 0-1 0,6 4 1 16,-6-4-1-16,0 0 0 0,0 0-16 15,0 0-14-15,0 0-8 0,-2 0-12 16,2-1-25-16,0-2-60 16,0 2-147-16</inkml:trace>
  <inkml:trace contextRef="#ctx0" brushRef="#br0" timeOffset="-117113.373">29841 12736 424 0,'0'0'68'0,"0"0"-48"0,0 0-8 15,0 0 15-15,0 0 1 0,0 0-18 16,0 0-7-16,0 0 1 0,0 0-2 16,-8 4-1-16,4 3-1 0,-3 0 0 0,3-3 3 15,-2 4 1-15,4-5-1 0,0 2-2 16,-2 0 0-16,4 0-2 0,0-1 1 15,0 2-1-15,0-3 0 0,4 3 0 16,2-4 1-16,2 1 0 0,3 0 1 16,-1-1 0-16,7 0-1 0,-1-2 0 15,1 0 1-15,-1 0 0 0,5-5 1 16,-3-2-1-16,-1-2 5 0,-7-1 3 16,1-1 3-16,-5 1-4 0,-2-3 0 15,-2-3-2-15,-2 3-2 0,0-7-3 16,-6 0-1-16,-2 0 1 0,-3 0-1 15,1 4 0-15,-5 1-2 0,1 4 2 16,-7-2 1-16,3 6 0 0,-5 3-1 16,-6 2 0-16,2 4 0 0,-2 5 0 0,4 4 1 15,1 3-1-15,3 0 0 0,4 1 1 16,-1 0-1-16,5 1 0 0,1-1 0 16,2 2 0-16,6 2 1 0,-1-3 0 15,3 4 2-15,0-3 0 0,2 0-1 16,0 3 3-16,6-5 0 0,-1 5 0 15,7-3 0-15,0-1-1 0,5 3 3 16,2-5-2-16,-1 1-1 0,3-2-1 16,4-1-3-16,1-3 2 0,1-3-2 15,6-4 1-15,5-1-1 0,-1-1 1 16,4-3 0-16,-2-6 0 0,3 0-1 16,-1-4 0-16,-4-1 1 0,1-1-2 0,-5-5 2 15,-4-1-1-15,-7-3 1 16,-1-4 1-16,0-4-2 0,-7-4 2 15,1-1-1-15,-5-1 0 0,-6 0 0 16,-4 7-1-16,0 3 1 0,-4 5-2 0,-4 7 1 16,-5 3-2-16,3 5-1 0,-7 1 2 15,3 6 0-15,-7 1-1 0,1 0-1 16,-1 7 0-16,-2 2 0 0,7 3 0 16,-3 2-1-16,7 0 1 0,1 2 2 15,1-2 0-15,6 1 1 0,0-1-1 16,0-2 1-16,4 2-1 0,0 0 1 15,8 0 1-15,-2 0 1 0,8 0 3 16,1 1 0-16,4 1 3 0,-1-1 2 16,11 0 2-16,-2 0-2 0,4 3 3 15,0-4-3-15,2 1-1 0,-2 1-3 16,-4 0 0-16,-4 0-2 0,-1-3-1 16,-1 1-2-16,-9-2 1 0,-1-1-2 0,-5-2 0 15,-4 0 1-15,-2-2-1 0,0 0 0 16,-6-2 0-16,-2-1-2 0,-3 2-6 15,1-1-1-15,-5-2-2 0,3 2 2 16,-2-5-4-16,-1 0-1 16,-1 0-8-16,1-4-8 0,1-2-2 0,-1-3-6 15,7 0-2-15,-2-2-4 0,1-4 0 16,5 0-41-16,2-4-49 0,2-1-104 16</inkml:trace>
  <inkml:trace contextRef="#ctx0" brushRef="#br0" timeOffset="-116519.772">30629 12718 440 0,'0'0'69'16,"0"0"-21"-16,0 0 2 0,0 0 7 16,0 0-12-16,0 0-19 0,0 0-4 15,72-7-2-15,-68 14-4 0,2 4-7 16,-2 3-2-16,0 4-3 0,3 4 2 15,-5 3 0-15,4 1 1 0,-4 4-2 16,4 0-1-16,0 0 0 0,-1-2-4 16,3-1 2-16,-4-1-1 0,0-3 0 15,2-1-1-15,-4-4 0 0,2 0-1 16,-1-4 0-16,1-4-4 0,-4-4-3 16,0-3-1-16,2 0 0 0,-2-3 2 15,0 0 3-15,0-1 4 0,0-4 1 16,0-1 1-16,0-1-1 0,0-5-1 15,0-2 1-15,-2-2 0 0,-2-5-1 16,-3-5 0-16,-1-6-2 0,2-4 2 0,-7-3-4 16,1-4-1-16,2 1 0 0,-3 3 2 15,1 2 1-15,2 3-2 0,-1 6 2 16,3 2 2-16,2 7 0 0,2 1 0 16,-3 2 0-16,5 3 0 0,-2 0 1 15,4 5-1-15,0 0 1 0,0 2 1 16,0 0 0-16,4 3-2 0,3 0 2 15,-1 2-2-15,2-2 1 0,7 2 2 16,1 1 0-16,7 0 1 0,-3 0 2 16,3 2-1-16,2 4 1 0,-6 5 1 15,-1 1-1-15,1 2-2 0,-7 0 0 16,5 3-3-16,-5 0 0 0,-4 4 1 16,1-2-2-16,-3 0 0 0,-2 4 0 0,-4-7 0 15,0 3 1-15,-2-3-1 0,-6-3-1 16,-3 2-2-16,-5-6-2 15,-5-2-3-15,-4-1-5 0,-2-3-1 16,3 0-4-16,-1-3-2 0,-2 0-6 16,6 0-17-16,1-1-3 0,3-1-3 0,5-2-13 15,-1-3-28-15,1-1-65 0</inkml:trace>
  <inkml:trace contextRef="#ctx0" brushRef="#br0" timeOffset="-116129.156">31027 12461 255 0,'0'0'70'0,"0"0"-8"0,0 0 2 15,0 0-4-15,0 0-18 0,0 0-6 16,0 0-4-16,3-12-1 0,-1 9-4 16,-2 0 2-16,4 3-7 0,2-2-3 15,2 2-2-15,0 0-3 0,1 8 0 16,5 4-2-16,3 0 0 0,-1 6 0 15,1 5-2-15,1 2-1 0,-3 4-3 16,-9 2-2-16,-4 3-2 0,-2-2-2 16,-8 1 0-16,-9-2-11 0,-1-2-21 0,-11-2-19 15,-2-2-36-15,-4-5-24 0,2-8-95 16</inkml:trace>
  <inkml:trace contextRef="#ctx0" brushRef="#br0" timeOffset="-112707.76">23741 13813 94 0,'0'0'94'0,"0"0"-60"0,0 0-16 15,0 0 3-15,0 0 9 0,0 0-5 16,-37-6-5-16,30 4-1 16,3 1-1-16,2-1 0 0,0 0-3 0,0 0-5 15,0-1 3-15,-2-2-3 0,0 2 1 16,2-2 1-16,-4-1 5 0,1 1-1 16,3-1-1-16,2-1 3 0,-2-1-4 15,2 0 3-15,0 1-4 0,0 0 2 16,4 1-3-16,1 0 2 0,3-1 0 15,0 0-4-15,-2-1 0 0,3 3-2 16,5-1-3-16,-4 2 0 0,1 2-2 16,3-1 0-16,-6 3-1 0,5 0-1 0,-1 3-1 15,-4 4 1-15,3 0 0 16,3 2 0-16,-5 1 0 0,3 2 0 16,2 3 0-16,-5 2-1 0,1 2 2 0,0 3-2 15,-1 0 1-15,-7 3-1 0,0 0 2 16,-2 1-2-16,0-2 0 0,0 0-3 15,-2-3-3-15,0-2 3 0,0 0-1 16,-3-5 0-16,-1-3-1 0,4-2-2 16,-4-3 5-16,2-3 1 0,2 0 0 15,2-3 1-15,-2 0 1 0,0 0 0 16,0-2-1-16,0-3 0 0,-3-6 0 16,1-1 1-16,0 0-1 0,-2-4 0 15,2-4 0-15,2-2 0 0,2-3-1 16,0 2 1-16,0-2 0 0,0 3-1 15,2 1 0-15,4 3 1 0,0 4 0 16,0 3 0-16,-1 1 0 0,-3 5 0 16,2-2 0-16,2 2 2 0,4 0 0 0,1 0 0 15,-1 2 3-15,6-1-1 0,-1 2 2 16,6 1-3-16,-7 1 2 0,11 0-2 16,-4 0 1-16,-3 2-2 0,7 3 2 15,-4 2-2-15,-5 5-2 0,3 1-2 16,-9 2 2-16,-6 3 0 0,0 0 0 15,-2 4 2-15,-2-3-2 0,0 1 0 16,0-2-5-16,-2-1-3 0,-2-3-1 16,4-2 0-16,-2-2-1 0,0-1 1 15,-2-5 2-15,2 0 0 0,-2-2 3 16,-2-1-1-16,1 1 1 0,1-2 0 16,0 0 2-16,2-3 2 0,-2 0-1 0,-2-1 1 15,-3-2 0-15,3-3 0 0,0 0 0 16,0-4 0-16,0-1 1 15,-5-6-1-15,5 0 1 0,2-2 2 16,4-4-3-16,0 4 5 0,0-5 0 16,6 3 0-16,5 1 0 0,-1 3-4 0,-4 4 3 15,4 2-3-15,3 2 1 0,-5 4 1 16,-2-1 3-16,7 4 1 0,-3-1 0 16,-4 1-1-16,5 5-1 0,3-1-1 15,-6 1-1-15,5 0 0 0,5 3 0 16,-9 4-2-16,7 0 0 0,-6 2-1 15,3 3 0-15,3 3 2 0,-7 2-2 16,3 2 0-16,-2 2 1 0,-3 2-1 16,-3-1 1-16,0-1 0 0,-2 1-1 15,0-2 0-15,-2 1 0 0,0-2-7 16,0 0-4-16,0-2-3 0,0-1-3 16,0 0-3-16,0-1-6 0,0-2-6 0,-4 0-20 15,2-2-10-15,-2-4-37 0,2-1-89 16</inkml:trace>
  <inkml:trace contextRef="#ctx0" brushRef="#br0" timeOffset="-112145.392">24489 13747 211 0,'0'0'59'0,"0"0"8"0,0 0-6 0,0 0 0 15,0 0-18-15,0 0-9 0,0-60-9 16,-2 56-1-16,0-1-2 0,2-1-5 15,0 5-5-15,-4-5-2 16,0 3-2-16,0 2 0 0,0-2-4 0,-3 3-4 16,3-2 0-16,-2 2-1 0,6 0 0 15,-6 3 1-15,0 4 0 0,-3 2 0 16,3 3-1-16,4 2 0 0,-2 1 2 16,2 3-2-16,-4 1 1 0,-1 1 0 15,5 1 0-15,-4-3 1 0,6 2-1 16,0 0 0-16,0 1 0 0,8 2-1 15,3-4 1-15,-5-2-2 0,13-2 0 16,-7-3 2-16,5-2-2 0,-3-2 1 16,-2-3 1-16,7-2-1 0,-9-3 1 0,9 0 0 15,-11-4 2-15,5-2-2 0,-1-1 1 16,-4-3 0-16,-6-1 1 16,2-2 4-16,1 0 3 0,-5-2 0 0,0-5 1 15,-2-2-2-15,-7-1-5 0,3-3 0 16,-8 0-1-16,1 5-1 0,1 1-1 15,-5 6-1-15,7 2-2 0,-7 4-8 16,7 2-6-16,4 2 2 0,-4 3-7 16,-3 1-7-16,5 7-14 0,-3 5-13 15,-3 3-16-15,8 1-34 0,-2-1-82 16</inkml:trace>
  <inkml:trace contextRef="#ctx0" brushRef="#br0" timeOffset="-111551.826">24756 13643 166 0,'0'0'113'0,"0"0"-28"16,0 0-13-16,0 0-5 0,0 0-13 16,0 0-16-16,0 0-4 0,0 0-6 15,18-46-3-15,-15 44-7 0,-1 2-3 0,0 0-4 16,0 1-7-16,-2 6-1 0,0 1-3 15,4 1 2-15,-2 3 0 0,2 6 0 16,2 3 0-16,-4 4 0 0,0 4-1 16,0 2-1-16,1-1 1 0,-1 3 0 15,2-2-1-15,-2-6 0 0,4-3 0 16,4-4 0-16,-6-3-1 0,5-2 0 16,-5-3-2-16,-4-2 2 0,4-3-4 15,-2 0 2-15,2-5 3 0,-2 1-1 16,2-1 0-16,3 0 1 0,-3-4 1 15,2-6 0-15,0-4 1 0,7-1-1 16,-3-3 2-16,-4-3 3 0,4-3 0 16,5-4-3-16,-7-3 3 0,9-5-3 15,-5-3 1-15,-4 1-3 0,9 6 1 0,-9 4-2 16,-6 9 1-16,4 2-1 16,-6 8 2-16,2 2-1 0,1 4-1 15,-3 0 0-15,0 3-3 0,0 0-7 0,0 0-8 16,0 4-7-16,2 2-17 0,2 1 5 15,-2 5-3-15,0-2-10 0,-2 1-15 16,0 0-45-16,0-2-86 0</inkml:trace>
  <inkml:trace contextRef="#ctx0" brushRef="#br0" timeOffset="-111161.29">25512 13779 56 0,'0'0'235'15,"0"0"-178"-15,0 0-8 0,0 0 8 16,0 0-2-16,0 0-18 0,0 0-3 16,0 0-2-16,-6-13-3 0,4 10 0 15,2 2-4-15,0-1-5 0,0 0-4 16,0 1-4-16,2-1-5 0,4 0-2 16,-4 1-3-16,7-1 2 0,3 0-2 0,-2 1 1 15,5 1-1-15,-1 0-2 0,-1-1 1 16,5 1-1-16,-7 0-1 0,9 0-11 15,-11 1-15-15,1 0-13 16,2 2-9-16,-1-1-5 0,-5-1-14 16,6 0-30-16,-3-1-82 0</inkml:trace>
  <inkml:trace contextRef="#ctx0" brushRef="#br0" timeOffset="-110473.902">26176 13609 243 0,'0'0'42'0,"0"0"-4"0,0 0 4 0,0 0 4 15,0 0-10-15,0 0-7 0,0 0-5 16,0 0-2-16,0 0 0 0,-79-73 4 15,71 70-6-15,-2-1-3 0,6 2-2 16,0 1-2-16,-5 0-4 16,-1 1-4-16,-2 0-2 0,3 2-2 0,-9 4-1 15,9 1 0-15,-5 4 0 0,-1-3 0 16,9 3 0-16,-2-2 0 0,-4 1 0 16,5 2 0-16,5-1-1 0,-2 1 1 15,2 1 0-15,0-1-1 0,2 1 0 16,0-2 0-16,6 2 1 0,-2-2-1 15,5 1 1-15,7 0 0 0,-5 1 4 16,9-1 2-16,-5 0 3 0,12 1 1 16,1-1 3-16,-3 3-5 0,0 1 1 15,0 0-2-15,-2-1-3 0,-11-2 0 0,5-2 0 16,-9-3-1-16,-6 1-2 0,-2-2 1 16,0-1-1-16,0 1 0 15,0-1-1-15,-6-1-7 0,-3 1-7 16,-3 1-4-16,2 0 1 0,-9-1-1 0,3-3-1 15,-11 1-7-15,4-3-11 0,0-1 1 16,-4 0 6-16,0-1 6 0,5-3-2 16,7-2 5-16,-5-3 17 0,11-1 4 15,1-2 2-15,4 0 13 0,2-3 13 16,2-3 2-16,6-2 0 0,2-4-3 16,9 0 0-16,1-4-5 0,11 1-2 15,0 2-7-15,-2 3 1 0,-4 4-6 16,0 4 0-16,-11-1-2 0,0 5 0 15,-5 0-2-15,-5-2 2 0,-2-2 0 16,0-1 0-16,-2 3-2 0,-5-1-3 16,-1 4 0-16,-2 0-1 0,4 2-1 15,-3 3-1-15,-5-1-2 0,4 5-10 16,3 0-9-16,-9 0-10 0,6 9-13 0,-1 0-11 16,-5 5-22-16,7 3-53 0,-5-3-143 15</inkml:trace>
  <inkml:trace contextRef="#ctx0" brushRef="#br0" timeOffset="-110005.28">26645 13502 93 0,'0'0'251'0,"0"0"-186"0,0 0-5 16,0 0-12-16,0 0-9 0,0 0-9 15,11-70-13-15,-16 64-6 0,-5 1-4 16,4-1-1-16,-2 0 2 0,-5 2 1 15,5 2-1-15,4-1 0 0,-2 3 0 16,-1 0 1-16,-1-2-1 0,2 2 0 16,0 2-6-16,-3 4-1 0,-5 4-1 15,4 0-1-15,-7 4 1 0,3-2 0 16,3 5 0-16,-3 0 0 0,3 1 0 16,3 4-1-16,-4 1 1 0,4 4 0 15,1 1 0-15,-1-1 0 0,4 1-1 16,2-1 1-16,2 2 0 0,0-3 0 15,4 1 0-15,4-1 0 0,1-1 2 0,7 1-2 16,1-2 0-16,3-1 0 0,-1-3 0 16,4-1-5-16,1-4-19 0,-7-4-15 15,6-3-25-15,-9-4-21 0,3-2-100 16</inkml:trace>
  <inkml:trace contextRef="#ctx0" brushRef="#br0" timeOffset="-109724.084">26978 13561 161 0,'0'0'264'0,"0"0"-223"16,0 0 5-16,0 0 5 15,0 0-7-15,0 0-19 0,0 0-2 16,0 0 0-16,0 0-2 0,8-36-6 15,-8 36-9-15,0 2-6 0,0 7 0 0,-2 2 1 16,0 4-1-16,-2 2 2 0,-2 2-2 16,2 4 3-16,0 2-3 0,-3 1 0 15,3 3 0-15,0-1 0 0,-2 0-4 16,6-3-8-16,0-3-16 0,0-5-6 16,-2-3-2-16,2-2-13 0,-4-4-13 15,0-5-40-15,-1-2-97 0</inkml:trace>
  <inkml:trace contextRef="#ctx0" brushRef="#br0" timeOffset="-109505.387">26773 13672 478 0,'0'0'65'0,"0"0"-22"0,0 0-5 15,0 0 6-15,0 0-19 16,0 0-10-16,0 0-4 0,0 0-7 0,0 0-1 15,-14-7-1-15,1 10-1 0,7 0 0 16,4-2 0-16,0 0-1 0,2-1-1 16,0 0-3-16,0 0-8 0,0 0-4 15,4 0-1-15,2 1-6 0,9-1-11 16,-5 1-19-16,5-1-33 0,-5-1-132 16</inkml:trace>
  <inkml:trace contextRef="#ctx0" brushRef="#br0" timeOffset="-109302.357">27185 13675 452 0,'0'0'63'0,"0"0"-49"16,0 0-2-16,0 0 23 0,0 0-2 15,0 0-13-15,0 0-3 0,0 0-6 16,0 0-8-16,-4 11 2 0,-3-10-5 15,3 1-1-15,4 0-6 16,-2-2-11-16,2 0-16 0,0 0-24 0,0 0-24 16,0 0-86-16</inkml:trace>
  <inkml:trace contextRef="#ctx0" brushRef="#br0" timeOffset="-108692.752">27487 13641 399 0,'0'0'58'0,"0"0"-36"0,0 0 3 16,0 0 16-16,0 0-11 0,0 0-14 15,0 0-2-15,0 0 1 0,0 0-2 16,-19-10-8-16,15 10-3 0,0 0-1 15,-5 1-1-15,5 3 0 0,-2 0-1 16,2 0 1-16,4 4 0 0,0-2-1 16,0 1 0-16,2 1 1 0,4 2 0 15,0-3 0-15,1 3 0 0,1 1-1 16,0-3 1-16,9 4 0 0,-7-3 0 0,4-1 0 16,-1 0 0-16,3-2-2 0,1-6-1 15,-5 1 2-15,5-1-3 16,-7-5 1-16,7-3 3 0,-5-1 0 15,3 0 1-15,-3-4-1 0,-2 4 2 0,-3-4 2 16,3 0 6-16,-6 1-2 0,0-3 3 16,-4-1-1-16,0 0-2 0,-2 0 0 15,-6-1-1-15,-5 1-3 0,5 4-3 16,-13 0-1-16,7 4 0 0,-11 4 1 16,7 0-1-16,-5 4-1 0,-2 0 0 15,-2 5 0-15,9 3 1 0,-9 1 0 16,6 1 0-16,7 2 0 0,-5-3-1 15,7 2 1-15,3 1-1 0,1 1 1 16,2 2-1-16,2 0 1 0,4 2 0 16,0 1 0-16,0 0-2 0,2 2 2 15,6-2 0-15,2 1 2 0,-3 1-2 0,5 2 0 16,2-2 1-16,-1 0 1 0,5-3-1 16,-3-4-1-16,8 0 0 0,-1-5 0 15,-1-4-14-15,12-3-11 0,0-1-6 16,0-6-16-16,0-8-22 0,-4-1-63 15,-2-1-179-15</inkml:trace>
  <inkml:trace contextRef="#ctx0" brushRef="#br0" timeOffset="-108208.541">27892 13524 302 0,'0'0'57'16,"0"0"-2"-16,0 0-2 0,0 0-1 0,0 0-12 15,0 0-10-15,0 0-3 0,0 0-3 16,0-73 4-16,-4 70-7 0,4 0-3 16,-5 1-3-16,3 2-1 0,0-2-1 15,2 2-3-15,-2 0-2 0,2 1-2 16,0 7-4-16,-2-1 0 0,-2 5 0 16,4 3-1-16,-2 3 2 0,0 3-3 15,2 1 1-15,0 4 0 0,-2 2 0 16,0 1-1-16,-2 4 2 0,4-3-1 15,-2 0-1-15,2-1 1 0,-3-3-1 16,3-2 0-16,0-4 0 0,3-2 0 16,-1-4 0-16,0-2-4 0,4-2-4 15,-2-1-1-15,4-3-1 0,3 2 2 16,-5-5 4-16,6-1-1 0,1-1 3 16,-3-1 0-16,2 0 1 0,1-4 0 15,-3 0 1-15,0-2 0 0,1-3 0 16,-1 3 1-16,-6-3 0 0,7 2 0 15,-7-1 0-15,0-4-1 0,-2 1 2 0,-2-2 0 16,0 0 0-16,0-2-2 0,-4 0 3 16,-2 2 0-16,-7 1 1 0,-1 0-1 15,-5 4-2-15,5 1-1 0,-5 3 0 16,0 1-1-16,-3 2-6 0,5 1-10 16,-1 0-16-16,-1 1-6 0,2 3-12 15,1 2-7-15,3 1-11 0,1 0-43 16,2 0-84-16</inkml:trace>
  <inkml:trace contextRef="#ctx0" brushRef="#br0" timeOffset="-107521.213">28198 13647 304 0,'0'0'92'0,"0"0"-24"16,0 0-7-16,0 0-6 0,0 0-11 15,0 0-15-15,0 0-4 0,0 0-4 16,0-42-1-16,0 42-7 0,-2-1-2 15,2 1-2-15,0 0-4 0,0 3-5 0,0 4 0 16,0 0 0-16,0 6 2 16,0 5 0-16,0 1 0 0,0 6-2 15,0 1 1-15,0 3 2 0,-3 0-3 16,-1 1 0-16,4-4 1 0,0-3 0 0,0-2-1 16,0-1-1-16,7-3-1 0,-5-2-5 15,2-1 1-15,0-6 2 0,-2-3 0 16,-2 0 2-16,2-4 0 0,-2-1 2 15,0 0 0-15,0 0 0 0,0 0 3 16,0-4-1-16,-2-3 2 0,-4-1-3 16,2-1-1-16,-3-2-2 0,3 0 1 15,-4-4 0-15,-2-2 1 0,3-4 0 16,-1-3 0-16,0-4-1 0,-2-3 1 16,3-1 0-16,1 1 0 0,2-2 0 15,0 5-1-15,0 0 1 0,4 6 0 16,0 3 0-16,0 3 0 0,4 0 0 15,-2 1 4-15,4 3-2 0,0 0 1 0,-1 4 9 16,5 3-10-16,-4 0-1 0,0 2 0 16,7 0 1-16,5 3 0 0,-3 0-1 15,5 0 3-15,5 3-2 0,-4 1 0 16,4 5 0-16,2 2-1 0,-7 3-1 16,-1 0 3-16,-5 4-3 0,-5-2-1 15,-5 1 1-15,-4 1 0 0,-2-4 0 16,-7 0 0-16,-3 1-5 0,4-4 0 15,-7 1 0-15,-1 0 0 0,3-2-2 16,-1-1 0-16,6-2-7 0,-5-1-9 16,1 0-13-16,3-3-11 0,1-1-16 15,-4-1-10-15,1-1-23 0,5 0-62 16</inkml:trace>
  <inkml:trace contextRef="#ctx0" brushRef="#br0" timeOffset="-107130.626">28450 13448 218 0,'0'0'55'15,"0"0"9"-15,0 0-16 0,0 0-4 16,0 0-11-16,0 0-12 0,0 0-4 16,-39-25 2-16,39 25 2 0,0 0 1 15,0 0 0-15,0 0-3 0,0-1 2 16,0 1-1-16,0 0 0 0,4 0-3 0,2 0-1 16,0 0 6-16,4 1-1 0,3 1-5 15,-3 3-2-15,5 2-4 0,-3 2 0 16,-2 2-3-16,5 3-3 15,-7 1-2-15,0 4 1 0,-4 1-2 16,5 2 0-16,-7 1 0 0,-2 0-1 0,0 2-3 16,0-2-17-16,0 1-2 0,-4-5-4 15,-5 1-12-15,3-2-14 0,-2-2-12 16,-9-3-22-16,5-4-86 0</inkml:trace>
  <inkml:trace contextRef="#ctx0" brushRef="#br0" timeOffset="-106724.553">28847 13817 360 0,'0'0'78'16,"0"0"-26"-16,0 0 0 0,0 0 2 15,0 0-13-15,0 0-14 0,0 0-3 16,0 0-2-16,12-32-2 0,-12 32-5 0,0 0-5 16,0 1-6-16,0 3-2 0,0 4-1 15,-4 2 3-15,-2 2 1 0,-7 1-3 16,-1 4 0-16,-1-3-2 0,-3 2-3 16,1-2-14-16,-3 1-11 0,-1-1-23 15,6-3-22-15,-7 2-22 0,9-6-99 16</inkml:trace>
  <inkml:trace contextRef="#ctx0" brushRef="#br0" timeOffset="-105506.1">29651 13507 148 0,'0'0'64'0,"0"0"-25"16,0 0 2-16,0 0 4 0,0 0-2 0,0 0-12 16,2-25 1-16,-2 22-4 15,0-1-3-15,0 1 0 0,0-1-3 16,0 1 1-16,0 1-2 0,0-3 1 15,0 2 1-15,2 0-2 0,0 1 2 16,-2 0-2-16,0-1 1 0,4 1-4 16,-4 0-3-16,0 2-1 0,0 0-6 0,0 0-3 15,0 0-3-15,0 2-2 0,0 2 0 16,0 3 0-16,0 2 1 0,0 3 1 16,0 0-1-16,0 3-1 0,-4 3 3 15,0-1-3-15,0 4 1 0,0 1 2 16,-1 2-3-16,-3-1 0 0,-2 0 0 15,0 0 0-15,3-2 0 0,-3 1 0 16,2-3-7-16,-1-3 0 0,7 1-7 16,-2-6-5-16,-2 1-8 0,4-1-1 15,-6-2-4-15,6-1-7 0,-5-4-12 16,1-1-20-16,-4-2-48 0,0-1-156 0</inkml:trace>
  <inkml:trace contextRef="#ctx0" brushRef="#br0" timeOffset="-105224.856">29380 13618 254 0,'0'0'79'0,"0"0"-23"16,0 0-4-16,0 0 7 0,0 0-16 15,0 0-16-15,0 0 0 0,0 0 0 16,-23-11-3-16,21 11 1 0,2 0-3 15,0-3-1-15,0 3-4 0,0 0-5 16,0-3-2-16,0 2-2 0,0 0-1 0,2 0-3 16,-2 1-1-16,6 0 0 15,-1 0-3-15,-3 0 0 0,0 0-1 16,2 1-8-16,-2-1-15 0,0 0-11 0,-2 0-8 16,6 0-11-16,-2 1-20 0,-2-1-43 15,7-1-102-15</inkml:trace>
  <inkml:trace contextRef="#ctx0" brushRef="#br0" timeOffset="-104959.114">29789 13652 350 0,'0'0'87'0,"0"0"-31"0,0 0-18 16,0 0 9-16,0 0-7 15,0 0-6-15,0 0-6 0,0 0-6 0,0 0-8 16,21 0-7-16,-21 0-4 0,0 0-3 16,0 0 0-16,0 0-6 0,-2 0-15 15,-2 0-4-15,2 0-12 0,-5 0-11 16,1 0-17-16,6 0-23 0,-4 0-36 15,4 0-44-15</inkml:trace>
  <inkml:trace contextRef="#ctx0" brushRef="#br0" timeOffset="-104271.641">30176 13626 231 0,'0'0'39'0,"0"0"12"0,0 0-3 15,0 0 6-15,0 0-9 0,0 0-21 16,0 0 0-16,0 0-5 0,0 0-1 16,-52-40-4-16,46 40-3 0,0 0-1 15,2 0 0-15,2 0-3 0,2 0-5 16,0 3-2-16,0 1 0 0,-3 1 1 0,3 2 0 16,0 0 0-16,0-1 0 0,0 2 0 15,3 0-1-15,1 1 1 0,4 3-1 16,0-2 0-16,5 0 0 15,-3 1 0-15,4-3-1 0,1-2 1 0,3-2 0 16,-1-3 1-16,4-1-1 0,-3 0 1 16,1-5-1-16,2-1 1 0,-3-2 0 15,1-3 1-15,-7 2 2 0,3-1 1 16,-5 0 3-16,-6 0-2 0,0-3 0 16,-4-1-1-16,0-2 1 0,-2-1 2 15,-2-1-3-15,-6-1-2 0,-3 4 3 16,1 1-1-16,-5 1-2 0,5 4 0 15,-7 1-1-15,5 4-2 0,-1 1 1 16,-1 2 1-16,6 1-2 0,-5 1 1 0,3 3 0 16,-5 3-1-16,5 0-1 0,1 3 0 15,-1 0 1-15,2 1 0 16,1 1 0-16,1 1 0 0,0 1-1 0,2 1 1 16,2-2 0-16,-1 5-2 0,1-5 2 15,4 6 0-15,0-1 0 0,0-1 0 16,4 3 0-16,1-1 0 0,3-1 0 15,2 1 0-15,3-1-2 0,-1-3 1 16,4-2-1-16,1-2-15 0,6-5-10 16,4-4-8-16,0 0-15 0,4-3-9 15,-3-5-42-15,-1-3-96 0</inkml:trace>
  <inkml:trace contextRef="#ctx0" brushRef="#br0" timeOffset="-103802.947">30719 13605 415 0,'0'0'66'0,"0"0"-16"0,0 0-3 16,0 0-4-16,0 0-15 0,0 0-8 0,0 0-5 15,0 0-4-15,-39-93-4 0,31 83-1 16,0 5-2-16,-1-3-2 0,1 4 0 16,-2 1-2-16,2 1 0 0,-7 2-1 15,3 0 0-15,-5 7 0 0,-1 3 0 16,-3 0 0-16,2 4-1 0,-1-2-4 15,5 5 1-15,-4 0 2 0,5-2 1 16,2 2-1-16,1-1 3 0,5 3 0 16,2-1-1-16,2 1 0 0,2-4 0 15,0 2 0-15,2-4 1 0,2 2-1 16,4-4 0-16,5-2 0 0,-1-1 1 0,1-2 0 16,3-2 0-16,-1-1 0 0,3-3 0 15,-1 0 2-15,1 0 1 0,-3-6 2 16,-1-2-1-16,-1-3 1 15,-1-1 5-15,0-1-2 0,-3-3-2 16,3-1 1-16,1-3-2 0,-3 0-1 0,4 4-1 16,-1 1-1-16,-5 5-2 0,-2 6 0 15,-6 1-1-15,0 3 0 0,0 0-1 16,0 6-3-16,0 2 1 0,0 1 3 16,-2 6 1-16,0 1 0 0,-2 0 0 15,4 3-5-15,-2-3-10 0,2 0-5 16,0-1-6-16,0-1-5 0,0 0-16 15,0-6-17-15,8 3-30 0,0-4-42 16,3-3-84-16</inkml:trace>
  <inkml:trace contextRef="#ctx0" brushRef="#br0" timeOffset="-103568.717">30703 13567 438 0,'0'0'65'15,"0"0"-37"-15,0 0 2 0,0 0 14 16,0 0 0-16,0 0-11 0,0 0-7 16,0 0-1-16,95-27-9 0,-83 36-2 15,5 3-4-15,-3 3-1 0,7 2-5 16,0 4-1-16,-3-1 0 0,5 3-3 16,-6-3 0-16,-1 1 0 0,-1-3-18 15,-3-3-15-15,0 0-9 0,-5-7-2 16,1 0-4-16,-4-5-8 0,-2 0-5 15,0-3-23-15,-2 0-13 0,0-3-54 16</inkml:trace>
  <inkml:trace contextRef="#ctx0" brushRef="#br0" timeOffset="-103381.171">30920 13522 497 0,'0'0'56'0,"0"0"-11"16,0 0 0-16,0 0 3 0,0 0-15 15,0 0-19-15,0 0-5 16,0 0 3-16,0 0-3 0,-29 57-6 0,10-33 0 16,-3 1-1-16,-1 3-2 0,-4-5-4 15,2 4-23-15,0-2-21 0,1-2-20 16,-1-1-14-16,2-6-88 0</inkml:trace>
  <inkml:trace contextRef="#ctx0" brushRef="#br0" timeOffset="-101677.956">23745 14639 28 0,'0'0'86'0,"0"0"-35"0,0 0-2 16,0 0 2-16,0 0-4 0,0 0-10 0,0 0-1 16,-14-6 0-16,14 3-3 15,-3-1-9-15,1-2 1 0,2 1-4 16,-2-4 0-16,2 0-5 0,0 1-1 15,0 1-1-15,0 1-6 0,0 0 1 16,0 1-3-16,2-1-1 0,0-1 4 0,3 1-3 16,3 0-1-16,-2 0 0 0,0-2-1 15,-2 1 0-15,7 2-2 0,1-4 0 16,-2 4 0-16,1 0 1 0,3 2-1 16,-5 3 1-16,-1 0-3 0,8 0 0 15,-7 5 0-15,3 3 0 0,5 1 1 16,-7-2 0-16,11 5 0 0,-9-1 1 15,5 3-1-15,-7 1-1 0,0 0 0 16,1 1 0-16,-5 0 1 0,-2-1-1 16,-4 2 0-16,0-3-1 0,0-1-6 15,-4 0-5-15,-2-3 1 0,-3 2-2 16,3-3 4-16,0 0 1 0,4-2 4 16,0-4-1-16,2 0 5 0,0-3 0 15,0 0 0-15,0 0 0 0,0 0 1 0,0 0 1 16,-2-4-1-16,2-1 2 0,-2-4-1 15,2 1-2-15,0-1 1 16,-2-3 0-16,2 0-1 0,0-1 0 16,0-2 2-16,0 0-1 0,4-2 0 15,0-1 2-15,2 0-2 0,8 1 1 0,-1 3 0 16,-1 1 0-16,7 4-2 0,-9 0 0 16,9 3 1-16,-9 2 3 0,5 1-1 15,-5 3-3-15,-4 0 0 0,4 3 0 16,1 4 0-16,-3 0-1 0,-4 2 1 15,2 2 0-15,1 2 0 0,1 3 1 16,-4-2-1-16,2 4 1 0,-4-2 0 16,0-1-1-16,3 2-1 0,-5-2 0 15,4-2-5-15,-4 2 1 0,0-4-1 16,0-1-3-16,0-2-3 0,-2-3 3 16,0-1 5-16,-3-1-1 0,3-1 2 15,2-2 3-15,-2 0 0 0,2-2 0 0,-2 0 1 16,2-1-1-16,-2-1 2 0,2 0 3 15,0-5 0-15,0-2 0 0,0-3-2 16,2-3 2-16,0-1-4 16,2-5 2-16,3-1 0 0,3 1-3 0,-2 1 0 15,-2 7 0-15,-1 2 0 0,1 4 0 16,2 3 0-16,-4 0 0 0,2 2 0 16,-4 0 1-16,5-1 2 0,1 1 1 15,4-2 1-15,-3 3 1 0,-3 1 2 16,6 1-2-16,-4 1-1 0,-3 0 1 15,1 0 1-15,2 3-3 0,4 1-2 16,-5 2-1-16,-1-1 1 0,6 5-2 16,-6 0 0-16,3 3 1 0,-1 4-1 15,2 0 0-15,-1 1 0 0,-3 4 0 0,-2-4 0 16,2 3-6-16,-2-6-8 16,2 0-4-16,-4-1 0 0,-2-6-2 15,3 1 6-15,-3-4-3 0,2-2-4 16,-2 0-9-16,0-2-8 0,2 1-20 0,-2-2-15 15,4 0-44-15,-2-3-83 0</inkml:trace>
  <inkml:trace contextRef="#ctx0" brushRef="#br0" timeOffset="-101209.162">24619 14537 291 0,'0'0'49'16,"0"0"10"-16,0 0 7 0,0 0-7 16,0 0-17-16,0 0-12 0,7-35-7 0,-5 33-4 15,-2 1-2-15,0 1 1 0,0-2-5 16,-4 1-5-16,1 0-3 0,-1-1-1 16,-2 2-4-16,-8 0-3 0,1 2 3 15,7 3 0-15,-8 2 0 0,3 2 0 16,7 1-5-16,-4 0-1 0,2 1-2 15,-5 0 0-15,7 0-2 0,2 1-4 16,-4 0 7-16,4 2 1 0,0-1 6 16,2 4-2-16,0 0 2 0,0 1 1 15,4-1-1-15,2 1-1 0,-2-2 1 16,9-2 0-16,-1 1 0 0,-4-3-1 16,9-2 0-16,-3-1-6 0,7-5-2 15,-9-2 2-15,9-2 4 0,-11 0 2 16,9-6 1-16,-5-4 1 0,3-2 0 0,-5 0 1 15,-5-4 6-15,1 2 3 16,-2-3-3-16,-4-3 1 0,-2 1-1 16,-6-7 1-16,0 0-3 0,0-1-4 15,-7 2 0-15,-1 6-2 0,5 1 0 0,-5 7-1 16,-1 2 0-16,7 2-11 0,-8 6-6 16,5 0-2-16,3 1-6 0,-6 3-9 15,3 4-12-15,3 2-15 0,-6 0-29 16,3 0-76-16</inkml:trace>
  <inkml:trace contextRef="#ctx0" brushRef="#br0" timeOffset="-100568.026">24882 14457 12 0,'0'0'113'16,"0"0"-82"-16,0 0 5 0,0 0-2 15,0 0 4-15,0 0-7 0,0 0 6 16,0 0-6-16,-10-20-5 0,8 19 1 15,-1 0 12-15,3 0-5 0,-2 0 5 16,2 0-5-16,-4-2 3 0,4 3-2 0,0 0-4 16,0-3-2-16,0 3-3 0,0 0-10 15,0 0-5-15,6 0-7 0,-1 3 0 16,1 4 0-16,-2 2-1 0,2 1 1 16,4 6-3-16,-1-1 0 0,-1 4 1 15,-4-1-1-15,4 2-1 0,1 1 0 16,-3-3 0-16,0 4-2 0,-4-4-1 15,2-2-1-15,2 3-1 0,1-6 1 16,-3-1-1-16,0-2 0 0,0-2-2 16,-2-1-3-16,-2-4-2 0,4 2 5 15,-2-2-1-15,0-2 6 0,0 2 1 16,-2-3 1-16,3 0 0 0,1 0 1 16,-2-2-1-16,0-3 1 0,2-3 1 0,0-1 3 15,0-4 5-15,0-2-4 16,9-3 2-16,-1-4 0 0,-4-3-2 15,11-5-2-15,-4-4-2 0,7 0 1 16,-5 0 0-16,6 5-3 0,-11 8 1 0,2 5-1 16,-7 9 0-16,-7 2 1 0,0 4 1 15,0 1-1-15,0 0 2 0,0 0-3 16,0 0 0-16,-2 4-11 0,-3-1-9 16,1 4-3-16,-2 3-10 0,-2 1-3 15,4-3 3-15,0 1-6 0,4 0-7 16,-3 1-25-16,-3-3-31 0,2 0-49 15</inkml:trace>
  <inkml:trace contextRef="#ctx0" brushRef="#br0" timeOffset="-100052.274">25990 14430 211 0,'0'0'22'0,"0"0"12"16,0 0 3-16,0 0 7 0,0 0-9 16,0 0-11-16,0 0 6 0,0-51 5 0,0 48-5 15,-4 0 2-15,2 2-2 16,2-1 2-16,-2-1-1 0,2 1-6 0,-2-2 0 15,2 3-2-15,0 0-1 0,0 0-1 16,0 1-5-16,0 0-1 0,0 0-6 16,-2 7-4-16,2 0-4 0,-3 4 0 15,3 1 1-15,-2 6 0 0,2-1-1 16,-4 2 2-16,2 1-2 0,-4-2-1 16,2 4 1-16,-2-3-1 0,-1 1 0 15,5 1-8-15,-2-1-3 0,0-2-6 16,0-3-2-16,-2-1 0 0,0-2 1 15,-1-2-9-15,3-4-15 0,0-2-17 16,0-2-17-16,-4-2-55 0,-3 0-158 0</inkml:trace>
  <inkml:trace contextRef="#ctx0" brushRef="#br0" timeOffset="-99786.709">25734 14466 338 0,'0'0'56'16,"0"0"2"-16,0 0-23 0,0 0 6 15,0 0-13-15,0 0-9 0,0 0-7 16,0 0-8-16,0 0 2 0,-29-37 3 16,25 37 0-16,4 3-4 0,0-2 0 0,0 1-1 15,0 0 1-15,2 0-3 16,4 2 1-16,-4-3 2 0,2 3 1 15,6 0-3-15,-3-2 0 0,1 5-3 0,-4-3-20 16,-2 0-22-16,0 1-21 0,-2-4-56 16,0-1-119-16</inkml:trace>
  <inkml:trace contextRef="#ctx0" brushRef="#br0" timeOffset="-99552.182">26139 14514 342 0,'0'0'54'16,"0"0"-11"-16,0 0-5 0,0 0 3 16,0 0-13-16,0 0-6 0,0 0-2 15,0 0-9-15,0 0 1 0,-9 4-2 0,9-4-4 16,0 2-6-16,-4-2 1 0,4 1-2 15,-4 2-5-15,0 0-29 0,0 2-12 16,2-1-40-16,-2 0-71 0</inkml:trace>
  <inkml:trace contextRef="#ctx0" brushRef="#br0" timeOffset="-98927.231">26341 14515 272 0,'0'0'83'0,"0"0"-37"15,0 0 0-15,0 0 4 0,0 0-19 16,0 0-12-16,0 0-4 0,0 0-9 16,0 0-6-16,23 3-2 0,-19 4 2 15,-2-3 0-15,2 1 3 0,1 0-3 16,5-1 1-16,0-1-2 0,-4-2-1 16,9 2 2-16,-3-3 0 0,-1 0 0 0,11 0 0 15,-7-4 0-15,8-1 1 16,-5 3 0-16,1-6 0 0,-1 2 1 15,-7-2-2-15,-1 0 1 0,-2 1-1 16,-6-3 1-16,0 2-1 0,-2-1 2 0,3-1 0 16,-3-3-1-16,0 1 2 0,0 1 3 15,0-4 5-15,0 1 0 0,-5 0-3 16,-5 0 3-16,4 2 0 0,-2 2-3 16,-9 1-1-16,5 4-6 0,-1 2-1 15,-3 3-2-15,1 2 2 0,-3 7 1 16,1-1-1-16,-4 3 0 0,11 2-1 15,-6-5 0-15,9 2-2 0,-1-2-1 16,0 3 2-16,0 2 1 0,3-3-3 16,5 4 1-16,0 2 2 0,0-2 1 15,0 2-1-15,0 0 0 0,2 1 1 16,5 1 0-16,-1 1 1 0,-2 1-1 16,-2-2 0-16,2 0 0 0,0-2 1 0,3 0-1 15,5-3-1-15,0-3 0 0,3 0-5 16,5-5-21-16,7-3-4 0,0-2-10 15,4-9-22-15,0-1-50 0,-6-3-115 16</inkml:trace>
  <inkml:trace contextRef="#ctx0" brushRef="#br0" timeOffset="-98411.272">26949 14449 244 0,'0'0'136'15,"0"0"-93"-15,0 0 9 0,0 0-3 0,0 0-15 16,0 0-17-16,0 0-2 16,0 0-2-16,-16-92-2 0,11 82-4 15,1 3-1-15,0 1 2 0,-4 1-1 16,2 4 1-16,-1 0-8 0,-3 1-3 16,-4 0 3-16,3 4 2 0,-3 1-2 0,-3 3 0 15,5-2-4-15,-5 3-3 0,5 4-4 16,-3 1 0-16,5 0 0 0,2 2 3 15,0 1 3-15,-3 0 3 0,7 2 2 16,2 1 0-16,2-4 0 0,0 2 0 16,0-2 1-16,0-2 0 0,0 1 1 15,0-4-2-15,2 0 2 0,0-4-2 16,0 1-1-16,4-3 1 0,3 0-1 16,-1-2-1-16,-2-3 2 0,5 0 0 15,1 0 2-15,-2-3-2 0,5-4 3 16,-3-2 6-16,-4 0 3 0,1-3 2 15,1-1-4-15,-4 1 0 0,-2 0-4 0,-2-2 3 16,1-1-1-16,-3 0-2 0,2 4-2 16,0 2 2-16,0 4-3 0,0 3 2 15,-2 2-2-15,4 0-2 16,-4 0-1-16,2 4-3 0,0 5 0 16,0 1 3-16,2 4 0 0,-2 1 1 0,2 2 0 15,-4 0 0-15,0-1-1 0,3 2 0 16,-1-2-11-16,-2 0-12 0,0-2-14 15,2-2-4-15,2 0-2 0,2-4-23 16,0-3-31-16,-2-5-45 0,0 0-98 16</inkml:trace>
  <inkml:trace contextRef="#ctx0" brushRef="#br0" timeOffset="-98114.423">27071 14376 292 0,'0'0'29'0,"0"0"21"16,0 0-5-16,0 0 9 0,0 0-25 15,0 0-3-15,0 0-5 0,0 0-1 16,6-22-2-16,0 25 0 0,-1 1-1 16,-1 1 1-16,2 2 0 0,0-1-1 15,4 4 2-15,3 2-2 0,-3 1 1 16,7 2-7-16,-5 2-4 0,3 3-3 15,-1 0 0-15,-6-1-3 0,5-2-1 16,-5 0 0-16,-2-5-11 0,0 1-9 16,-6-6-12-16,0 1-2 0,0-2-2 15,5-1 0-15,-3-1 3 0,2 0-2 16,0 1 1-16,-2-3-23 0,0-2-13 0,-2 0-40 16,0-1-110-16</inkml:trace>
  <inkml:trace contextRef="#ctx0" brushRef="#br0" timeOffset="-97801.764">27265 14366 213 0,'0'0'143'0,"0"0"-84"15,0 0-23-15,0 0 2 0,0 0 3 16,0 0-21-16,0 0-4 0,0 0-5 15,0 0 0-15,-4-22-1 0,2 19 3 0,2 3 1 16,-4-2 3-16,4 2 1 16,-4 0 1-16,2 0-3 0,-6 0-4 15,1 5-6-15,-1 5-1 0,-4 4-2 16,-3 2-1-16,3 4-2 0,-7 2 3 16,1 4-3-16,-5 2 0 0,-2 3 0 0,0-1 1 15,5-1-1-15,1-2-5 0,9-4-3 16,1-4-12-16,5-1-5 0,-2-5-7 15,2-1-6-15,2-2-6 0,2-1-11 16,-4-3-27-16,2-6-78 0</inkml:trace>
  <inkml:trace contextRef="#ctx0" brushRef="#br0" timeOffset="-97286.219">27594 14610 314 0,'0'0'63'0,"0"0"-17"0,0 0-7 15,0 0 5-15,0 0-10 0,0 0-7 16,0 0 1-16,0 0 4 0,10-6-5 16,-8 7-3-16,3 2-2 0,-5-1 0 15,0 3-6-15,0 2-4 0,-5 0-6 16,-1 5 0-16,0 1 0 0,-8 2-4 15,-1-1 0-15,3 1-2 0,-3 1-11 16,5-4-14-16,-5-1-27 0,1 0-26 16,-1-4-29-16,-1-4-97 0</inkml:trace>
  <inkml:trace contextRef="#ctx0" brushRef="#br0" timeOffset="-96052.058">28514 14335 142 0,'0'0'53'15,"0"0"3"-15,0 0 0 0,0 0-4 16,0 0-10-16,0 0-5 0,0 0 2 16,-6-15-11-16,6 15-1 0,0 0-2 15,0 0-2-15,0 0 2 0,0 0-6 16,0 0-3-16,0 0-3 0,0 0 1 16,0 0-2-16,0 0-1 0,0 0-4 0,0 2-4 15,-4 2-2-15,-5 4-1 0,3 2 4 16,-4 3-1-16,-7 3 1 0,1 2-3 15,-5 4-1-15,2-3 1 0,-1 1 0 16,-3 2 0-16,6-3-1 0,-3 2 0 16,3-4 0-16,1-2 1 0,5-2-1 15,1-6 1-15,4 0 0 0,4-5-1 16,0 2-1-16,0 0 1 0,2-2-1 16,-2 2 1-16,-1-2 0 0,3 1 0 15,0-2-1-15,0-1 1 0,0 1-2 16,0-1 2-16,5 0-4 0,-1 0-1 15,6 0 4-15,0-1 1 0,3-1 3 0,3-1 2 16,1 2-1-16,6-2 2 0,1 1-2 16,-1-1 0-16,8 1 1 15,0-1-4-15,-2 0 1 0,0 2 0 16,-2-2-2-16,-8-1 0 0,1 3-2 16,-9-2 0-16,-1 1-4 0,-8 2-1 15,0-1 0-15,0 1-2 0,-2-1-2 0,0 1-2 16,0 0-5-16,0 0-2 0,0-3-3 15,0 2-7-15,0-1-9 0,-2-1-27 16,-4-1-74-16,-5 0-172 0</inkml:trace>
  <inkml:trace contextRef="#ctx0" brushRef="#br0" timeOffset="-95677.172">28539 14316 93 0,'0'0'195'0,"0"0"-141"15,0 0 11-15,0 0-8 0,0 0-8 16,0 0-10-16,0 0-11 0,0 0-5 16,6-51 5-16,-4 50-5 0,-2-1-2 15,2 2-1-15,-2 0-4 0,0 0-8 16,0 2-1-16,2-1-5 0,0 5 0 15,-2 1 1-15,0 2 0 0,4 3-1 16,-2-1 2-16,0 4-1 0,-2 0-2 16,2 3 2-16,1 4-3 0,1 0 4 15,-4 5-2-15,0 1 0 0,0 1 0 16,-7 2 0-16,3-2-2 0,-2 1 2 16,0-1-1-16,2-4-1 0,-2 0-1 0,1-4-3 15,5 1-10-15,0-2-7 0,0-2-9 16,0 0-4-16,0-6-6 0,0-1-17 15,-2-4-26-15,0-2-64 0,-2-5-105 16</inkml:trace>
  <inkml:trace contextRef="#ctx0" brushRef="#br0" timeOffset="-95161.679">29008 14350 60 0,'0'0'78'0,"0"0"-28"16,0 0 1-16,0 0-3 0,0 0-7 16,0 0-12-16,0 0 1 0,0 0 8 15,-15-51 6-15,15 47-7 0,0 0-2 16,-2-1-5-16,2 1-2 0,-2 0-5 16,2 1-4-16,-2-1-6 0,-2 1-2 15,4 0-4-15,-6 0 3 0,2 3-4 16,-7 0-4-16,3 0-1 0,2 0 1 15,-4 0-1-15,1 3 1 0,3 3 2 16,0 1-1-16,2 3-3 0,-2-1 1 16,1 4-1-16,-1 0 1 0,2 3-1 0,4 3 0 15,-4-1 4-15,4 4-1 16,0 3-1-16,0 0 4 0,0 4 1 16,0-3-2-16,4 2-1 0,-2-2-1 0,4-2-3 15,5 3 0-15,-5-4 1 0,10 0-1 16,-1-2 0-16,-3-5-3 0,11 0-6 15,-4-5-6-15,3 0 0 0,1-4-8 16,-2-4-7-16,2-1-12 0,-1-2-10 16,-3-3-28-16,-3-3-77 0</inkml:trace>
  <inkml:trace contextRef="#ctx0" brushRef="#br0" timeOffset="-94786.808">29554 14270 355 0,'0'0'76'0,"0"0"-19"0,0 0-3 15,0 0 1-15,0 0-14 0,0 0-7 16,0 0-2-16,0 0-6 0,2-17-12 16,-2 19-2-16,0 4-6 0,0 3-1 15,0 5 0-15,0 2 4 0,-2 4 2 16,-3 4-5-16,1 4-2 0,-6 0-2 16,0 4-1-16,1 1 1 0,-1 1-1 0,0-2-1 15,1-1-3-15,1-2-10 0,4-1-2 16,0-4-3-16,0-7-8 0,2-1-12 15,0-4-11-15,-5-3-9 16,5-2-15-16,-2-6-38 0,0-1-98 0</inkml:trace>
  <inkml:trace contextRef="#ctx0" brushRef="#br0" timeOffset="-94583.686">29281 14441 495 0,'0'0'66'0,"0"0"-28"16,0 0-8-16,0 0 5 0,0 0-10 15,0 0-1-15,0 0-7 0,0 0-4 16,0 0-3-16,10 10-4 0,-8-6-3 16,4-1-1-16,-1 1-2 0,-1-2 0 0,2-1-13 15,0-1-12-15,0 0-18 0,7 0-6 16,-3-4-10-16,0 0-5 0,5-1-54 15,-9 2-98-15</inkml:trace>
  <inkml:trace contextRef="#ctx0" brushRef="#br0" timeOffset="-94365.026">29719 14475 569 0,'0'0'36'0,"0"0"-14"16,0 0-21-16,0 0 4 0,0 0 6 0,0 0 1 16,0 0 1-16,0 0-8 0,0 0-3 15,-8 16-1-15,8-16 0 0,0 0 1 16,0 0-2-16,0 0-8 16,0 0-18-16,0-2-24 0,0-4-42 15,4-1-68-15</inkml:trace>
  <inkml:trace contextRef="#ctx0" brushRef="#br0" timeOffset="-93443.326">30025 14437 287 0,'0'0'93'0,"0"0"-55"16,0 0-15-16,0 0 14 0,0 0-15 16,0 0-11-16,0 0 1 0,0 0-1 15,0 0 0-15,-29-5-2 0,27 7-1 16,0 1-4-16,-2 0-1 0,4 3-1 16,-2 0-1-16,0 1 0 0,2 1-1 15,0 0 0-15,0 3 0 0,0-2 0 16,4 1 0-16,2 1-1 0,0-3-1 15,2 0-1-15,1-1 0 0,1-5 0 16,2 0-1-16,-1-2 2 0,5 0 1 16,-3 0 1-16,5-4 1 0,3-1-1 15,-2-2 1-15,-3-2 7 0,3 0 8 16,-9-3 2-16,0 1 0 0,-3-2 1 16,-5-2-4-16,-2-4-1 0,-2 1-4 0,-7-3-6 15,-3 0 0-15,-1 3-3 0,-3 4-1 16,-1 1 0-16,1 4 0 0,-5 2-1 15,3 2 0-15,-1 0 0 16,0 5 0-16,1 0-1 0,3 5 1 0,-3 4 1 16,3 0-1-16,5 4 1 0,-2-2-2 15,3 4 0-15,3 1 0 0,2-1 0 16,0 5-1-16,2-1 3 16,-2 3 0-16,4-1-1 0,0 1 1 0,0 0 0 15,0-3 1-15,4 1-1 0,4 0-1 16,0-5 1-16,5 2 0 0,5-7-1 15,1-2-1-15,2-1 2 0,5-6 0 0,1 2 0 16,2-3 2-16,2-3-2 16,0-3 2-16,-2-4-2 0,4-2 1 15,-2-4-1-15,-2-1-1 0,2-2 1 16,-2-4 0-16,2-1 0 0,-2-1 1 16,-4-3-1-16,0-2-1 0,-5-3 1 0,-3 2 2 15,-5 5 2-15,-8 4 4 0,-2 4-6 16,-2 5 1-16,-8 3 2 0,-2 3-2 15,-7 1-3-15,3 6 0 16,-7 0-2-16,-2 0 2 0,1 10-2 0,-3 0-1 16,0 3-9-16,2 1 0 0,7 0 7 15,1-2 0-15,3-2-2 0,8 0 6 16,2-1 0-16,2-2 1 0,0 2-1 16,4-2 1-16,6 2 3 0,1 2 5 15,1 0 1-15,7 1 2 0,-3 0 0 16,9 2 0-16,-4-2 0 0,1 0 2 15,3-2-4-15,0 0-2 0,-4 1 1 16,-3-2 0-16,-3-1 2 0,-3-1-1 0,-2 0 0 16,-7-1 2-16,-1 1-2 0,-2-2-3 15,0 1-3-15,0 0 0 0,-2 1 0 16,-7-1-1-16,1 3-1 16,-2 1-1-16,1-2-7 0,-1 0-5 0,-4-1-1 15,1-1 0-15,-3-2-8 0,-1-3-7 16,-2-1-13-16,3 0-6 0,-3-4-6 15,3-1-11-15,1-1-49 0,5 0-110 16</inkml:trace>
  <inkml:trace contextRef="#ctx0" brushRef="#br0" timeOffset="-92802.332">30622 14443 372 0,'0'0'90'0,"0"0"-33"0,0 0-22 16,0 0 0-16,0 0-8 0,0 0-2 15,0 0 3-15,17 19-4 0,-13-8-1 16,2 8-4-16,-4 1-4 0,2 5-6 16,-4 2 3-16,0-3-7 0,0 3-1 15,-2-5-2-15,0 1 0 0,0-3-2 16,2-2 2-16,0 1-2 0,0-3-1 15,2-4 0-15,2 0 1 0,1-5-1 16,1-1 0-16,-4-5 1 0,-2 1-2 16,4-2 2-16,-4 0 0 0,2 0 0 15,0-6 0-15,2-3 4 0,-2-2 4 16,0-4-2-16,-2-2-3 0,0-3 1 16,0-2-1-16,0-6-1 0,0 1 0 15,0-7-1-15,2-2-1 0,0 0 0 0,1 1 0 16,-3 3 0-16,-5 5 0 0,-3 3 0 15,0 3 0-15,2 5-1 0,-3 3 0 16,1 3 0-16,2 1 0 16,2 3 1-16,2 1 0 0,2 1 0 15,0 4 0-15,0-3 0 0,0 3-1 0,0-2-1 16,0 1-1-16,6 1 1 0,0-4 1 16,2 3-1-16,3 0 2 0,-3 1 0 15,4 0 0-15,-3 0 0 0,1 1 2 16,2 4-1-16,-1 2 0 0,1 4 1 15,1-1-2-15,1 5 1 0,3-1 0 16,-1 4-1-16,5 0 1 0,-5 1-1 16,3 0 0-16,-9 0 0 0,1 0 0 15,-7-2 0-15,-4-1-2 0,-2 0 1 16,-5-2-1-16,-5-2-1 0,-2-1 0 16,-1-2-3-16,-4-2-3 0,1-1-2 0,-5-1-8 15,5-1 3-15,-1-3 0 0,0 1-12 16,3-2-21-16,1-3-26 0,5-2-3 15,0-4-30-15,1 1-38 0</inkml:trace>
  <inkml:trace contextRef="#ctx0" brushRef="#br0" timeOffset="-92411.82">31058 14166 271 0,'0'0'81'0,"0"0"-4"0,0 0-10 16,0 0-12-16,0 0-8 16,0 0-11-16,0 0-7 0,5-19-4 0,-3 19 3 15,4 2-2-15,4 4-5 0,-2 0-3 16,5 2-1-16,-1 6-5 0,5 1 1 16,-1 5-4-16,1 5 0 0,-5 5 1 0,3 4-2 15,-7 3 0-15,0 2-4 16,-4 1-1-16,-4-1-1 0,-2-1 0 15,-6-1-2-15,0-5 0 0,-2-6-6 16,-3-1-14-16,1-7-13 0,-5-2-20 16,-6-9-41-16,-3-5-57 0,-1-3-331 15</inkml:trace>
  <inkml:trace contextRef="#ctx0" brushRef="#br0" timeOffset="-85974.891">24225 15405 120 0,'0'0'75'16,"0"0"-49"-16,0 0 27 0,0 0-4 15,0 0-14-15,0 0-7 0,2-5-2 16,-2 4-2-16,0 0-2 0,0 0-1 15,0-2-4-15,2 1-3 0,0 1-3 16,-2-4-1-16,6 2-5 0,-4-3 2 16,2 3-2-16,0 0 1 0,-2-1-1 15,0 3 2-15,-2-3-3 0,0 1 5 16,0 2-2-16,0-2 1 0,0 0 0 16,0-2 0-16,-2-1-2 0,-2 1-2 15,-2-4 3-15,0 5-6 0,-2-3 5 0,3 2-2 16,1 2-2-16,-2-3 2 15,0 4-2-15,-4-3-2 0,3 3 3 16,1-1-1-16,-4 0 4 0,-5 3 1 16,5 0-3-16,-7 2 2 0,7 3-2 15,-8-1 2-15,5 2-1 0,3-1-1 16,-3 1-2-16,3-1 2 0,8 0-1 0,-2-1-2 16,-2-1 1-16,2 2-2 0,-1 2-1 15,-1 0 1-15,4 2-1 0,-2 1 1 16,4 0 0-16,-2 1 1 0,0 0-1 15,2 2-1-15,-2 0 1 0,2-1 0 16,0-1 0-16,0 0 0 0,2 1 0 16,-2-2 0-16,2-1 0 0,-2 1 0 15,0 0 0-15,0-1 0 0,2-1 0 16,-2 0 1-16,2 1-1 0,2-3 0 16,0 3-2-16,5-1 1 0,-3 0 0 15,2 3 1-15,-2-2-1 0,7 0-1 16,-3 0 2-16,-4-2-2 0,5 2 1 0,1-2-3 15,-4-1 2-15,-2-1-2 0,7 0 0 16,-3-1 3-16,-6 0-2 0,5-1 1 16,1 1 1-16,-2-3 0 15,-4 1 1-15,-2-2 0 0,3 0-1 16,-3 1 1-16,2-1-7 0,-2 0-6 0,-2 0-2 16,6 0-4-16,-6-3-3 0,4-1-4 15,0-4-12-15,-2-1-25 0,0-2-63 16,0-1-161-16</inkml:trace>
  <inkml:trace contextRef="#ctx0" brushRef="#br0" timeOffset="-84333.796">24688 15402 225 0,'0'0'82'15,"0"0"-14"-15,0 0-19 0,0 0-4 16,0 0-18-16,0 0-6 0,0 0 3 15,6-42-4-15,-10 34-6 0,-3-1 0 16,1-1-3-16,-2 0 1 0,-4-1-1 16,3 1 3-16,-1 3 0 0,-4-1-3 15,7 3-3-15,-3-1 3 0,-4 3 1 0,5 2-9 16,-3-1 2-16,-5 2-2 0,7 2-2 16,-9 2 1-16,7 3-2 0,-7 1 2 15,9 2-4-15,-2-1 3 0,-3 3-2 16,9-1-1-16,4 0 1 0,-2 3-1 15,2 2 0-15,2-1-1 0,0 1 2 16,0 1-1-16,0-1 2 0,0 0-1 16,2 0 1-16,2-2 0 0,-2-1-2 15,4 1 1-15,5-3 1 0,-3-1 0 16,0-1-1-16,2 0 0 0,7-3 0 16,-9-2 0-16,7-3 1 0,-1-1 0 15,-8-1-1-15,11-3 1 0,-5-4 0 0,-6 1 0 16,13 1 0-16,-11-3-1 0,-1 1 2 15,3-3-1-15,-4-1 2 16,-2 1-1-16,-4-3 0 0,2-1 1 16,-2-2 0-16,0 0-1 0,0 1 3 15,-2 2 1-15,0 6-1 0,0 1 0 0,0 3-1 16,0 3 0-16,0-1 2 0,2 2-1 16,0 0-3-16,-4 0-1 0,4 3 0 15,-2 2-1-15,-2 4-2 0,4 4 1 16,-5 1 2-16,3 4-1 0,2-1 0 15,0 0-2-15,0 1 2 0,0-2 0 16,0 1 0-16,0-1 1 0,4-1 1 16,3 1-1-16,3-4-1 0,2 1 0 15,-3-3-1-15,11 1 2 0,-3 0-1 16,6-5 1-16,4 0 0 0,-3-2-1 16,1-3 3-16,-2-1-2 0,4 0 1 15,-7-4-1-15,-3 0 1 0,-7-3-1 0,1 0 0 16,-5-1 0-16,-2-2 2 0,-2-1 1 15,-2-3 3-15,0-2-1 0,0-5-1 16,0-2-3-16,0-6 0 0,2-3 1 16,-2-1-1-16,2-1 0 0,0 0-1 15,-2-1 2-15,2 3-1 0,-2 0 0 16,0 6 0-16,0 3 0 0,0 5 1 16,-4 3-1-16,2 5 2 0,0 1 0 15,-2 3 1-15,0 0 0 0,0 4 2 16,2 0-4-16,-1 2 1 0,3 0-3 15,-4 0 1-15,4 0-1 0,0 0 0 16,0 0-1-16,0 6-1 0,0 2-1 16,0 6 3-16,0 1 0 0,0 3 0 15,0 3 1-15,0 1-1 0,0 2 0 0,-2 0 0 16,-2-1 0-16,4 2 0 16,-2-2-1-16,0 3 0 0,2-4 1 0,0 1 1 15,0-1-1-15,0 0-1 0,6-1-1 16,5 1 2-16,-3-3-1 0,2 0 0 15,5 0 0-15,-1-4 1 16,-4-4-1-16,7 0 1 0,-9-3 0 0,3-2-1 16,-1 0 1-16,-4-2 0 0,-2-1-3 15,-2-1-1-15,2-1-2 0,1-1 4 16,3 0-1-16,-4 0 2 0,2-1 1 16,-2-7 1-16,0 1-1 0,5-1 1 15,-1-5-1-15,0 4 2 0,-4-7-1 16,1-1 1-16,-1-3 1 0,0-4 2 15,2-4-3-15,-6-4 1 0,0 0-2 16,0-1 1-16,-6-3 1 0,2 7-3 16,-3-2 1-16,5 6-1 0,-2 5 2 0,0 2-1 15,2 4-1-15,-2 3 1 0,4 3-1 16,0 2 2-16,0-1 0 16,0 2 0-16,0 0 2 0,0 0 0 0,0 2 0 15,0-3 2-15,0 3 1 0,-2-2-2 16,2 0 3-16,0 0-5 0,0 1 4 15,-4 0-4-15,4 0-1 0,0 0 1 16,0-1-1-16,0 2 0 0,0 1-1 16,0 1 1-16,0-1-1 0,0 1 0 15,0-1 0-15,-2 1-1 0,2 1 2 16,0-2-2-16,-2 1 1 0,0 1 2 16,2 0-3-16,-3 0 0 0,1 0 0 15,0 0 0-15,2 0 0 0,0 0 0 0,0 0 0 16,0 0-1-16,0 0 1 0,0 1 0 15,0 1-1-15,0-1 0 16,0 3-1-16,0 1 2 0,0 3-1 16,-2 0 1-16,2 0 0 0,0 3 0 0,0-1 1 15,0 4-1-15,0 0 0 0,0 0 0 16,0 5 0-16,0-2 1 0,2 5-1 16,-2 2-2-16,2-1 2 0,3 4 0 15,-1 1 1-15,-2-3-1 0,6 1 0 16,-4-2 0-16,-2 1 1 0,2-3-1 15,-2 1-1-15,-2-2 1 0,2 1 0 16,3-1 0-16,-1-1 0 0,-2-1 0 16,4-3 1-16,-2-1-1 0,0 0-2 15,0-4-6-15,-2-1-1 0,3 0-2 16,-3-1 1-16,2-3-6 0,-2-2-3 16,-2-1 0-16,4 0-6 0,-4-2-8 15,0-1-6-15,-6 0 2 0,0-1-16 16,-1-3-22-16,-5-5-50 0,-5 1-153 15</inkml:trace>
  <inkml:trace contextRef="#ctx0" brushRef="#br0" timeOffset="-82614.646">25965 15133 145 0,'0'-4'130'0,"0"3"-72"0,0-3-12 16,0 3 4-16,0 1-2 0,0 0-20 15,0 0-4-15,0-2-6 0,0 2 2 16,0 0-1-16,2 0-5 0,0 2 2 0,0-2 2 15,0 2-3-15,-2 2 2 0,0-3-3 16,0 2-1-16,2 1-2 0,-2 2 2 16,0 0-2-16,3 3-2 0,-1 3-1 15,-2 4-1-15,2 1 0 0,-2 5-2 16,2 0 0-16,-2 4-2 0,0 2 2 16,2 4-1-16,-2 2-2 0,0-2 0 15,0 2-1-15,0-4 1 0,0-2-1 16,0 0 0-16,0-6-1 0,0 1 2 15,0-4-2-15,4-4 0 0,-4-2 0 16,2-4-4-16,-2-4-4 0,0-3-1 16,0 0-5-16,0-2-3 0,0 0-6 0,0 0-8 15,0-3 2-15,0-5-1 16,-2-1-21-16,-2-5-25 0,-2 1-65 16,1 0-158-16</inkml:trace>
  <inkml:trace contextRef="#ctx0" brushRef="#br0" timeOffset="-82098.832">26011 15434 190 0,'0'0'44'0,"0"0"-3"0,0 0-2 15,0 0 3-15,0 0-17 0,0 0-7 16,0 0-2-16,0 0 0 0,-44-50 3 16,40 46 0-16,4 3 0 0,-2-2 2 0,2 1 0 15,0 0-1-15,0-1-7 0,2 1 0 16,2-3 3-16,2 2 0 0,-1 1 3 16,7-4-1-16,2 3 0 0,-1-1 0 15,7-1-4-15,1 4-1 0,-2-3-4 16,6 3 1-16,-3 1-4 0,-3 0-2 15,6 0-2-15,-13 3 0 0,9 3 0 16,-11 1-2-16,5-1 2 0,-3 6-2 16,-8-2 0-16,2 1-1 0,3 3 1 15,-3 0-3-15,0 2-5 0,-4-1 2 16,2 3 2-16,-4-3 0 0,2-4-2 16,-2 4 5-16,0-2-2 0,-2 0-1 15,-4 2-1-15,-4-4 2 0,-3 0 0 0,3-2 0 16,-5-1-3-16,-3 0-1 0,-3-2-1 15,7-1 1-15,-11 0-2 0,10-3 3 16,-5-1-2-16,7-1 4 16,-3 0-1-16,10-4-4 0,-1-1 1 0,1-2 1 15,2 0 5-15,0 0-3 0,2-1 4 16,2 3-3-16,2-2-3 0,8 0-19 16,1 1-10-16,-5-3-18 0,10 3-22 15,-3-2-34-15,3 0-50 0</inkml:trace>
  <inkml:trace contextRef="#ctx0" brushRef="#br0" timeOffset="-81426.588">26573 15393 273 0,'0'0'90'15,"0"0"-24"-15,0 0-5 0,0 0-12 16,0 0-17-16,0 0-8 0,0 0-4 16,0 0-4-16,27-73-6 0,-27 68-3 15,-6-5-2-15,-1 3 0 0,-5-1-1 16,6-1-2-16,-7 3-2 0,-1-2 0 16,6 1 3-16,-3 2-1 0,-1-2 2 15,4 2-2-15,1 0 0 0,-1 0 0 16,0 4 1-16,2-1 4 0,1 2-3 15,5 4-3-15,-8 2 0 0,4 4-1 16,-6 2 0-16,4 3 0 0,-1 2 0 16,-1-2 0-16,-2 3-1 0,1 0 1 0,5-2-3 15,0 0 0-15,-2-2 2 0,4 0-2 16,0 0 2-16,2 0-1 16,0 0 1-16,2 1 1 0,2-2 0 15,0 0 0-15,0 1 0 0,0 0 0 0,-1-5-1 16,7 1 1-16,-6-4-1 0,4 1 1 15,-4-1-2-15,1-3-3 0,3-1 4 16,2-2-2-16,-2 0 3 0,-1-3 0 16,-3-3 0-16,6-3 2 0,-4 0-2 15,0-1 2-15,-3-2 1 0,1-1 3 16,-4 2 2-16,0-4-1 0,0 0 2 16,0-3 0-16,0 1-1 0,0-2-2 15,0 3-2-15,2 1 1 0,-2 3 0 16,2 8-3-16,0 0 1 0,0 2-1 15,2 2 3-15,-2 0-3 0,0 0-2 16,4 6 0-16,-1-2 1 0,-1 7 0 0,0 1 1 16,2 1-2-16,2 3 2 15,-6 1-1-15,2 2 0 0,1 2 0 0,-3 1-1 16,0 0-2-16,0-4 0 0,0-1 1 16,2-3-10-16,2-3-2 0,-2-4-7 15,-2-2-8-15,3 0-3 0,-3-4-3 16,0 0-7-16,-2-1-2 0,2 0-6 15,-2 0-22-15,0-3-10 0,0-3-29 16,0 1-11-16</inkml:trace>
  <inkml:trace contextRef="#ctx0" brushRef="#br0" timeOffset="-80676.53">26691 15265 38 0,'0'0'163'0,"0"0"-114"16,0 0 6-16,0 0-12 0,0 0-13 15,0 0-10-15,0 0 2 0,-23-32 1 16,21 30 2-16,-2-1-2 0,4 3 1 15,-2-1-1-15,2 1-2 0,0-1-1 16,0-2 0-16,4-1-2 0,0 1 4 16,2 0 2-16,9 0-1 0,-3 1 2 15,-2 1-7-15,11 0-3 0,-7 1-3 16,7 0-1-16,-2 3-1 0,-3 4-5 16,3 2-2-16,-5 2 1 0,1-2-3 15,-3 5 1-15,-3 2-1 0,-3-1 0 0,6 2 0 16,-4 1-1-16,-1-1 1 0,1 1-1 15,2 1-1-15,-4-3-4 0,-1 0 0 16,-3-1 0-16,0-1-2 0,-2-3 0 16,0 1 0-16,-4-1-6 0,-3 0-2 15,-1-3-4-15,-4 1 0 0,8-1 0 16,-3-3 0-16,-1-1 9 0,0-4 4 16,0 1 5-16,3 1-1 0,-1-2 2 15,0 0 0-15,-2 0 0 0,-1-4 1 16,5-1 3-16,2-2 3 0,-4 0 2 15,-2-2 5-15,-1 0 4 0,5-1 0 16,0-3 1-16,2 1 2 0,0 0-4 0,2-3-3 16,0 1 2-16,0 0-4 0,0 0-4 15,2-1 0-15,0 3-4 0,2 1 1 16,0-2-3-16,7 2-2 16,-1 3 0-16,0-4 0 0,9 6 0 15,-4-4-1-15,9 1 1 0,-1 3 1 0,-4 0-1 16,6 2 0-16,-7 0 1 0,-1 4-1 15,-5 0 1-15,-2-2-1 0,-1 2 0 16,-7 2 0-16,2 0 0 0,-2 4 0 16,-2-4 1-16,0 3-1 0,0 2 0 15,0-3 1-15,-2 2-1 0,-2-2 0 16,0 2-3-16,-1-1 1 0,1-2-2 16,0 1 1-16,-2-1-8 0,2 0-2 0,2 0-3 15,0-1-2-15,0-1-4 0,0 1-4 16,-3 0-8-16,-1-2-7 15,-2 0-9-15,-2 0-20 0,-1 0-58 16,-7 0-189-16</inkml:trace>
  <inkml:trace contextRef="#ctx0" brushRef="#br0" timeOffset="-71053.522">12500 8635 90 0,'0'0'67'16,"0"0"-30"-16,0 0 3 0,0 0 8 16,0 0-3-16,0 0-5 0,0-34-5 15,0 24-1-15,0 4 7 0,0-3 16 16,0 5-46-16,0-1 5 0,0-1 1 15,0 1-1-15,0-4-2 0,-2 4-2 16,2-1 1-16,-2 1 14 0,2 4-12 0,-2-1-7 16,2 2 0-16,0 0 0 15,0 0-5-15,0 0-1 0,0 0 1 0,0 0-3 16,0 0 0-16,0 2 0 16,0 4 0-16,0 0 1 0,2 2-1 15,-2 4 0-15,0-2 3 0,4 2-1 0,-4 3 1 16,2 2 0-16,0 2-2 0,-2 3 1 15,2 2-1-15,-2 1 2 0,0 0-1 16,2 3-1-16,-2-2 1 0,0 2-2 16,0 0 0-16,2-5 1 0,0 0 0 15,-2 0 0-15,4-4-1 0,-4-2 0 16,0-3 0-16,0-2 1 0,0-3-1 16,0-1 0-16,0-4 0 0,0-1-7 0,0-2-4 15,0 1-6-15,0-2-2 0,0 0-4 16,0 0 0-16,0 0-6 15,0-6-9-15,2-1-22 0,-2-10-49 16,0 5-118-16</inkml:trace>
  <inkml:trace contextRef="#ctx0" brushRef="#br0" timeOffset="-70522.072">12490 8801 189 0,'0'0'52'0,"0"0"-5"15,0 0 9-15,0 0-6 0,0 0-13 16,0 0-2-16,0 0-10 0,0 0 1 15,-7-30-2-15,7 27-4 0,0-3-2 16,0 1 1-16,0 2-1 0,2-3-2 16,3 6-4-16,3-3 1 0,-2-2-2 15,6 5-1-15,-5-3-1 0,11 3-2 16,-5-2-1-16,9 2-2 0,-1 0 2 16,-2 0-2-16,8 0-1 0,-7 3 0 15,1 4-1-15,6 2-2 0,-2 0 1 16,-1 2 2-16,-3 1-3 0,0 1 1 15,-9-1-1-15,3-1 1 0,-7 0 1 0,-6 3-2 16,-2-3 2-16,0 3-1 0,-6-3 0 16,-3 4-1-16,-1-3 1 15,2 1-1-15,-5-1 1 0,1-4-1 16,-5 1 0-16,-1-1-3 0,-1-3-2 16,-1 1-4-16,-5-2-1 0,6 1-5 0,-1-2 6 15,-1-3-1-15,6 0-1 0,-3 0-3 16,7-3 1-16,-1-3 0 0,2-2 3 15,3-1 1-15,3 3-1 0,0 1 5 16,2-1-6-16,0 4-4 0,2 2 1 16,0 0-8-16,6 0-23 0,0 0-42 15,1 2-12-15,7-1-35 0</inkml:trace>
  <inkml:trace contextRef="#ctx0" brushRef="#br0" timeOffset="-69725.387">13058 8774 179 0,'0'0'72'15,"0"0"-5"-15,0 0 0 0,0 0-16 16,0 0-6-16,0 0-14 0,0 0-1 16,0 0-6-16,41-71 0 0,-41 65 1 0,0-2-4 15,0-1-7-15,-4-2-4 0,0-1 0 16,-4-2-2-16,4 3-3 15,0 1 1-15,1 1-2 0,-3 6 0 0,4-3 0 16,-2 3-1-16,0-1-2 0,-2 1 4 16,2 2-3-16,2-2-2 0,-5 1 1 15,1 2-2-15,-2 0 1 0,-2 8 0 16,5 3 0-16,-5 0-1 0,2 3 1 16,0 3-2-16,5 1 2 0,-1 1 0 15,4 3-1-15,0-2 0 0,0 1 1 16,0 1 0-16,0-4 0 0,4 1 0 15,1-2 1-15,5 0-1 0,-2-3 0 16,0-1 0-16,-1 1 0 0,3-4 0 16,0-2 1-16,-1 1 0 0,-5-5-1 15,6 2 0-15,-4-2 0 0,3-2 0 16,-5 1 0-16,0-3 0 0,6 0 1 16,-6-3-2-16,2-3 2 0,1-3 0 15,-5-1 0-15,4-5-1 0,2-2 1 0,-2-2-1 16,1-3 1-16,-3 1 0 15,-2-6-1-15,-2 1 1 0,2 0-1 0,0 4 3 16,0 2-1-16,-2 3 0 0,0 5 1 16,0 5 1-16,0 0-1 0,-2 2 2 15,-2 0-2-15,4 4-1 0,0 1 1 16,0-1 0-16,0 1-2 0,0 0-1 16,0 1 0-16,0 7-2 0,0 2 2 15,0 3-1-15,2 4 1 0,0 0 1 16,4 0 0-16,-2 1 0 0,0 1 0 15,1 1-1-15,1-3 3 0,-2 2-3 16,0-1 4-16,4-1-4 0,-2 0 0 0,-1-4 1 16,1 2 0-16,-2-1-1 0,0-4 0 15,2 2-5-15,1 0-5 16,-3-4-5-16,2 0-46 16,-4-2 18-16,2-6-11 0,-4 0-6 15,0 0-42-15,2-6-78 0</inkml:trace>
  <inkml:trace contextRef="#ctx0" brushRef="#br0" timeOffset="-69006.804">13298 8683 168 0,'0'0'45'0,"0"0"6"0,0 0 7 0,0 0-10 16,0 0-13-16,0 0-4 0,-27-54 1 15,25 49-7-15,-2-1-3 0,2 1-1 16,2 2 1-16,0-3-2 0,0 3-2 16,2-4 1-16,0 3-2 0,4 2-2 15,-2 1 2-15,-2 1-1 0,9 0-1 16,-3 0-1-16,6 0-3 0,1 1-2 15,3 5 0-15,1 1-2 0,-3 2-2 16,7 3 0-16,-6 1 0 0,1 2-2 16,-1 1 0-16,-3 1-2 0,-3 3 1 15,3-1-1-15,-4-1 0 0,-3 2 0 16,1-3 0-16,-4 2 0 0,-2-2 0 16,0 0-1-16,-2-3 0 0,0 0-1 0,0 0-3 15,0-5-2-15,-4-1 1 0,2-1 0 16,-4-2 1-16,2-2-2 0,2-3 2 15,-5 3 0-15,1-3 2 16,-2 0 0-16,-2-3-4 0,3 0 2 0,-1-2 1 16,2-1 0-16,-6-3 2 0,5 0-2 15,-3-4 3-15,-2 1-1 0,7 0 1 16,-1-4 1-16,0 5 0 0,2-1-1 16,0 1 3-16,4 2 0 0,0-2 0 15,0 2 1-15,0-2 1 0,4 0 0 16,2-1 0-16,0 0-1 0,1 0 2 15,7 0-3-15,-2-1 2 0,3 4-2 16,-1 0 1-16,-3 3 1 0,5 0-3 16,-1 1 2-16,3 2 0 0,-3 0 0 15,-1 3 1-15,-1-1 0 0,1-1-2 16,1 2 2-16,-5 0-3 0,2 2 2 16,-5 0-2-16,-1 3-2 0,-2-3 2 15,-2 1-1-15,-2 3-1 0,2-3 1 0,-2 0-1 16,0 2 1-16,0-2-1 0,0 0 0 15,0 0-1-15,0 0-2 0,0 0 0 16,-4 0-3-16,2-1-3 0,-2 1-6 16,0-3-4-16,-1 3-6 0,-5-3-13 15,8 0-10-15,0 0-7 0,0-3-7 16,-2 3-31-16,-5 0-68 0</inkml:trace>
  <inkml:trace contextRef="#ctx0" brushRef="#br0" timeOffset="-67288.413">13968 8610 3 0,'0'0'100'0,"0"0"-50"16,0 0-14-16,0-6-1 0,0 3-2 15,0 3-9-15,0 0-4 0,0 0 0 16,0 0-1-16,0 0-4 0,0 0 1 16,0 0 0-16,0 0 3 0,0 0 4 15,0-2 4-15,0-1-6 0,0 1-13 0,-3 1 0 16,3-1 2-16,-2 1-1 0,2 1 2 15,0 0-4-15,0 0 1 0,0 0-4 16,-2 0 0-16,0 3-4 16,0-3 1-16,0 3-1 0,0 2 0 0,0 1 1 15,0 0-1-15,-4-1 2 0,4 1-1 16,2 2-1-16,-2-2 0 0,2-1 1 16,0 2 0-16,0-2 0 0,0-2-1 15,0 2 2-15,2-1-2 0,-2 1 0 16,0-2 2-16,4 2 1 0,2-4-1 15,-2 1 3-15,0-2 2 0,2 0 8 16,-1 0 1-16,-3-3-2 0,2-2-1 0,2-1-4 16,0 0 1-16,-2 0-2 15,-4 1 1-15,4-3-2 0,-4 2 3 16,0-1-3-16,0 0-1 0,-4-2-2 16,2 4-3-16,-2-4 4 0,0 4-5 15,-2-3 1-15,4 4-1 0,0 1 0 16,0 0-1-16,0 3 0 0,-1 0-2 0,-3 0-9 15,4 3-7-15,-2 3-2 0,0 3-11 16,-2 2-8-16,4 0-11 0,2 0-24 16,-9 1-58-16,3-1-151 0</inkml:trace>
  <inkml:trace contextRef="#ctx0" brushRef="#br0" timeOffset="-66647.987">13972 8895 81 0,'0'0'69'0,"0"0"-38"16,0 0-1-16,0 0-3 0,0 0 3 15,0 0 4-15,0 0 7 0,0 0-4 16,0 0-8-16,0 0 1 0,0 0 2 16,0 0-2-16,0 0-3 0,0 0-4 0,0 0-8 15,0 0-3-15,0 0 1 0,0 0-5 16,0 0-1-16,0 0-1 0,0 0-1 16,0 3 5-16,0 0-5 0,0 0 2 15,2 3-2-15,-2-2-3 0,0 0 4 16,2 2-5-16,0-1 0 0,2 1 3 15,-4-1-2-15,2-2-2 0,0 3 3 16,-2-6-3-16,2 3 1 0,-2-1 1 16,2-2-2-16,0 0 4 0,-2 0 4 15,4 0 3-15,-1-3 2 0,-1 0 2 16,-2 1-5-16,0-4 1 0,2 4 0 16,-2-4-1-16,0 0-2 0,0 3-3 15,0-3-4-15,0 3 1 0,-2-1-1 16,2 1 0-16,-2 3-1 0,-3-6 1 0,3 6-1 15,0-2 0-15,0-1-6 0,0 3-7 16,-2 0-5-16,0 2-8 16,0 1-10-16,4 3-9 0,-2-1-9 15,0 1-5-15,-3 2-41 0,-1-2-96 0</inkml:trace>
  <inkml:trace contextRef="#ctx0" brushRef="#br0" timeOffset="-50854.085">13544 9753 253 0,'0'0'58'0,"0"0"-14"0,0 0 0 16,0 0 3-16,0 0-17 0,0 0-6 15,0 0-1-15,4-44-3 0,-4 44-4 16,0-1-2-16,0 1-5 0,0 0 1 16,0 0-3-16,0 0 3 0,0 0-3 15,0 0 1-15,0 0 2 0,0 0-2 16,0 0 4-16,0-2-1 0,0 2-3 16,0 0-2-16,0 0-2 0,0 5-1 0,0 1-3 15,8 4-2-15,-2 5 1 0,1 5 1 16,-1 0 4-16,-4 4 2 0,0 2-4 15,4 0 0-15,-2 2 0 16,0-3 1-16,-2 1-3 0,3-1 2 0,-3-1-1 16,0-3 1-16,2-3-1 0,-2 1-1 15,-2-5 1-15,0-3 0 0,2 1-1 16,4-3 0-16,-6-2 1 0,2-3-1 16,-2-1 0-16,0-1 0 0,0-2 1 15,0 0-1-15,2 0 0 0,-2 0 0 16,0 0 1-16,-2-6 1 0,-6-2-2 15,6-1 0-15,-4-5-2 0,-3 0 0 0,1-3-1 16,-2-4-1-16,4 0 1 16,-1-2-1-16,1 1 0 0,2 0 0 15,-4 1-1-15,6 4 5 0,2-1-1 16,-2 1 0-16,-2 2 1 0,2-2-1 16,-3-1 1-16,3 2 0 0,-2-5 0 15,2 3 0-15,0-2 0 0,0 3 0 0,-4-4 0 16,6 2-1-16,-2-1 0 0,2 2 1 15,0 3 0-15,0 2-1 0,0 3 1 16,4 2 0-16,4 0 1 0,0 1 1 16,3-1-1-16,1 1 0 0,5 1 2 15,-7 0-3-15,13 3 4 0,-7 3-1 16,3 0-1-16,2 6 2 0,-3 4-2 16,7 1 4-16,-4 0-4 0,-3 5 1 15,1 2-2-15,-5 0 0 0,-3 2-1 16,-5-1 0-16,-4 4 0 0,-2-1-1 15,-2-1 1-15,-4-1 1 0,-5-2-1 16,5 0 0-16,-6-2 0 0,-1-3-1 0,7-1 1 16,-8 1 0-16,-1 0-8 0,-1-1-4 15,-7-4-9-15,0 3-4 0,2-4-2 16,1 0-6-16,-1-3-7 16,5-1 1-16,1-1-13 0,5-2-19 0,6 0-15 15,2-2-18-15,2-2-54 0</inkml:trace>
  <inkml:trace contextRef="#ctx0" brushRef="#br0" timeOffset="-50369.5">13918 9731 214 0,'0'0'64'0,"0"0"-2"16,0 0-3-16,0 0-7 0,0 0-12 16,0 0-7-16,0 0-2 0,-15-77-5 15,13 72-1-15,2-2-3 0,0 2 0 16,0 3-3-16,-2 2-4 0,2 0-1 16,0-2 0-16,0 2-5 0,-2 0-4 15,2 4-5-15,0 3-2 0,0 6 2 16,0 4 0-16,-2-1 0 0,2 5 2 15,0-2-1-15,0 1-1 0,0 2 0 16,6 0 1-16,1-1 0 0,3-1-1 16,4-1 0-16,3 2 1 0,-1-4-1 15,1-2 0-15,2-3 0 0,1-3 0 16,-3-2-1-16,1-5 1 0,-3-2 2 0,1-2-2 16,-1-5 1-16,-3-4 0 0,3 0 3 15,-7-4-2-15,4-1 5 0,-3-5-2 16,3 0-1-16,-8-6-2 0,7-4-2 15,-3 0 0-15,-2-2 2 0,-4 3-2 16,-2 7 0-16,0 7-3 0,-6 6-2 16,0 4-4-16,0 1-2 0,-3 2-7 15,5 3-10-15,0 2-12 0,-4 4-14 16,2 4-13-16,-3-1-26 16,5 4-31-16,2-4-74 0</inkml:trace>
  <inkml:trace contextRef="#ctx0" brushRef="#br0" timeOffset="-49932.108">14464 9668 299 0,'0'0'76'0,"0"0"-21"16,0 0 8-16,0 0-14 0,0 0-7 15,0 0-15-15,0 0 1 0,0 0-5 16,16-132-3-16,-24 125-6 0,2-3-5 15,-5 4-5-15,1-1-4 0,-4 1 0 16,-3 6 0-16,-2 0-1 0,-3 1 0 16,1 8-1-16,-2 0 1 0,3 3 0 15,3-1 1-15,1 4 0 0,5-3-3 16,3-2 2-16,2 0-1 0,4 0-1 16,2 1 2-16,0-3 1 0,8 1-2 15,0 0 1-15,7-2 1 0,3 4 0 16,3-3 3-16,0 2-3 0,8 1 5 15,-1 2 1-15,4-1-1 0,3-1 2 0,-6 1 1 16,0 3-2-16,-3-2-1 0,-5-3-2 16,-4 2 1-16,-7-5-2 0,-4 2-1 15,-4-3 1-15,-2 0-2 0,0 1 0 16,-2 1 0-16,-4 1 3 16,-9 2-2-16,1-2 0 0,-9 1-1 0,-2-1-10 15,3-1-13-15,-7 0-8 0,2 1-10 16,6-3 1-16,3-1-6 0,3 1 7 15,-1-3-23-15,5-1-35 0,-1-2-53 16</inkml:trace>
  <inkml:trace contextRef="#ctx0" brushRef="#br0" timeOffset="-49338.015">14770 9491 352 0,'0'0'64'0,"0"0"0"16,0 0-7-16,0 0-16 0,0 0-7 15,0 0-8-15,0 0 0 0,0 0-3 16,-5-76-3-16,5 75-6 0,0 1-3 16,0 0-3-16,0 0-5 0,0 3-1 15,-4 4-2-15,4 3 0 0,-2 5 0 16,2 2 0-16,0 2 2 0,0 3-2 15,2 2 1-15,0 1 2 0,3 2-3 16,-3 5 1-16,6 1 1 0,0 2-2 16,0-4 1-16,1 2-1 0,1-2 1 15,0-3-1-15,-1-2 1 0,1-4-1 16,-2-1 2-16,-2-2-2 0,-4-7 0 16,1-4 0-16,-3-3-2 0,0-2-4 0,0 0 0 15,0-3-2-15,0 0 2 0,-3 0 1 16,-1 0 3-16,0-2-1 0,0-2 3 15,-4-3-2-15,4-1 1 0,2-2 1 16,-3-4-1-16,-1-2 0 0,4-2 1 16,-2-3-1-16,4-1 1 0,0 0 0 15,2 3 1-15,2 4-1 0,2 2 2 16,-1 1 4-16,-1 4-3 0,6 2 2 16,0 0-3-16,1-3 2 0,3 5-1 15,3-2-1-15,1 3 4 0,7 0-2 16,0 3 2-16,2 0-1 0,2 3 1 15,-2 3 0-15,-3 1 1 0,-1 2-2 0,-2 1 1 16,-3-1-5-16,-3 1 1 0,-3 3-2 16,-5-1 0-16,1 4 0 15,-8-1 1-15,0 1-1 0,-4 2 2 16,-5-4-1-16,5 2-1 0,-4-1-5 16,2-1-6-16,-5 0-1 0,7-1-10 0,2 2-11 15,-2-2 10-15,0-2-20 0,0 0-11 16,2 0-9-16,0-3-29 0,0-2-63 15,-2-2-129-15</inkml:trace>
  <inkml:trace contextRef="#ctx0" brushRef="#br0" timeOffset="-49009.965">15940 9550 278 0,'0'0'102'0,"0"0"-40"15,0 0 5-15,0 0-12 0,0 0-8 16,0 0-12-16,0 0-3 0,-5-91-5 16,3 89-2-16,2 2-8 0,-2 6-9 15,-2 6-6-15,0 6 0 0,0 2 1 16,-4 3 5-16,3 3-1 0,-1 4-1 15,-2 4-3-15,2 0 1 0,-2 5-4 16,3-4 2-16,3 2-1 0,0-4-1 16,2-2-8-16,0-3-7 0,0-2-16 15,0-4-22-15,0-5-17 0,-2-6-15 16,-2-5-50-16,0-3-117 0</inkml:trace>
  <inkml:trace contextRef="#ctx0" brushRef="#br0" timeOffset="-48822.116">15725 9714 409 0,'0'0'83'0,"0"0"-12"15,0 0-1-15,0 0-15 0,0 0-15 16,0 0-16-16,0 0-4 0,0 0-6 16,0 0-6-16,10-33-8 0,-10 37 0 15,0-2-2-15,0 3 0 0,0 0-9 16,2 1-9-16,6 0-6 0,-2-1-14 15,3 0-11-15,5-3-15 0,-1 1-38 16,-3-2-103-16</inkml:trace>
  <inkml:trace contextRef="#ctx0" brushRef="#br0" timeOffset="-48603.273">16169 9717 402 0,'0'0'54'15,"0"0"5"-15,0 0 4 0,0 0-19 16,0 0-17-16,0 0-11 0,0 0-7 16,0 0-5-16,0 0-4 0,4-14 0 15,-8 14-1-15,-2 0 0 0,2 0-11 16,2 0-4-16,0 2-1 0,2-2-8 16,-3 0-5-16,1 0-3 0,-2 0-36 15,0 3-48-15,2-3-70 0</inkml:trace>
  <inkml:trace contextRef="#ctx0" brushRef="#br0" timeOffset="-48087.559">16434 9611 401 0,'0'0'56'0,"0"0"3"16,0 0 5-16,0 0-16 0,0 0-13 15,0 0-12-15,0 0-7 0,0 0-4 16,0 0-3-16,2-64-6 0,-6 67-3 16,-1 1 0-16,1 0 0 0,0 3-2 15,4 1 4-15,-2 1-4 0,0 1 4 16,2 0-2-16,0 0 0 0,0 1 0 16,4-2-2-16,2 2 2 0,5 0 0 15,1-1 0-15,3 0 2 0,3 1-2 16,3-3 0-16,-3 1 0 0,9-3 0 15,-4-3 1-15,-2-3-1 0,1 0 1 16,-5-6 0-16,-3-2 1 0,-5 0-2 16,-5-1 0-16,0 0 3 0,-4-4-1 0,-2-2-2 15,-4-1 0-15,-7-3 2 0,-1 0-2 16,-3-1 0-16,1-2 0 0,1 6 0 16,-3 1 1-16,1 6-1 0,-1 1-1 15,-1 3-1-15,0 5 1 0,-1 0-1 16,1 6 2-16,-2 4-1 0,5 2 0 15,-1 1 0-15,3 0 0 0,1 4 0 16,5-1 1-16,2-2 0 0,2 3-1 16,0-2 0-16,4 3 1 0,0 1 0 15,4 0-2-15,6 3 4 0,1 0-4 16,5 1 2-16,3-1 0 0,1 2 2 0,7-4-2 16,0-1 0-16,4-1 0 0,2-4 0 15,2-1-6-15,3-1-23 0,-1-6-16 16,0-3-13-16,-4-3-32 15,-4-7-94-15</inkml:trace>
  <inkml:trace contextRef="#ctx0" brushRef="#br0" timeOffset="-47602.79">17029 9440 47 0,'0'0'194'0,"0"0"-141"15,0 0 16-15,0 0-12 0,0 0-10 16,0 0-11-16,0 0-7 0,0 0 9 16,-21-56-7-16,17 49 3 0,2-1-4 15,0 3 1-15,0-1-3 0,2 0-4 0,0 4-2 16,0 1-4-16,0 1-7 0,0 0-2 16,0 0-6-16,0 4-3 0,0 7-2 15,0 2 1-15,0 7 2 0,-2 2-1 16,0 3 1-16,-4 3-1 0,1 0 0 15,-1 4 0-15,4-2 2 0,-2 3-1 16,2-1 0-16,2-1-1 0,0-2 0 16,4-1-1-16,0-4 1 0,2-1 0 15,7-4-2-15,-1 1-3 0,1 0 0 16,5-6-1-16,1 2 0 0,4-4 0 16,-3-3 1-16,-1-3 1 0,-3-4 2 15,-3-1 2-15,-5-1-3 0,-4-5 3 16,0-2 2-16,-4-4 2 0,2 0-2 15,-2-5-1-15,-2-3 1 0,-2 0-2 0,-2-5 0 16,-2 5 1-16,4-1-1 0,-7 4 0 16,5 4 0-16,-4 0 0 0,1 7 0 15,-3-2-1-15,-2 6-3 0,-1-1-6 16,-1 2-12-16,1 2-10 0,-1 2-8 16,3 5-5-16,-1 3-9 0,-1-2-13 15,7 2-27-15,0-3-61 0</inkml:trace>
  <inkml:trace contextRef="#ctx0" brushRef="#br0" timeOffset="-46915.451">17387 9687 302 0,'0'0'48'0,"0"0"16"0,0 0 1 16,0 0-19-16,0 0-8 0,0 0-6 16,0 0-4-16,0 0 1 0,0-114 1 15,0 110 5-15,-3-1-7 0,3 5-4 16,0 0-5-16,0 0-5 0,0 1-10 16,0 6-4-16,0 3 0 0,0 4 0 15,0 4 2-15,5 1 1 0,-5 2-2 16,2 2 3-16,0-1-4 0,-2 0 2 15,2 3-1-15,-2-4-1 0,2 0 1 16,0-2 0-16,2-2 0 0,2-1 0 16,-4-2-1-16,5-1 0 0,-3-2-2 15,0 0 2-15,2 0-5 0,-2-3 3 16,0 1-1-16,0-4 1 0,-4-4 0 0,0 2-1 16,0-3 2-16,0 0 1 0,0 0 0 15,-4-4 0-15,2-1 1 0,-6-5-1 16,0 0-2-16,-1-4 0 15,-1 0 1-15,0-2 0 0,-3-5 1 16,5-4 0-16,-2-3-2 0,1-2 2 0,1-4-1 16,4-1 1-16,-4 1 1 0,4 5-1 15,2-2 0-15,0 9 0 0,2-1 0 16,0 5 0-16,0 2-1 0,2 2 2 16,2 3-2-16,0 1 1 0,2 3 0 15,0-1-1-15,3 0 2 0,1 3-1 16,-2 1 1-16,5 1 0 0,-1 0 2 15,2 3-2-15,3 0 1 0,-3 0 1 0,3 4-1 16,0 1 0-16,-1 1 2 0,1 4-2 16,-3-1 0-16,1 2 1 15,-5 1 1-15,-2 4-3 0,-2-1-1 0,1 1 1 16,-7 2-1-16,0-4 2 0,-3 1-2 16,-3-1 0-16,-4 1 1 0,2-3-1 15,-5-2 1-15,-1-1 0 16,1 4 1-16,-5-3-2 0,3 0 0 0,-1-1-1 15,-1 0-3-15,1-3-9 0,-1 0-7 16,1-3-12-16,1 0-14 0,1 0-30 16,-1-3-19-16,-1 0-47 0,1-2-176 15</inkml:trace>
  <inkml:trace contextRef="#ctx0" brushRef="#br0" timeOffset="-44274.64">13480 10614 189 0,'0'0'42'0,"0"0"-6"16,0 0 8-16,0 0 0 0,0 0-10 15,0 0-2-15,8-27 2 0,-6 20-4 16,0 1-7-16,-2-1 0 0,0-2 0 15,2 0 0-15,-2 2-4 0,0 1-3 16,0 2-7-16,0 0-2 0,2 3 0 16,-2-2-2-16,0 3-2 0,4-2-1 15,0 1 1-15,3-2-2 0,-3 3-1 16,10 0 1-16,1 0 0 0,-1 0 0 16,3 7 0-16,-1 3 1 0,3 2-2 15,-3 5-1-15,1 2 1 0,-5 4 1 16,-1 0 0-16,-1 7 0 0,-6-3-2 15,0 3 1-15,-2 1 0 0,-2-6 0 0,0 2 2 16,0-6-2-16,0-4 0 0,0-2 2 16,0-5-2-16,0-3 0 0,0-2 0 15,-2-2-6-15,-2-2 6 0,0-1-3 16,4 0 3-16,-2-1 2 0,-2-2 2 16,0-2-1-16,0-3-3 0,-1-1 2 15,-1-3-1-15,0-5-1 0,4-1 1 16,-4-7-1-16,2-2 0 0,0-4 0 15,-1-5 2-15,3 6-2 0,2 0 1 16,0 7-1-16,0 4 0 0,4 4 0 16,1 7 0-16,1-1-1 0,0 6 1 15,-2 0 0-15,9 0 0 0,-1 3 0 16,2 3 0-16,3 3 0 0,2 6 0 16,-1 0 2-16,1 5 0 0,-3 2 1 15,3 1-3-15,-5 2 1 0,3 0 0 16,-3 1 0-16,-9 0 0 0,7-4-2 15,-8 2 0-15,0-3 1 0,-2 0 0 0,-2-4-1 16,0-2-7-16,-2-3-2 0,-2-5 3 16,2 1 3-16,-2-3-3 0,0-2 4 15,-2 0 3-15,3 0 1 0,1-2 2 16,-4-5-1-16,0-2 0 0,2 0-1 16,-2-5-1-16,-3-4 3 0,7-4 0 15,-4-3 2-15,2-6 0 0,2-2-2 16,2-3 4-16,0 1-1 0,8 3-5 15,-2 7 0-15,7 3 6 0,-3 8 1 16,0 0-6-16,1 5 2 0,1 4-1 16,-1 2 2-16,7 0 0 0,-3 3 0 15,5 1 2-15,3 4-2 0,-2 4 1 0,-1 2 2 16,-1 4-3-16,6 1-1 0,-9 0-2 16,-1 4 0-16,-7 0-2 0,2 3 0 15,-3 2 0-15,-1 1 1 0,-4-1 1 16,-2 3-1-16,0-5-1 15,0 2-1-15,0-3-8 0,0 0-7 0,0-4-3 16,0-2-5-16,0-3 2 0,0-1-12 16,-4-4-26-16,-3 0-23 0,1-4-53 15,-4-1-115-15</inkml:trace>
  <inkml:trace contextRef="#ctx0" brushRef="#br0" timeOffset="-43821.471">14269 10660 354 0,'0'0'48'0,"0"0"-17"0,0 0 21 0,0 0-13 15,0 0-11-15,0 0-6 0,0 0-2 16,15-59-3-16,-26 51-7 0,3 1 3 16,-2-1-4-16,-5-1 3 0,7 4 1 15,-2-1-5-15,2 0 0 0,-1 6-1 16,7-2 1-16,-2 2-2 0,0 2-2 15,-4 5-3-15,-3 1-1 0,5 5 0 16,-4 1-1-16,-1 3 1 0,1 0 0 16,4-1 1-16,0 3-2 0,2 1 2 15,2 2-1-15,2 1 0 0,0 2-2 16,2-3 1-16,6 2 1 0,-2-3 0 16,6 1-4-16,5-3 0 0,0-2 3 15,3-2-1-15,-1-3 1 0,-3-3 1 16,5-5 0-16,-7-3 0 0,3-1 0 0,-5-4 2 15,1-5 3-15,-1-3 8 0,-4-1 2 16,-1-1 0-16,1-5-1 0,-4 0-6 16,-2-5 0-16,-2-3-7 0,0-4 2 15,0-3-3-15,-2 0 2 0,-2 4-2 16,-6 6 0-16,5 8-1 0,-5 1-3 16,2 7-5-16,-2 2-10 0,3 2-6 15,-1 4-5-15,0 2-10 0,-3 7-17 16,7 1-17-16,-4 5-42 0,2-3-56 15</inkml:trace>
  <inkml:trace contextRef="#ctx0" brushRef="#br0" timeOffset="-43415.141">14491 10631 357 0,'0'0'76'0,"0"0"-11"0,0 0-9 0,0 0-4 15,0 0-13-15,0 0-9 0,0 0 3 16,0 0-4-16,62-88-9 0,-60 88-3 16,6 0-10-16,-4 3-2 0,2 3 1 15,9 6-6-15,-5-2 2 0,-2 6-1 16,5 1 0-16,-5 1 1 0,0 3-1 16,3 1-1-16,-1 1 1 0,0 3-1 15,3-4 0-15,3 1 1 0,-6-5-1 16,9 1 1-16,-9-4-1 0,5-3 0 15,-3-3-2-15,-8-2 2 0,1-5 0 16,1-1 0-16,-2-1 0 0,0 0 0 16,0-2 2-16,2-6 0 0,1-3 0 0,1-3 0 15,-2-3 0-15,-2-4 3 0,4-6 0 16,-1-5 2-16,3-5 1 0,2-1-6 16,-3 0 1-16,3 5-2 0,-4 3 0 15,-1 12 0-15,-5 9 0 0,-2 3-1 16,0 3 0-16,0 3-2 15,0 0-3-15,0 0-7 0,-2 6-13 0,-1 4-15 16,-1 3 0-16,4 4-13 0,0 3 3 16,0-1-12-16,0 2-31 0,0-3-85 15</inkml:trace>
  <inkml:trace contextRef="#ctx0" brushRef="#br0" timeOffset="-43040.127">15679 10570 154 0,'0'0'183'16,"0"0"-131"-16,0 0 21 0,0 0-17 15,0 0-10-15,0 0-7 0,0 0-2 16,0 0 3-16,-8-122-7 0,12 113-5 16,-2 3-5-16,-2 1-2 0,0 5-3 15,0 0-5-15,0 0-6 0,0 4-7 16,-4 4 0-16,0 7-5 0,-4 6 5 16,-1 2 0-16,-1 5 2 0,0 0-1 15,-1 0 0-15,3 1 0 0,0-1-1 16,1 1 0-16,5-2-1 0,2-1-10 15,0-1-4-15,0-4-2 0,2 0-8 16,-2 0-14-16,0-5-11 0,0-2-17 0,-10-5-54 16,0-3-148-16</inkml:trace>
  <inkml:trace contextRef="#ctx0" brushRef="#br0" timeOffset="-42837.063">15456 10631 519 0,'0'0'49'16,"0"0"-3"-16,0 0 14 0,0 0-19 16,0 0-24-16,0 0-8 0,0 0 0 0,0 0-5 15,0 0-2-15,16-24-2 16,-18 27 0-16,-2-1 0 0,4 1-1 0,-2-1 0 16,2 0-6-16,0 1-8 15,0-1-3-15,2 2-9 0,9-1-12 16,-3 3-12-16,2 0-36 0,0-3-67 15</inkml:trace>
  <inkml:trace contextRef="#ctx0" brushRef="#br0" timeOffset="-42633.613">15834 10662 176 0,'0'0'324'15,"0"0"-273"-15,0 0-4 0,0 0 3 16,0 0-11-16,0 0-19 0,0 0-11 15,0 0-6-15,0 0-1 0,33-15-1 16,-35 17-2-16,-4-2-9 0,4 1-10 16,-2 0-5-16,2 0 5 0,0 3-27 15,-3-4 1-15,5 3-21 0,0-3-31 0,0 1-46 16,5 1-94-16</inkml:trace>
  <inkml:trace contextRef="#ctx0" brushRef="#br0" timeOffset="-41727.108">16285 10609 213 0,'0'0'31'0,"0"0"16"0,0 0-3 15,0 0-5-15,0 0-6 0,0 0-2 16,0 0-5-16,0 0-3 0,0 0 3 15,-62-51-2-15,60 51 0 0,-2-3-6 0,1 3-7 16,-1 0-3-16,0 1-5 0,-2 2 1 16,0 2-4-16,0 0 0 0,1 3 1 15,-3-1 0-15,4 2 0 0,0-1-2 16,0 1 2-16,4-1-2 0,0 0 1 16,0 3-2-16,4-1 0 0,2 3 2 15,4-2 0-15,3-2-2 0,3-1 2 16,3-2 0-16,4-1 0 0,-3-5 0 15,1 0 5-15,4-3 7 0,-6-5 6 16,-5 2-5-16,-2-2 2 0,-3 0-1 16,-3 1-1-16,-6-6-4 0,2 1 2 0,-2-3-6 15,-4-3-2-15,-4 0-2 16,-3-4 2-16,1-2-2 0,0 4-1 16,-3-3 2-16,3 8-2 0,-7 3 0 15,3 3 0-15,-3 5-3 0,-1 1-1 16,1 3 2-16,-4 7 2 0,3 5-3 15,-1 3 1-15,1 1-5 0,7 4 0 0,-3-1 2 16,3 2-1-16,3-1 2 0,4-1 2 16,2 0 1-16,2-1 2 0,0 1-2 15,6-3 1-15,2-2-1 0,5 3 1 16,1-4-1-16,3 0 1 0,1-1 0 16,3-2 1-16,2-3 0 0,2-2 3 15,2-3-2-15,2-2 2 0,-1-1-1 16,6-6-1-16,1-5-2 0,0-5 0 15,4-1 3-15,-2-4-1 0,-2 2-1 16,-4-2 0-16,-2-5 0 0,-4 1 1 16,-2-3 3-16,-2-5 0 0,-5 2-1 0,-1 2 0 15,-9 2-1-15,-2 6 0 0,-4 4-1 16,-2 3-2-16,-4 2 3 0,-5 4-3 16,-5 1 0-16,1 4-2 0,-5 4-1 15,-5 0 0-15,2 7-2 16,-2 4-5-16,1 1 2 0,5 1 1 0,2-1-4 15,9 3 5-15,0-1 4 0,4-1 0 16,4-3 2-16,0 2 0 0,0-3 0 16,6 2 0-16,2 0-1 0,-2-2 2 15,7 2-1-15,-1 1 4 0,-1 1-2 16,9 2 5-16,-1-1 1 0,1 1-2 16,3-1 5-16,-2-1-2 0,2 1 1 15,-7-4-3-15,1 0-4 0,-7-1 2 16,0-1-3-16,-1-1 0 0,-7-2 0 15,0 3-2-15,-2 0 1 0,0-1-1 16,-4 0 2-16,-3 2-1 0,-1-2 2 16,-2-1-3-16,2 0 0 0,-7 3 0 0,1-6-8 15,-1 2-3-15,1-2-2 0,-5 0-2 16,5-2-7-16,-3-1-5 0,1 0-14 16,5-1-5-16,-1-6-13 0,1 0-48 15,5-2-116-15</inkml:trace>
  <inkml:trace contextRef="#ctx0" brushRef="#br0" timeOffset="-41180.057">16911 10592 451 0,'0'0'64'15,"0"0"-8"-15,0 0-4 0,0 0-8 0,0 0-18 16,0 0-15-16,0 0-1 0,4 12-6 15,-4-4 2-15,0 5-4 0,2 2 0 16,-2 4 2-16,0 1 0 0,2 2-3 16,0 2 1-16,-2 1-1 0,3-2-1 15,-1 0 1-15,2-2 1 0,0-3-2 16,0-2 0-16,0-5 1 0,2-1-1 16,-4-2 1-16,0-5-2 0,-2-1 1 15,0 0 0-15,0-2-1 16,0 0 1-16,0 0 0 0,0-5 2 0,-2-2-2 15,-2-3 0-15,-2-4 0 0,-2-4 0 16,-3-4 1-16,1-6-1 0,-2-7 0 0,-1-3 0 16,5-4 0-16,0-2 1 0,0 0-1 15,1 1 1-15,1 5-1 16,4 3 0-16,0 6 0 0,0 2 0 16,2 7 0-16,0 4 0 0,0 4 0 15,0 3 0-15,2 2 3 0,2 2-2 16,0 2 1-16,2-1 0 0,3 1-1 0,1 1 2 15,0 1 0-15,5 1 2 0,3 0-3 16,3 1 3-16,0 7-2 0,-1 0 2 16,5 4-2-16,-6 5 0 0,-3-1 0 15,-5 2-1-15,-5 4-1 0,-2-2-1 16,-4 3 1-16,-2 0 0 0,-6 4 0 16,-3-6-1-16,1 4 0 0,-2-5-1 15,1-1-11-15,3 0-1 0,2-4-6 16,-2-4-4-16,1 0-4 0,1-5-9 15,-2 0-9-15,0-6-8 0,-1 1-23 16,3-1-85-16,0-1-157 0</inkml:trace>
  <inkml:trace contextRef="#ctx0" brushRef="#br0" timeOffset="-40883.264">17275 10733 258 0,'0'0'125'0,"0"0"-77"0,0 0 25 15,0 0-4-15,0 0-20 0,0 0-6 0,0 0-7 16,4-29-6-16,-4 29-10 0,0 0-8 15,0 0-4-15,0 3-3 16,0 3-2-16,0 3-2 0,0-1 1 16,-4 6-1-16,-4-3 0 0,1 3 1 0,-3-1-2 15,2 1 0-15,-5 0-13 0,-1-1-15 16,6 0-15-16,-7 0-25 0,-1-2-30 16,1-6-93-16</inkml:trace>
  <inkml:trace contextRef="#ctx0" brushRef="#br0" timeOffset="-40445.869">17903 10408 304 0,'0'0'73'0,"0"0"-19"16,0 0 10-16,0 0-12 0,0 0-5 15,0 0-14-15,0 0 4 0,0 0-7 16,0 0 2-16,2-57-9 0,-4 57-1 0,2 0-10 16,-2 1-3-16,0 7-8 0,-2 1-1 15,0 7 1-15,0 2-2 0,-2 7 2 16,-1-2-1-16,1 8 2 16,-4-1-2-16,0 2 0 0,-1 2 0 15,1-3-10-15,4-3-6 0,-5-3-8 0,7-2-13 16,-2-1-14-16,-2-4-21 0,-5-4-52 15,3 0-162-15</inkml:trace>
  <inkml:trace contextRef="#ctx0" brushRef="#br0" timeOffset="-40242.737">17651 10617 504 0,'0'0'57'0,"0"0"-7"15,0 0 14-15,0 0-21 0,0 0-26 16,0 0-13-16,0 0 0 0,0 0-3 16,8-27 0-16,-10 26 0 0,0 1-1 15,-2 0-13-15,4 0-3 0,0 0-4 0,0 0-12 16,0 0 2-16,0 0-5 0,4 3-13 16,0-1-32-16,1 1-54 0,1 1-98 15</inkml:trace>
  <inkml:trace contextRef="#ctx0" brushRef="#br0" timeOffset="-40024.092">17998 10603 311 0,'0'0'189'0,"0"0"-146"0,0 0 2 15,0 0 9-15,0 0-17 0,0 0-21 0,0 0-11 16,0 0 2-16,0 0-3 0,11-11-3 15,-13 11-1-15,-2 0 0 16,-1 0-11-16,-1 0-13 0,2 0-6 16,-2 0-10-16,0 0-19 0,4-3-30 15,-3 3-43-15,3 0-119 0</inkml:trace>
  <inkml:trace contextRef="#ctx0" brushRef="#br0" timeOffset="-39445.735">18371 10487 285 0,'0'0'37'0,"0"0"6"16,0 0 15-16,0 0-10 0,0 0-20 15,0 0-2-15,0 0-3 0,0 0-3 0,0 0-1 16,-36-42-5-16,30 42-3 0,0 0-2 15,0 0-1-15,-5 0-5 0,7 3 0 16,-2 0-1-16,2 6 1 0,0-2-3 16,0 2 0-16,4 0 2 0,0 1-2 15,0 2 1-15,0-2-1 0,0 0 0 16,4-1 0-16,4 4 0 0,-2-1 0 16,9-1 0-16,-1 3 1 0,5-6-1 15,-1 1-1-15,5-5 1 0,-2-2 1 16,4-1 0-16,-5-1 0 0,-1-1 0 15,-5-4 1-15,-3-5-2 0,-7 5 1 16,2-3 3-16,-2-3 4 0,-4 2 1 16,0-8 0-16,-6 0-3 0,-2-3 1 15,2-5-4-15,-5 3 3 0,-1-2 0 0,4 5-2 16,-5 5 1-16,-1 0-4 0,-1 7 0 16,-1 3-1-16,-1 1-1 15,-1 3 0-15,-1 5 1 0,-2 4 0 16,1 2 0-16,1 3-3 0,0 0-1 0,7 0 3 15,-3 2-3-15,5 0 3 0,4 3 0 16,-2 0 1-16,4-1-1 0,4-1 3 16,0 3-4-16,0-1 2 0,0-1 0 15,6 2 0-15,2-1 2 0,-2-2-1 16,7 2 3-16,1-2-2 0,1-2 0 16,1 0-1-16,-4-2 0 0,5-2 0 15,0-4-1-15,1-3-7 0,1-3-11 16,1-1-5-16,1-1-12 0,0-5-16 15,4-4-31-15,-3-2-71 0,-3-2-182 16</inkml:trace>
  <inkml:trace contextRef="#ctx0" brushRef="#br0" timeOffset="-38977.191">18798 10296 385 0,'0'0'44'0,"0"0"20"15,0 0-6-15,0 0-17 0,0 0-12 16,0 0-4-16,0 0-1 0,0 0-1 16,-8-26-4-16,6 25-1 0,2 1-3 15,0 0-3-15,-2 0-2 0,0 3-5 16,0 7-4-16,-4 4 2 0,-1 2-3 16,1 7 3-16,0-1-2 0,-2 1 0 15,6 5-1-15,-2 0 0 0,2 3 1 16,2-1-1-16,0 3 0 0,6-1 0 0,0-2 1 15,4-3 0-15,-4 1-1 0,7-3 1 16,-5-1 0-16,2-4-1 16,3-3 2-16,-3 1-2 0,-2-6-3 15,3 1-2-15,1-6-5 0,-4-1 1 16,-1 0 3-16,3-5 3 0,-6 1 2 0,2-2 1 16,1-2 2-16,-5-2-1 0,2-5 1 15,2 1-1-15,0-5 1 0,-4-1-1 16,2-2 0-16,0-6 1 0,1-1 3 15,-5-2-2-15,0-5 0 0,-2 5 0 16,-9 1-3-16,-3 5 0 0,-3-1 0 16,-1 6 0-16,-1 5 0 0,0 3-2 15,3 5-4-15,-3 1-8 0,5 4-10 16,-3 3-8-16,3 3-7 0,-3 2-2 16,9 2-8-16,2-3-9 0,2 1-25 15,-7-2-45-15,9-1-43 0</inkml:trace>
  <inkml:trace contextRef="#ctx0" brushRef="#br0" timeOffset="-38274.22">19106 10555 345 0,'0'0'53'16,"0"0"11"-16,0 0-7 0,0 0-9 16,0 0-13-16,0 0-8 0,0 0 0 15,0 0-3-15,-8-28-1 0,6 28-2 0,2 0-5 16,0 0-4-16,0 3-8 0,0 6 1 16,0 1 0-16,0 8 0 15,2-2 1-15,0 5-1 0,2 3 1 16,-2 1-4-16,3 1 0 0,-3-1 1 0,0 0-3 15,4 1 1-15,-2-2 0 0,0-2-1 16,0-2-1-16,2-5 1 0,1 0 2 16,-5-6-1-16,0-1-1 0,2-2 1 15,-4-5-1-15,2 2-2 0,-2-3 1 16,0 0-1-16,2 0-1 0,-2 0 3 16,0 0 0-16,0-1 0 0,0-4 0 15,0-2 1-15,0-3-1 0,0-2 1 16,-6-4-1-16,0-3 0 0,-1-3-2 15,-3-6 0-15,4-2 2 0,-2-2 0 16,-1-2 0-16,3 3 0 0,0-3 0 16,2 6 2-16,2-1-2 0,0 4-2 15,0 3 2-15,0 2 0 0,2 1 2 0,-2 4-2 16,2 1-2-16,-3 0 2 0,-1 0-1 16,4 5-3-16,-2 0 3 0,2 2 0 15,0 2 1-15,0 1 0 0,2 1-1 16,5-2 0-16,-3 4-2 0,4-2 0 15,0 1 3-15,7 2 0 0,-1-2 2 16,3 2 3-16,-1 2 2 0,3 1-1 16,1 3 1-16,-1 3-2 0,0-1 3 15,-3 2-2-15,-1-1-2 0,-3 0 0 16,-2-1 0-16,-1 3-3 0,1 0 1 16,-8 2-1-16,2 2 0 0,-4 0 0 15,0 0 0-15,-4 1 0 0,-4-2-1 16,-2-2 2-16,-1-1-1 0,-3 1 0 0,1-1 0 15,-1-4-1-15,-3 2 0 0,1-3-9 16,-3-1-3-16,-2 0-1 16,5-1-14-16,-3-3-3 0,3 1-10 15,1-1-22-15,5-1-12 0,-4 0-20 16,5 0-112-16</inkml:trace>
  <inkml:trace contextRef="#ctx0" brushRef="#br0" timeOffset="-22995.999">13819 11718 43 0,'0'0'23'0,"0"0"5"0,0 0 7 16,0 0-9-16,0 0-8 0,0 0-2 15,2-11 0-15,-2 9 0 0,2-1 1 0,0 2 0 16,-2-2-1-16,2 0 0 0,-2 1 2 16,2 0 4-16,0 0-1 15,-2 0 0-15,2 2-3 0,0-2-2 16,-2-1-3-16,2 3 1 0,-2-3 1 16,2 3-1-16,0 0 1 0,-2-3-2 15,0 0 1-15,0-2 1 0,0 1 0 0,0-3-4 16,0 1-1-16,5-3-4 0,-5 0-3 15,6 1 2-15,-6 1-3 0,2 0 0 0,-2-1 1 0,0-1 1 0,0 3 0 16,-8-2 3-16,3 3-4 0,-1-1-3 31,-4-2 1-31,-3 4 1 0,5-2-2 16,-4 3 0-16,-3-1 0 0,7 2 1 16,-4 2-1-16,-1 0 0 0,7 1 0 15,0 4 0-15,-2-2 0 0,1 4 0 0,-1 1 0 0,6-1 0 0,-2 3 0 16,-4 1 0-16,4 3 0 0,-3-4 0 0,-1 0 0 15,6 2 0-15,-4-1-1 0,4 2 1 16,-2-1 0-16,-1 1 0 0,3 3 0 31,-2-3 0-31,0 1 0 0,2-2 0 0,2-1 0 0,2 1 0 0,2-3 1 32,2 1-1-32,3-1 0 0,-1 1 0 0,4 2 1 0,3-3 1 0,-3 8-1 31,7-7 1-31,-7 2 2 0,11 2-3 0,-6-3 2 0,1 2-1 0,1-2 3 15,-1 0-1-15,-3 0-1 0,-1-2 5 16,-5 0-3-16,1-1-1 0,-6-1-1 16,-2 2 1-16,-2-2-1 0,0 0 0 15,0-1-1-15,-6 1 1 0,-4-1 2 16,5 0-4-16,-5-2 1 0,-2 1 0 16,-3-2-1-16,1 0 0 0,-5 0 0 15,-6-3 0-15,3 1-1 0,-3-1 1 16,0 0-2-16,-4-4 0 0,6-4-4 0,-1 1-1 15,5-3 0-15,2 1-1 0,3 1-1 16,12 3 2-16,-4 0-4 0,6 3-1 16,0 2-3-16,4 0-7 0,0 5-17 15,10-2-3-15,3-2-6 0,6-1-19 16,1 0-34-16,-1 0-61 0</inkml:trace>
  <inkml:trace contextRef="#ctx0" brushRef="#br0" timeOffset="-22527.351">14017 11826 279 0,'0'0'59'16,"0"0"-4"-16,0 0 0 0,0 0-6 15,0 0-14-15,0 0-9 0,0 0-2 16,21-71 3-16,-21 65-8 0,0 3 0 15,0-4-3-15,0 5-2 16,0 1 2-16,0-2-6 0,-4 3 2 0,4 0-4 16,0 0-3-16,0 0 0 0,-2 0-4 15,2 0 0-15,0 2-1 0,0 5-1 16,0 3 1-16,0 2-1 0,0 1 1 16,2 2 0-16,2 1 1 0,2 1-1 15,2 2 0-15,5 3 0 0,-5-2 0 16,8 1 0-16,-1 0 1 0,2-5-1 15,-1-2 0-15,1-4 0 0,-3-3-1 16,-6-2 0-16,7-2 1 0,-7-3 0 16,-4 0 0-16,2 0 1 0,5-8-1 15,-3-4 2-15,0 0 1 0,-2-3-3 16,5-2 2-16,-3-1-1 0,-4-7 1 16,0 2 1-16,-4-5-2 0,0 0 0 0,0-1-1 15,0 3 2-15,0 5-2 0,0 7-1 16,0 2 1-16,-4 6-1 0,2 4-1 15,-4 2-11-15,2 1-20 0,-2 8-11 16,-3 4-11-16,7 2-13 0,-2 4-15 16,-2-2-40-16,4-4-110 0</inkml:trace>
  <inkml:trace contextRef="#ctx0" brushRef="#br0" timeOffset="-22011.906">14422 11621 268 0,'0'0'81'0,"0"0"-20"16,0 0-15-16,0 0 12 16,0 0-22-16,0 0-11 0,0 0 0 0,0 0 2 15,42-106-3-15,-42 103-4 0,0 1-2 16,0 0-3-16,0 2 0 0,0 0-3 15,0 0-3-15,0 4-3 16,0-1-3-16,-2 5-2 0,2 5 0 0,0 2-1 16,0 6 1-16,0-5 0 0,0 4 0 15,0 0 0-15,-2 3-1 0,2-1 0 16,-3 2 1-16,1 0 0 0,2 1-1 0,0-2 0 16,0 2 0-16,5-4 0 0,-1 1 2 15,0-2-2-15,0-1 0 16,8-1-2-16,-3-1 4 0,1-2-4 15,2 0 4-15,-1-3-2 0,1-2 0 16,0-2 0-16,1-1 0 0,-3-5-4 16,3-2 4-16,-1 0-1 0,-6 0 1 0,5-1 1 15,-5-2 1-15,2-5 0 0,-4 0-2 16,0-2 1-16,5-5 0 0,-5-1 1 16,-2-5-1-16,0 2 1 0,-2-3-2 15,0-1 1-15,-6 3 1 0,-7 0-2 16,7 2 1-16,-8 6-1 0,-1 1-1 15,1 4 0-15,-3 0-1 0,3 5-5 16,-7 2-13-16,2 5-10 0,1 5-9 16,-5 2-9-16,11 5-10 0,-5-1-13 15,3-1-35-15,5-1-77 0</inkml:trace>
  <inkml:trace contextRef="#ctx0" brushRef="#br0" timeOffset="-21402.33">15553 11682 257 0,'0'0'80'15,"0"0"-20"-15,0 0 0 0,0 0-9 16,0 0-14-16,0 0-8 0,0 0-1 16,0 0-1-16,54-94-6 0,-52 86-2 0,-2 6-4 15,0-4-1-15,0 1 1 0,-2 1-6 16,-7-2-2-16,5 0-4 0,-6-2 1 15,-2 2-4-15,-1 1-1 0,-10-1 0 16,5 6 1-16,-7 0-3 0,-4 0-8 16,2 6 0-16,2 1-3 0,3 2 0 15,-1 1 4-15,13 1-1 0,1 1 4 16,3-2 1-16,4 2 2 0,2-1-2 16,0 0 3-16,4 0 2 0,7 1 1 15,-1 0-1-15,6-1 2 0,3 3 2 16,4-1 1-16,2-1 2 0,6 3 3 15,-2-1 4-15,-5 0-2 0,5 0 1 16,-6-5-4-16,-2 4 1 0,-7-2-4 16,-1-3-3-16,-5 1 0 0,-4-1 1 0,-2-1-3 15,-2 1 1-15,0-2 1 0,0 0-1 16,-4 1 1-16,-2 0-2 0,-5-1-3 16,-1 0-2-16,-5-1-1 0,1 1-6 15,-3-4-3-15,1-2-5 0,-3 0-4 16,-2 0 0-16,3-2-6 0,-3-5-9 15,0-2-6-15,11 1-1 0,-5-5 7 16,7 1-15-16,2-3-28 0,-3 2-21 16,3 2-76-16</inkml:trace>
  <inkml:trace contextRef="#ctx0" brushRef="#br0" timeOffset="-21105.407">15427 11581 201 0,'0'0'163'0,"0"0"-91"0,0 0 6 0,0 0-19 16,0 0-11-16,0 0-11 0,0 0-2 15,0 0-6-15,4-103-6 0,-2 103-6 16,-2-2-2-16,0 2 0 0,0 0-9 16,0 2-3-16,4 7-3 0,0 0 1 15,-2 7 1-15,3 7-1 0,1 0 3 16,-4 7 1-16,2 0-3 0,-2 3 0 15,2 3 0-15,-4-1-1 0,8 1 1 16,-5 0-2-16,1-4 2 0,4 2-2 16,-4-3 0-16,0-3 0 0,2 0-2 15,-1-8-12-15,1 2-5 0,-6-6-18 16,4-1-12-16,-4 0-28 0,-8-9-40 0,-3-2-159 16</inkml:trace>
  <inkml:trace contextRef="#ctx0" brushRef="#br0" timeOffset="-20636.603">15892 11594 336 0,'0'0'84'0,"0"0"-28"16,0 0-4-16,0 0-5 0,0 0-8 15,0 0-8-15,0 0 0 0,0 0-3 16,0 0-3-16,52-68-4 0,-52 66-4 0,2 1-3 16,0-1-3-16,-2 2 1 0,0 0-3 15,0 0 0-15,0 0-4 16,0 0-2-16,0 0-1 0,0 0 1 16,0 0-3-16,-4 5 0 0,-5 2 0 0,-1 6-1 15,-6 4 2-15,-3 1-1 0,-6 6 0 16,2-1-4-16,1 3-2 0,-1-1-2 31,4 0 1-31,5-2 0 0,4-1 0 0,1-4 1 0,3-2-2 16,6-2 5-16,0-4 1 0,0-3-2 0,4 1 2 31,2-2 0-31,3-3 2 0,1 1 0 0,4-4 0 0,5 0 2 0,2-1 1 16,1-5 3-16,5-3 3 0,0 0-2 15,-2 2-1-15,2 1-5 0,-2-2 1 16,-3 5-2-16,-1-4-2 0,0 3 1 31,-3 1 1-31,1 0-2 0,-7 2-16 0,-3-3-5 0,-5 4-16 0,-2 0-11 16,-2-3-9-16,-6 3-13 0,-7-3-38 0,1-2-154 15</inkml:trace>
  <inkml:trace contextRef="#ctx0" brushRef="#br0" timeOffset="-20355.246">15956 11481 238 0,'0'0'151'16,"0"0"-111"-16,0 0 23 0,0 0-5 15,0 0-16-15,0 0-11 0,0 0-3 16,0 0-4-16,-4-31-8 0,4 34-5 16,4 4 0-16,-4 3 3 0,6 4 5 0,-2-1-3 15,3 5-1-15,-3 3-3 0,0 4-2 16,-2 2-1-16,0 2-3 15,2 2-2-15,-2 0-2 0,0 0 0 16,0-2-1-16,3-1 1 0,-3 2-2 0,0-4 1 16,0 2 0-16,0-3-1 0,0 0-6 15,2-5-12-15,-2 0-11 0,0-4-19 16,-2-4-24-16,0-3-20 0,-2-4-50 31,-4-5-229-31</inkml:trace>
  <inkml:trace contextRef="#ctx0" brushRef="#br0" timeOffset="-19855.392">16512 11628 316 0,'0'0'56'15,"0"0"-32"-15,0 0 20 0,0 0 2 31,0 0-20-31,0 0-10 0,0 0 3 16,0 0 0-16,0 0-1 0,-52-47-1 0,46 46 2 0,-2-3-1 0,2 3-3 16,-2-1 0-16,-3 1-2 0,5 1 0 15,-6 0-4-15,-3 0-5 0,1 4-2 16,-3 3-2-16,5 2 0 0,-7 2 1 16,7 1-1-16,-5 1 1 0,7 1-1 15,-3 1 0-15,5 1-1 0,2-2-1 16,0 1 2-16,4-2-3 0,0 1 3 15,0 1-1-15,2 2 2 0,0 0-2 16,0 2 2-16,0-2-1 0,2 0 0 0,2-1 0 16,2-1 0-16,2-4 0 0,5 0-2 15,-5-1 2-15,11-3 0 0,-7-1-1 16,2-3 1-16,3-3-1 0,-3 0 1 16,3-3 1-16,2-6-1 0,-3-3 3 15,1-1-3-15,-3-1 2 0,-4-2 0 16,1-4 2-16,-3 1 7 0,-4-2-1 15,-4-4-3-15,0-1-3 0,0 2 0 16,-4 1-1-16,-4 2-1 0,-7 3-2 16,5 5 0-16,-5 3-1 0,-1 4-4 15,-3 4-6-15,-3 2-16 0,1 4-9 16,-2 5-10-16,3 5-13 0,-1-1-17 0,0 0-76 16</inkml:trace>
  <inkml:trace contextRef="#ctx0" brushRef="#br0" timeOffset="-19370.916">16874 11468 460 0,'0'0'71'0,"0"0"-17"0,0 0-5 15,0 0-1-15,0 0-15 0,0 0-13 16,0 0 1-16,0 0-2 0,16-49-8 16,-22 46-3-16,2 3-6 0,-4 0-2 15,0 1 1-15,-3 6 0 0,3 2-2 16,-2 0 0-16,-3 4 1 0,3 5-1 0,-5 2 0 16,1 2 1-16,2-1 0 0,-1 3 0 15,5-3-2-15,-5 3-2 0,-1-1-2 16,4 0 2-16,-1-4 3 0,3-2 1 15,0-2-1-15,2-2-2 16,-1-1 0-16,3-3-1 0,2-1-2 0,0-2 2 16,0-1 2-16,2 1 0 0,0-3 2 15,0-3-3-15,0 3 2 0,2-1 1 16,4-1 0-16,1-1 2 0,5 0 0 16,4-2 7-16,7-2 4 0,0-5-4 15,8 1 0-15,-4 0-4 0,4 2 0 16,-2 2-4-16,0-1 1 0,-4 0-2 15,-3 2 0-15,-7 0 0 0,-5 2 0 32,-4-1-1-32,-2-1-3 0,-2 3-6 0,-2-3-4 15,0 1-3-15,0 1-12 16,0-2-12-16,0 2-14 0,-2-2-12 16,-6-1-29-16,0 1-114 0</inkml:trace>
  <inkml:trace contextRef="#ctx0" brushRef="#br0" timeOffset="-19042.769">16833 11424 215 0,'0'0'98'0,"0"0"-31"0,0 0 2 16,0 0-3-16,0 0-13 0,0 0-13 0,0 0-3 0,0 0-2 0,-13-36-7 0,15 36-7 16,2 5-6-16,0-1-6 0,3 7 2 15,-3 1 2-15,0 4-2 0,0 1-1 32,-2 2-3-32,4 5-4 0,-4 1 0 15,1 0-1-15,-3 5-1 0,2-1 1 16,-2-1-1-16,2 0-1 0,-2-2 2 15,0 2-1-15,0-6-1 0,0 2-8 16,0-2-14-16,0-2-18 0,0-1-13 0,0-1-8 0,-2-2-20 0,-3-1-49 31,1-7-257-31</inkml:trace>
  <inkml:trace contextRef="#ctx0" brushRef="#br0" timeOffset="-18355.437">17211 11913 47 0,'0'0'85'0,"0"0"-42"0,0 0 0 16,0 0 3-16,0 0 1 0,0 0-9 16,0 0-1-16,0 0-2 0,2-31 3 0,-2 28-4 15,0 0 1-15,0 0-5 16,0 2-2-16,0 0 0 0,0-2-1 16,0 3 2-16,2 0-4 0,-2-3 1 0,2 3-6 15,0 0-2-15,-2 0-4 0,4 0-4 16,-4 0-1-16,4 1-3 0,-2 6-1 15,1-1-1-15,-1 3 1 0,-2 0-2 16,0 1-2-16,-2 2 2 0,-5-1-2 16,-1 3 1-16,0-3-1 0,-5 1-1 15,-1 4-5-15,-3 0-12 0,-1 0-20 16,-7 2-16-16,2-3-37 0,-2-3-30 16,-1-6-219-16</inkml:trace>
  <inkml:trace contextRef="#ctx0" brushRef="#br0" timeOffset="-16652.5">17949 11421 22 0,'0'0'62'0,"0"0"-24"0,0 0-2 15,-6-16-2-15,6 13-9 0,0 1-3 16,0 1 0-16,0-2-1 0,0 0 3 16,0 1 2-16,0-1-1 0,0-2 1 15,0 1 1-15,0 0 1 0,0-2 5 16,0-1-5-16,0-1 3 0,0 2-2 15,0-2-2-15,2 2-2 0,0 1-1 16,-2 2-4-16,0 3 0 0,0 0-2 16,0 0-6-16,0 0-3 0,2 3-7 0,2 6 0 15,-4 0-1-15,0 4 1 0,2 6 0 16,-2 1 1-16,0 7-2 16,-2 0 2-16,-8 4-1 0,5 0 1 0,1-3 0 15,-2 4-1-15,0-2-2 0,4-5 1 16,-4 3-1-16,2-4 0 0,1-2 0 15,-1-4 0-15,2-1-2 0,0-1-13 16,-2-4-9-16,0 1-8 0,0-1-12 16,-2-3-16-16,-3 1-32 0,-1-6-128 15</inkml:trace>
  <inkml:trace contextRef="#ctx0" brushRef="#br0" timeOffset="-16418.176">17726 11636 442 0,'0'0'64'0,"0"0"-2"15,0 0-8-15,0 0-9 0,0 0-17 16,0 0-9-16,0 0-5 0,0 0-1 16,0 0-7-16,45-23-3 0,-45 23 1 15,-2 0-4-15,0 0-1 0,-2 0-11 16,-2 0-6-16,3 0-9 0,-5-4-5 15,4 3-7-15,4-4 3 0,-2 5-34 16,2 0-37-16,0 0-91 0</inkml:trace>
  <inkml:trace contextRef="#ctx0" brushRef="#br0" timeOffset="-16183.911">18201 11600 409 0,'0'0'91'16,"0"0"-30"-16,0 0-10 0,0 0-7 15,0 0-16-15,0 0-8 0,0 0-2 16,0 0-5-16,0 0-3 0,-12-3-6 16,7 3-2-16,1 0-1 0,2-3-1 15,-2 3 0-15,2 0-6 0,2 0-16 16,0 0-14-16,0 0-9 0,0 0-21 15,4 0-23-15,4 0-69 0</inkml:trace>
  <inkml:trace contextRef="#ctx0" brushRef="#br0" timeOffset="-15293.456">18501 11546 322 0,'0'0'129'15,"0"0"-88"-15,0 0 11 16,0 0 2-16,0 0-14 0,0 0-12 0,0 0-9 16,0 0-4-16,0 0-3 0,-25-46-6 15,15 45-4-15,-5 1-1 0,1 0-1 16,-3 4 1-16,-1 2-1 0,5 0 0 16,1 2 1-16,3 1-1 0,5-3 0 15,2 2-2-15,0 3 1 0,2-1 0 16,0 2-1-16,6 1 1 0,1 1 1 15,3 2 0-15,2-1 0 0,-1 2 0 16,3-3 0-16,-1 0 1 0,3-4-1 16,-4-2 1-16,-1-1-1 0,5-4 0 0,-3-3 0 15,3 0-1-15,-1-3 1 0,3-4 2 16,-5-4-2-16,-1 1 1 16,3-2 1-16,-7-1-2 0,-2-2 2 0,0-1 0 15,-2-2 1-15,-4-3 2 0,0-2-1 16,-4 0 1-16,-2 0-1 0,0 1-2 15,-4 4 4-15,3 1-6 0,-3 4 1 16,2 4 0-16,-1 1 1 0,-1 2-2 16,0 3 0-16,2 3 0 0,-3 1 0 15,-5 9-2-15,1 4 0 0,-3 2 2 16,3 3 0-16,-1-2-2 0,7 5 1 16,-1-5 0-16,0-1-1 0,8 5-2 15,0-7 3-15,2 5 1 0,0-2-2 16,2 0 2-16,4 1 0 0,0-2 0 15,4 1 0-15,1 3 0 0,3-6 0 16,1-1 0-16,3-1 1 0,3-3-1 16,6 0 0-16,-2-7 1 0,3 1 1 15,3-3 0-15,0-1 2 0,-2-3 3 0,2-5 1 16,3-2-1-16,-1-3-2 0,-4-1-2 16,-3-2 0-16,-3-5 2 0,-2 3-3 15,-3-7 1-15,-5-2-1 0,1 0 1 16,-3-7 1-16,-5 4-3 0,-2 1 0 15,-4 1 0-15,0 5 0 0,-8 3 0 16,-1 3 1-16,-1 4-2 0,-4 4 0 16,1 4-1-16,1 3 1 0,1 3-1 15,1 0 1-15,-2 6-1 0,1 4-1 16,-1 4-3-16,2 2-2 0,-1 0 5 16,5-2 0-16,2 0 1 0,2 3 0 15,2-2-1-15,0 2 2 0,4-3-2 16,0 0 2-16,2 1 0 0,5 3 0 0,3-3 0 15,3 2 0-15,3 2 2 16,3-2 1-16,0 1 5 0,0-1-1 16,-3-1-3-16,-3 1 1 0,-3 0-2 15,-1-5-1-15,-9-1 1 0,2 0-1 0,-4-2 0 16,-2-1-2-16,0 0 1 0,-4-2 0 16,-4 2 0-16,-3-2 0 0,-5 0-1 15,3-1-8-15,-5-2-4 0,1 0-8 16,1-3-10-16,3 0-11 0,5 0-3 15,-4-3-6-15,8-2-10 0,-3-3-19 16,-1-1-93-16</inkml:trace>
  <inkml:trace contextRef="#ctx0" brushRef="#br0" timeOffset="-14683.811">19237 11660 380 0,'0'0'49'0,"0"0"-2"16,0 0-1-16,0 0-7 0,0 0-20 15,0 0-8-15,0 0-3 0,-31-14 2 16,24 14 3-16,3 0-1 0,4 5 0 16,-2-3 0-16,0 2-1 0,2 3-3 15,-2-1 2-15,2 3-2 0,0 2 2 16,4 3 0-16,-2 0 1 0,2 1-3 15,7 7-3-15,-7-4-1 0,2 3-2 16,0 2 2-16,0-3-3 0,5 2 0 16,-9-2 0-16,4-2-1 0,-2-4 1 0,-2-3 0 15,0-1 0-15,-2-1 0 0,2-6-1 16,-2 0 0-16,0-3 1 16,0 0-1-16,0 0 2 0,0 0 0 0,0-3 1 15,0-3 3-15,-2-4 3 0,-2-2-4 16,0-3 3-16,-2-7-4 0,-2-1 1 15,-1-5-2-15,-1-6 0 0,2-2-2 16,-5-1 1-16,1-2 0 0,0 0-1 16,-1 4-1-16,5-1-1 0,0 2 1 15,-3 4 0-15,7 4 0 0,2 4 0 16,2 4 1-16,0 3-1 0,2 4 0 16,6 0 0-16,1 2-2 0,1 3 1 15,-2 2 1-15,7 1 0 0,-1 0 0 16,3 2 2-16,-1 1-1 0,3 6 0 15,-3 3 3-15,9 5-2 0,-8-1 1 16,3 5 2-16,-5-2-2 0,-3 4 1 16,-1 1 1-16,-9-2-4 0,0 3 1 0,-4-4 0 15,-9 2-1-15,-3-1 1 0,-3-4-1 16,-1 1 1-16,1-5-2 0,-6-2-2 16,5-1-5-16,-1-3-5 0,-3 0-9 15,1-3-8-15,0 0-6 0,7-1-14 16,-3-1-16-16,5-1-13 0,-1-4-53 15,1 0-249-15</inkml:trace>
  <inkml:trace contextRef="#ctx0" brushRef="#br0" timeOffset="8640.984">13713 12861 49 0,'0'0'96'0,"0"0"-69"0,0 0 6 16,0 0 3-16,0 0 3 0,0 0-4 0,0 0-2 16,-29-3-3-16,23 0-3 0,4-1 1 15,2 1-4-15,-2-2-1 16,0-1-2-16,0-1 2 0,0-2-4 16,2 0-1-16,0 0-6 0,0-3-1 0,0 2 0 15,0-2 0-15,0 1-2 0,0 0 1 16,0 0 0-16,2 1-3 0,2-1 0 15,-2-1-1-15,6-1 1 0,3 4-3 16,-1-4 1-16,2 3 0 0,3-1-2 16,-3 3 1-16,5 2-1 0,-3 1-2 15,1 4 0-15,-3 1-1 0,-4 0 1 16,5 5-1-16,-3 2-2 0,-2 1 1 16,1 4 1-16,-1 2 1 0,0 2 0 0,-2 2-1 15,-1 4 3-15,1 3-3 16,-2 0 2-16,0 4-2 0,-2-3 1 15,-2 1-1-15,4-4 0 0,-2-2-1 16,0-2-1-16,3-4 0 0,-3-2 1 0,-2-3 0 16,0-1 1-16,2-1-3 0,-2-1 1 15,0-2 0-15,0-4 0 0,0 1-1 16,0-2 3-16,-2 0 0 0,2-2 0 16,-2-4 0-16,-5-3-1 0,3 1 0 15,0-3 1-15,-2-3-1 0,0-5 0 16,2-2-1-16,4 1 1 0,0-3 1 15,0 4 0-15,0-4 0 0,8 7 0 16,-2 0 0-16,-2 0 0 0,4 5 0 16,-1-1 0-16,1 1 1 0,2 4 0 15,-2-2 2-15,1 6-2 0,1-3 0 16,0 2 1-16,-1 2 0 0,1-2-1 16,2 4 1-16,-1 0 0 0,1 1-1 15,5 5 0-15,-9 0 1 0,8 3 0 0,-3 4-1 16,1 1 1-16,1 4-2 0,-5-2 0 15,3 4 0-15,-5 0 0 16,-2 0-2-16,-4-1 2 0,0-1-5 0,0-3 0 16,2 0 0-16,-4-2 0 0,0 1 0 15,0-4-1-15,0-4 2 0,0 0 2 16,0-6-1-16,0 1 1 0,0-1 0 16,-4 0 2-16,2 0 1 0,0-4 0 15,0 1 0-15,-4-3-1 0,0-4-2 16,-1-2 2-16,-1-3 0 0,4-1 2 15,-2-7-2-15,4 1 0 0,0-4 7 16,2 1-2-16,2 0-3 0,0 2 0 16,4 4 0-16,-2 4 0 0,2 3-1 15,1 4-1-15,-1-1 2 0,0 2 1 16,0 0 2-16,5 0-1 0,1 3 1 16,-2 1 0-16,5 3-2 0,-1 0 1 0,-1 1 1 15,1 5-1-15,-6 2-1 0,7 3-1 16,-3 2-1-16,-1 2 0 0,3 1 0 15,-6 0 1-15,1 6-2 0,-1 0 0 16,-4 1 1-16,0-1 1 0,0 0-2 16,0-1-5-16,-4-3 0 0,2-2-2 15,0-1-9-15,1-3-6 0,-3 0-6 16,2-6-15-16,-2 1-17 0,0-1-29 16,-5-1-94-16</inkml:trace>
  <inkml:trace contextRef="#ctx0" brushRef="#br0" timeOffset="9125.511">14478 12845 100 0,'0'0'258'16,"0"0"-214"-16,0 0 3 0,0 0-4 0,0 0-7 15,0 0-12-15,0-57-1 0,2 47 2 16,0 3-6-16,0 0-5 0,0 0 0 15,0 2 2-15,-2 1-4 0,3 2 3 16,-3 2-3-16,0 0 1 0,0 0-2 16,0 0-3-16,-3 0-1 0,1 0-5 15,-4 0-2-15,-2 0 0 0,4 3 0 16,-2 2-2-16,-1 1 2 0,1 0 0 16,4 4-1-16,2 2-1 0,0 3 2 0,0 1-1 15,2 2 1-15,4 1 1 16,3 1-1-16,-1 2 0 0,4-2 0 15,1-1 0-15,3-1 0 0,1-4 0 16,1-2 0-16,1-4-1 0,0-3 1 0,-3-2 0 16,3-3 0-16,-5 0 1 0,3-6 0 15,-3-5 0-15,3-1 0 0,-3-1 2 16,-1-1 0-16,-5 0 0 0,-2-1 2 16,-2 0 0-16,-4-3 2 0,-4-4 1 15,-6-2-2-15,-5-1-3 0,-1-3 1 16,-1 2 1-16,-3 2-4 0,3 5-2 15,0 3 1-15,5 5 0 0,-2 5-1 16,-1 3-8-16,7 1-1 0,0 2-6 16,-3 8-6-16,-1 3-13 0,-1 8-12 15,-1 1-3-15,10 3 0 0,-2-4-20 16,2 2-48-16,4-7-102 0</inkml:trace>
  <inkml:trace contextRef="#ctx0" brushRef="#br0" timeOffset="9641.498">14844 12721 153 0,'0'0'29'0,"0"0"0"0,0 0 3 15,0 0 17-15,0 0 18 0,0 0-16 16,0 0 1-16,0 0-5 0,-50-21-6 16,50 15-3-16,0 4-4 0,-2-1-2 15,2 1-4-15,0 1-2 0,0 1-7 16,0 0-5-16,2 0-2 0,3 0-4 16,-3 0-2-16,6 6 0 0,-2 0-3 0,2 2 0 15,1 4-1-15,-5 0-1 0,6 5 0 16,-4 2-1-16,3 3 1 0,-1 0 0 15,2-2 0-15,3 1-1 0,-5-1 0 16,6 0-2-16,1-2-1 0,-3-3 1 16,5 0-2-16,-7-2 1 0,7-4 1 15,-5-2 2-15,-6-2-1 0,4-3 1 16,-5-1-1-16,-3-1 1 0,0 0 0 16,2-5 0-16,-4-2 4 0,4-4 1 15,-2-3 2-15,-2-4 1 0,4-3-4 16,5-6 3-16,-3-1-1 0,2-8-1 15,-2-2-2-15,7 0 1 0,-1 4 0 0,-4 5-4 16,-4 10 0-16,5 7 1 0,-7 5-1 16,-2 5-1-16,0 2-4 0,0 0-6 15,0 0-6-15,-2 9-14 0,-2 0-7 16,-1 7-6-16,1 1-4 16,4 2-4-16,-2-1-10 0,2-4-45 0,0-3-77 15</inkml:trace>
  <inkml:trace contextRef="#ctx0" brushRef="#br0" timeOffset="10157.009">15921 12664 213 0,'0'0'51'0,"0"0"-3"0,0 0-5 0,0 0-8 16,0 0-9-16,0 0-7 0,0 0 10 16,0 0-4-16,-19-54 0 0,13 44 0 15,0-1 2-15,0 2-4 0,-3 0 1 16,1-3-1-16,-2 1-4 0,2 1 2 16,-3 3-10-16,-3 1-5 0,-1 0-6 15,-3 5 0-15,-1 1-2 0,1 1-1 16,-1 5-1-16,4 3-2 0,-1 2 1 15,1 3 1-15,5-2 0 0,-4 0-3 16,7 1 3-16,3-1 2 0,0-1 1 16,0-1-3-16,4 0 4 0,0-2 0 15,0 2 0-15,6-2 0 0,0 2 0 16,5-1 1-16,1 0-1 0,1 3 1 16,7-2 3-16,1-2 3 0,2 0 1 0,4-2 3 15,-1 3 1-15,3-4 1 0,-2 1-2 16,-2-3-3-16,2 3 0 0,-9-3-1 15,1-1-5-15,-6 3-1 0,-5 0 1 16,-2 1-1-16,-4 1-1 0,-2-1-3 16,0 2 3-16,-2 0 0 0,-4 1 0 15,-7-1-6-15,-1 1 1 0,-3 0-2 16,1 0-4-16,-5 1-6 0,0-4-5 16,3 0 0-16,-5 0-4 0,0-3-13 15,1-2-7-15,-3-1-13 0,0-1-37 16,6-4-64-16</inkml:trace>
  <inkml:trace contextRef="#ctx0" brushRef="#br0" timeOffset="10469.408">15776 12521 386 0,'0'0'71'0,"0"0"-7"16,0 0-7-16,0 0 1 0,0 0-14 15,0 0-6-15,0 0-8 0,0 0-2 16,2-100 0-16,-2 100-7 0,0 0-8 16,0 1-4-16,0 7-5 0,0 3-3 15,0 7-1-15,0 6 3 0,0 4 0 16,0 6 0-16,-2 3-1 0,2 3 0 16,0 2-2-16,2-1 2 0,2 0-1 15,1-4-1-15,-1-2 2 0,2-3-2 16,4-3-3-16,-1-4-8 0,-1-2-6 15,-4-1-8-15,2-4-10 0,-2 1-16 0,-2-7-12 16,0-3-14-16,-2-4-15 0,0-2-53 16,0-3-178-16</inkml:trace>
  <inkml:trace contextRef="#ctx0" brushRef="#br0" timeOffset="10797.511">16115 12525 246 0,'0'0'192'0,"0"0"-122"15,0 0-1-15,0 0-10 0,0 0-11 16,0 0-10-16,0 0-9 15,0 0-3-15,0 0-4 0,0-41-14 0,0 47-6 16,0 4-2-16,2 3 0 0,0 3 3 16,0 3-2-16,1 4 2 0,1 3-3 15,-2 2 1-15,0 2 0 0,-2 1-1 16,2 1-1-16,2-4-8 0,0-2-3 16,-2 2-8-16,2-7-12 0,-2-3-12 15,0-2-13-15,1-4-9 0,-3-3-36 16,0-1-127-16</inkml:trace>
  <inkml:trace contextRef="#ctx0" brushRef="#br0" timeOffset="11266.469">16341 12647 149 0,'0'0'157'0,"0"0"-94"0,0 0-5 15,0 0 0-15,0 0-17 0,0 0-6 16,0 0-2-16,0 0-2 0,0 0-1 16,-23-71 2-16,19 63 0 0,-2 2-1 15,1-1-5-15,3 0-5 0,0 5-3 16,0-1-6-16,0 1-4 0,0 2-1 16,-2-1-3-16,2 1-4 0,-4 7 0 15,-5 5-4-15,3 2 2 0,-2 1 2 16,-1 4-1-16,5-2 0 0,-2 1-2 15,4 2-2-15,2-1 0 0,2-1-2 16,0 1 2-16,2-3-3 0,4 2-1 0,2-1-4 16,3-2 6-16,1-2 1 0,0-4-5 15,3-1 4-15,1-3 5 16,1-2 0-16,-1-3 1 0,1 0 1 16,0-6 0-16,-1 0 2 0,-1-1-1 0,-1-5 2 15,-4-2 3-15,1 0-1 0,-3-3 3 16,-2 0 1-16,-4-4-1 0,-2-3-1 15,0-2-3-15,-2-4 1 0,-4 3 2 16,-2 2-6-16,-5 4-1 0,5 7 0 16,-4 2-1-16,-3 8-7 0,5 0-3 15,-3 4-10-15,1 0-5 0,-5 4-12 16,1 8-17-16,1 2-4 0,-1 3-7 16,6 2-39-16,-3-5-94 0</inkml:trace>
  <inkml:trace contextRef="#ctx0" brushRef="#br0" timeOffset="11751.129">16731 12582 385 0,'0'0'74'0,"0"0"-19"0,0 0-10 15,0 0-5-15,0 0-8 0,0 0-11 16,0 0 3-16,0 0 0 0,-27-60-5 16,19 57-3-16,2-1-2 0,0 1-3 15,2 0-1-15,-5 1 0 0,5 2-1 16,-4 0-5-16,0 4-4 0,-1 6-1 16,-1 1-1-16,-2 4 2 0,1 0 0 0,1 2 0 15,-2-1-4-15,5 0 2 0,3 0-2 16,-2-2-1-16,6 3 0 15,0 0-6-15,2 0 1 0,6 0-2 0,1 0 5 16,5-3-1-16,3 1 0 0,1-4 3 16,3-1 3-16,2-3-1 0,-3-1 3 15,-3-4 0-15,1 1 0 0,-5-3 3 16,-1-3 0-16,-3-1 6 0,-1-4 4 16,-4-2 2-16,2 1-2 0,-4-5 0 15,0-1-2-15,-2-4 1 0,-2-6-4 16,-4 2-1-16,-2-9-4 0,-3 0 2 15,-1 1-4-15,2 1-1 0,-1 9-1 16,-1 3-3-16,6 9-3 0,-3 2-4 16,1 4-7-16,0 3-5 0,-2 2-9 15,1 8-18-15,-1 4-16 0,0 5-8 16,1 8-37-16,1-5-78 0</inkml:trace>
  <inkml:trace contextRef="#ctx0" brushRef="#br0" timeOffset="12001.126">17105 12831 443 0,'0'0'78'15,"0"0"-12"-15,0 0-5 0,0 0 4 16,0 0-21-16,0 0-8 0,0 0-7 0,0 0-6 15,9-18-6-15,-9 20-6 16,-4 2-6-16,-1 3-4 0,-3 3 0 0,-6 2-1 16,-1 2-1-16,-3 3-8 0,-3 0-8 15,0 0-9-15,-6 0-11 0,5-3-18 16,-1 0-32-16,2-7-30 0,1 0-143 16</inkml:trace>
  <inkml:trace contextRef="#ctx0" brushRef="#br0" timeOffset="13047.957">17866 12704 150 0,'0'0'63'0,"0"0"-12"0,0 0 11 16,0 0-5-16,0 0-10 0,0 0-1 0,-41-15-12 16,37 10-1-16,-3 5-4 0,3-2-5 15,2 1-5-15,0 1-2 0,0 0-4 16,0 0-1-16,2 0-1 16,-2 3-3-16,0-1 0 0,2 1 1 0,0 0 2 15,0 0 1-15,0 0-2 0,4-1 0 16,-2-1 0-16,6 2 3 0,5-1-1 15,3 1-1-15,5 0 3 0,4 0-4 16,8-3 0-16,0 0-5 0,0 0-1 16,4 3-1-16,-6-3-2 0,2 0 0 15,-8 0 0-15,-4-3 0 0,-7 3-1 16,-3-3-2-16,-5 2-3 0,-4-1-6 0,-2 2-6 16,0 0-5-16,0-2-7 15,-2 0-4-15,-2-1-20 0,0 1-5 16,-1 2-5-16,1 0-25 0,-2 0-58 15,4 1-126-15</inkml:trace>
  <inkml:trace contextRef="#ctx0" brushRef="#br0" timeOffset="13532.363">18459 12528 446 0,'0'0'67'16,"0"0"-7"-16,0 0-12 0,0 0 1 15,0 0-16-15,0 0-8 0,0 0-2 16,0 0-3-16,36-35-3 0,-36 35-7 16,0 0-2-16,-5 0-3 0,1 3 0 0,0-1-4 15,-6 7 0-15,-1-1 0 0,-1 2-1 16,-4 3 0-16,-1 0 0 0,0 2-1 15,1-2-2-15,-1 0-1 16,5 2-3-16,-3-4 0 0,5 4-4 0,0-1-1 16,-1 0-1-16,5 0 2 0,2-5 1 15,0 0 4-15,0 1 4 0,4-2 1 16,0-1 0-16,-2-4 2 0,2 2-1 16,0-1 0-16,0-2 1 0,4 2-1 15,2-3 0-15,-2 1 4 0,7 0 3 16,3-2 1-16,5 0 4 0,3 0 1 15,5-1 0-15,2-3-5 0,-2-3 0 0,6 1-2 16,-6-2-3-16,0 1-1 0,0-1 0 16,-9 0-1-16,-1 3-1 15,-3 2-1-15,-7-3-6 0,-3 3-10 16,-4-3-6-16,0 1-12 0,-4-1-14 16,-1-1-18-16,-3-2-18 0,-2 3-44 0,0 0-105 15</inkml:trace>
  <inkml:trace contextRef="#ctx0" brushRef="#br0" timeOffset="13829.125">18511 12404 398 0,'0'0'66'15,"0"0"-15"-15,0 0 0 0,0 0 1 16,0 0-12-16,0 0-4 0,0 0-4 15,0 0-6-15,-2-19-4 0,2 19-4 16,0 1-9-16,-2 4-1 0,0 5-1 0,0 5 2 16,2 2-4-16,-2 3 1 0,0 3-1 15,2 2-2-15,0 5 0 0,0-1 1 16,0 4-3-16,0 3 0 0,0-3 1 16,0 2-2-16,0-5-3 0,0 0-5 15,0-3-2-15,2-3-4 0,-2-1-8 16,2-3-14-16,0-1-2 0,2-3-7 15,2-4-6-15,-4 0-10 0,0-4-40 16,0-4-113-16</inkml:trace>
  <inkml:trace contextRef="#ctx0" brushRef="#br0" timeOffset="14266.564">19026 12373 343 0,'0'0'63'15,"0"0"-3"-15,0 0-7 0,0 0-5 16,0 0-16-16,0 0-6 0,0 0-2 16,0 0-6-16,0 0-5 0,-35-25-2 15,24 25-4-15,-1 0 0 0,-1 0 1 16,-1 6-1-16,0 1-1 0,1 5-2 0,-3-1-2 16,3 1 0-16,1 2-2 0,1 1 1 15,1 1-1-15,0 2 0 0,2 1 0 16,1 6 0-16,-1 0 1 0,2 6-1 15,-2-3 0-15,3 2 1 0,5 0 0 16,0 1 0-16,3-1-1 0,7-4 0 16,0 3 0-16,3-3 0 0,3-2-1 15,-1-1-10-15,3-2-5 0,-1-5-9 16,1 1-9-16,-3-7-12 0,1-3-19 16,-1-5-45-16,-1-2-108 0</inkml:trace>
  <inkml:trace contextRef="#ctx0" brushRef="#br0" timeOffset="14547.979">19326 12435 476 0,'0'0'49'0,"0"0"7"16,0 0-1-16,0 0-6 0,0 0-15 15,0 0-10-15,0 0-3 0,0 0-5 16,-7-9-6-16,1 20-5 0,-4 2 0 16,2 5-3-16,-1 1 0 0,3 5-2 15,-4 2 2-15,3 2-2 0,3 2 1 16,0-1-1-16,4-2-2 0,0-3-9 16,0-5-2-16,0-1-2 0,0-3-12 15,0-2-10-15,0-3-16 0,-4 0-21 16,-2-1-43-16,-7-4-152 0</inkml:trace>
  <inkml:trace contextRef="#ctx0" brushRef="#br0" timeOffset="14766.73">19115 12575 465 0,'0'0'46'16,"0"0"4"-16,0 0-1 0,0 0-13 15,0 0-17-15,0 0-8 0,0 0 6 16,0 0-11-16,0 0-2 0,-42 0 1 16,36 3 0-16,6-2-3 0,-2-1 1 15,2 0-2-15,0 0 0 0,0 0-1 16,0 0-7-16,4 0-13 0,7 0-9 0,-5 1-12 16,4 4-32-16,5-4-67 0,-9 0-226 15</inkml:trace>
  <inkml:trace contextRef="#ctx0" brushRef="#br0" timeOffset="14985.597">19512 12554 524 0,'0'0'45'15,"0"0"-4"-15,0 0-5 0,0 0-9 16,0 0-19-16,0 0-7 0,0 0-1 15,0 0-2-15,0 0-5 0,-34 14-2 0,30-13-10 16,-2 1 3-16,6 0-2 16,-2-2-6-16,2 3-6 0,0-1-17 15,4-2-34-15,2 1-47 0,-1-1-95 16</inkml:trace>
  <inkml:trace contextRef="#ctx0" brushRef="#br0" timeOffset="15579.353">19937 12521 356 0,'0'0'114'0,"0"0"-74"0,0 0-5 16,0 0 0-16,0 0-17 0,0 0-15 15,0 0-1-15,0 0 2 0,0 0-2 16,-109-7 1-16,98 9-2 0,3-2 1 15,-6 3 0-15,8-1-1 0,-3-1 2 0,3 2 3 16,-4-2 3-16,4 1 4 0,3 1 1 16,1 0-3-16,2 0-2 0,0 1-6 15,0 3 1-15,5 4-3 0,-1-2 2 16,8 3 0-16,-4 0-3 16,3 0 1-16,3 2-1 0,-1-5 0 0,1 0-2 15,3-4-3-15,-1-2-2 0,3-3 1 16,-5-2 3-16,5-1 2 0,-5-7 1 15,3-1 0-15,-3 3 0 0,-3-3 1 16,-3 0 0-16,-6 1 1 0,-2-2 3 16,0-1 0-16,-4-3-2 0,-4-2 2 15,-7-3-2-15,1 0-1 0,-3 5 0 16,1-2-2-16,-5 3 4 0,2 6 0 16,-6 2 0-16,1 5 0 0,-3 2 0 15,4 2 0-15,-2 7-3 0,2 1-1 16,5 3 1-16,-3 4-1 0,5 0 0 15,3 2-3-15,3 0 0 0,4 0 1 16,-3 0 1-16,7-1 1 0,2-1-1 0,0 1 1 16,2 0-1-16,9 1 1 0,-5-1 1 15,4 2 2-15,7 1-1 0,-3-1 0 16,7 0 3-16,0 1 0 0,3-3 0 16,1 0-2-16,2-4-2 0,-6-5 1 15,4-1-2-15,-3-3 0 0,-3-4-8 16,4-1-8-16,-7-3-11 0,5-3-6 15,0-4-5-15,-3-3-11 0,3-4-17 16,-5-5-65-16,3-4-215 0</inkml:trace>
  <inkml:trace contextRef="#ctx0" brushRef="#br0" timeOffset="16095.032">20229 12283 350 0,'0'0'59'0,"0"0"4"16,0 0-12-16,0 0-6 0,0 0-16 15,0 0-4-15,0 0 0 0,0 0-3 16,-31-36 2-16,27 35 0 0,2 1-4 16,0 0-1-16,-3 0-1 0,3 4-3 15,-2 0-9-15,0 3 0 0,2 3-1 16,-6 1 0-16,4 4-3 0,-1-1 0 15,3 7-2-15,0-1 1 0,0 7 0 16,0 1-1-16,-2 2 1 0,2 5-1 0,-2 0 1 16,-2-2-1-16,2 3 0 15,-1-4 1-15,5 1-1 0,-2-1 0 16,2-2 0-16,0-2 0 0,2-4-3 0,7-2 2 16,-1-2 0-16,4-8-1 0,1 1-1 15,1-2 2-15,-1-2-1 0,3-3-1 16,-3-3 2-16,5-3 0 0,-7 0 0 15,1-1-2-15,2-3 1 0,-1-5-1 16,1 2 2-16,-5-2 1 0,-1-1-2 16,0 2 2-16,0-4 0 0,-4-2 2 15,-4 0-2-15,3-3 3 0,-3 0 1 16,-3-1 2-16,-3 1 0 0,-8 4 2 16,1-1-6-16,-5 2-2 0,1 4-2 15,-3 5-6-15,-1 0-1 0,2 3-3 16,-3 0-3-16,7 6-1 0,-6 0-3 15,7-1-9-15,-3 4-6 0,5-1-4 16,0-1-5-16,5 1-8 0,1-1-13 0,4 0-35 16,0 0-65-16</inkml:trace>
  <inkml:trace contextRef="#ctx0" brushRef="#br0" timeOffset="16829.358">20405 12629 290 0,'0'0'182'0,"0"0"-126"0,0 0 3 15,0 0 1-15,0 0-14 0,0 0-16 0,0 0-1 16,0 0 1-16,-13-78-8 0,11 77-4 16,2 1-2-16,0 0-5 0,0 0-2 15,0 4-5-15,0 1-3 0,0 5 0 16,0 0 3-16,0 2 0 0,0 4-2 16,10 0 1-16,-3 2-1 0,1 2-1 15,0 1 0-15,7 2 1 0,-5-2-1 16,0 2 0-16,5-3-1 0,-5-2 0 15,-4 1 0-15,5-3-1 0,-7-2 0 16,-2 1-3-16,0-3-4 0,0-2 1 16,0-1-1-16,2-2 2 0,-4-2-1 15,2-3 3-15,-2 0 1 0,2-2 1 16,-2 0 1-16,2 0 1 0,-2 0 0 0,0-3 3 16,0-1-2-16,0-3 0 0,0-1-1 15,-4-3 1-15,0-1 0 0,-4-5-1 16,2-4 1-16,-9-5-1 0,5 0 1 15,-5-6 0-15,5 1-1 16,0-2 0-16,-3-1 1 0,3 2-1 0,4 2 0 16,0 0-1-16,1 5 1 0,-1 0 0 15,4 5 0-15,0 2 0 0,2 2 0 16,0 7 3-16,0 0-2 0,0 2 2 16,4 2-1-16,4-3 0 0,-3 3 0 15,3 0 0-15,0 1 0 0,9 1 1 16,-5 0-1-16,7 3 1 0,-5 0 0 15,7 7-2-15,-5 2 3 0,5 3-2 16,-4 4 1-16,-3 0-1 0,-4 0-2 0,1 1 2 16,-1 1 0-16,-6 1-1 15,0-2-1-15,-2 3 0 0,-2-1 1 16,0-5 1-16,-2 3-2 0,-2-3 0 0,-2-4 0 16,-6 0 1-16,1-1-1 0,1 0 0 15,-9-2-6-15,7-1-4 0,-7-1-1 16,5-3-3-16,-5 1-6 0,7-3-7 15,-3 0-10-15,3 0-7 0,4 0-13 16,-3-2-8-16,3-3-13 0,4-4-42 16,-2 1-69-16</inkml:trace>
  <inkml:trace contextRef="#ctx0" brushRef="#br0" timeOffset="17298.145">20735 12201 38 0,'0'0'161'0,"0"0"-115"16,0 0 21-16,0 0-6 0,0 0-14 15,0 0 2-15,0 0-6 0,-18-37-3 16,16 34-8-16,-3 0-6 0,3 0 0 0,0 1 1 16,0 2 0-16,2-2 2 15,0 2-9-15,0 0-3 0,0 0-5 16,6 1-3-16,-1 4-3 0,1 2 4 15,10 2 2-15,-5 3 1 0,5 1 3 16,1 4-2-16,6-1-1 0,-7 4 1 0,5 2-3 16,-7 2-3-16,3 2-3 0,-7 2-2 15,-4 4-2-15,-2 0 0 0,-4-1 1 16,-2 3-2-16,-6-1-5 0,-2 0-4 16,-5-1-1-16,5 0-2 0,-2-1-6 15,-5-4-7-15,7 0-14 0,-1-4-17 16,-3-5-38-16,1-4-40 0,-7-6-265 15</inkml:trace>
  <inkml:trace contextRef="#ctx0" brushRef="#br0" timeOffset="28811.982">30558 1075 187 0,'0'0'117'0,"0"0"-77"0,0 0 1 16,0 0 3-16,0 0 4 0,0 0-14 15,0 0-7-15,0 0 12 0,-25-57-22 16,25 56-10-16,0 0 0 0,0 1 0 0,0 0 0 16,0 0-4-16,0 0-1 0,0 0 0 15,3 0 7-15,-3 2-7 0,2 3-1 16,-2 3 1-16,2 2 2 0,0 1 4 15,-2 6 1-15,2 2 1 0,-2 2-3 16,0 4-2-16,2 3 2 0,-2 6-1 16,2 3 0-16,0 4 0 0,2 5 0 15,0 4 0-15,0 4-5 0,3 2 2 16,-3 3-1-16,4 4 0 0,0-3 2 16,-2-1-1-16,1 0-1 0,-1-2 1 15,0-1 0-15,4 3 0 0,-1 1-2 16,-1 2 2-16,4-3-1 0,1 2 2 15,-1-3-2-15,1 4 3 0,-3-2-3 0,0 1 0 16,1 4 0-16,-1 1-1 0,-4 1 2 16,2 2-2-16,3 1-1 0,-3 0 0 15,0 1 2-15,5-1 0 0,1-3-2 16,-2 1 0-16,5-1 2 0,-5-1-2 16,5-1 0-16,0-3 3 0,-1-3-1 15,1-2-1-15,-1 1 0 0,-6-5 1 16,5-1-2-16,-3-3 0 0,-5-1 0 15,1-3 1-15,-4-2-1 0,0-4 0 16,-2 0 0-16,2-3 1 0,-2-4 0 16,-2-6 0-16,2-1-1 0,-2-5 0 15,2-4 0-15,1-6 0 0,-3-4 1 16,0-4-1-16,0-2 1 0,0 0-1 16,0 0 3-16,2-8 0 0,2-7-3 15,2-7-5-15,2-7-12 0,3-5-8 16,-3 1-8-16,2-2-26 0,-4-1-25 15,-6 5-41-15,0 3-173 0</inkml:trace>
  <inkml:trace contextRef="#ctx0" brushRef="#br0" timeOffset="29890.033">32508 1177 136 0,'0'0'158'0,"0"0"-134"0,0 0 8 16,0 0 16-16,0 0-5 0,0 0-6 16,0 0-12-16,0-37-4 0,0 37-3 15,0 0-5-15,0 0-4 0,0 0-3 16,0 0-4-16,0 0 0 0,0 0-2 16,0 6 0-16,0 2 0 0,0 0 0 15,0 6 5-15,0-3 2 0,2 3-3 16,0 1 0-16,2 3-1 0,0 1 3 15,-2 3 1-15,4 3 1 0,0 1 1 0,1 1-1 16,1 3-3-16,-2 1 0 0,4-1 0 16,-1 3 2-16,-1 2-4 0,-2 5 2 15,2 1-1-15,-1 3-1 0,-3 1 2 16,2-1-3-16,0 1 2 0,0-2 2 16,3 2 0-16,-1 3 0 0,0 1 1 15,-4 0-2-15,5-1-2 0,1 1 1 16,-6 2-2-16,4-3 2 0,-4 5 2 15,3-1-5-15,-1 1 1 0,0 1 1 16,2 2 1-16,-4 0-1 0,7 2 1 16,-1 1-1-16,-2 2-1 0,-1 2 0 15,1-4 1-15,2 3-3 0,-2-5 2 16,1-1-1-16,1-1 0 0,0-3 0 16,1 0-1-16,1-2-1 0,-2 3 1 15,-1-1 0-15,-1-2 0 0,2-2 4 16,-3 0-4-16,-1-5 1 0,-2-1 1 15,0 1-1-15,-2-4 1 0,0-2-1 0,0-1 0 16,-2-4 0-16,0-1 0 0,0-1 1 16,0-2 0-16,0 0-2 0,0-4 2 15,0 1 0-15,0-5-1 0,0 2 1 16,0-2 2-16,0 0-4 0,0 0 0 16,0-1 0-16,0-3 1 0,0-1-1 15,0-3 2-15,0-5-1 0,0 0 0 16,0-4 1-16,0 0-2 0,0-3 2 15,0 0 0-15,0 2-2 0,0-2 2 16,0 1-2-16,0-1 1 0,0 0-1 16,2 3 0-16,-2-2 0 0,4 3 0 15,-4-2 0-15,2 1 0 0,-2 3-4 16,0-3-12-16,0 2-8 0,0-1-16 16,-2-3-24-16,-8 0-16 0,-4-3-57 0,-5-8-154 15</inkml:trace>
  <inkml:trace contextRef="#ctx0" brushRef="#br0" timeOffset="46436.77">30750 2553 295 0,'0'0'16'0,"0"0"-6"0,0 0 14 15,0 0 24-15,0 0-18 16,0 0-3-16,0 0-2 0,0 0-5 16,-16-27-7-16,16 26-4 0,0 1-1 15,0 0-7-15,0 0-1 0,0 0-2 0,0 0 1 16,0 0 0-16,0 0 1 0,2 0 0 16,0 0 0-16,0 0 2 0,4 0-1 15,-2 0 5-15,3 0-1 0,-1 0 0 16,0 0 5-16,6 0-2 0,5-2 3 15,0-1-2-15,3-3-1 0,5 4 1 16,2-5-3-16,0 0 0 0,2 1-2 16,2-1 2-16,-2 2-3 0,2 0-2 15,0-1 1-15,2 0 2 0,2 0 3 16,-2 2-5-16,0-2 1 0,0 2-1 16,-2-1 0-16,0 1-1 0,-4 2 0 15,-2 1 1-15,0 0-1 0,-1 1 0 0,1-2-1 16,-2 2 1-16,-2-1-1 0,1-2 1 15,1 3-1-15,0-3 1 16,6 1 0-16,-4-2 0 0,1-1 2 0,8 2-1 16,-3-2 1-16,4 1-3 0,2-1 3 15,0 3 0-15,2-1-3 0,-3-1 2 16,-1 1-1-16,-2-2 1 0,-2 3 0 16,0-1-2-16,-4 0 3 0,-3 2 0 15,-3-1 0-15,0-1 0 0,-5 2 2 16,1-1-2-16,-1-1 0 0,5 2 0 15,-2-1-2-15,3 1 3 0,1 0-4 16,2 1 0-16,-2 0 2 0,4 0-2 16,1 0 1-16,-3 0 0 0,0 0 0 15,0 0-1-15,-2 0 0 0,-5 0 1 0,-1 0 2 16,-1-3 2-16,1 3 1 16,-7-3-2-16,1 3-1 0,-1-3 1 15,-6 3-1-15,2 0 0 0,-2-3-2 0,-2 3 0 16,0 0 0-16,-2 0 0 0,0 0 1 15,5 0-2-15,-5 0 1 0,4-2-1 16,2 2 0-16,-2 0 0 0,6-3-1 16,1 3 1-16,1-3 1 0,1 0-1 15,3 1 1-15,-4-1 0 0,3 0 0 16,-5 0 2-16,1 2-1 0,-3-1 0 16,-2 1 3-16,-2 1-2 0,-2 0 0 15,-2 0-1-15,0 0-1 0,0 0-1 16,4 0 0-16,-1 0 0 0,1 0 0 15,6 0 0-15,-6 0-1 0,4 0 1 16,-1 0 0-16,1 0 0 0,0 0 1 16,-4 0 0-16,-2 0 0 0,0 0-1 0,-2 0 0 15,0 0 0-15,0 0-1 0,0 0 1 16,-2 0-2-16,-2 0-4 0,0 0-10 16,-6 0-6-16,-1 0-1 0,-1 0-15 15,-2 0-4-15,5 0-3 0,-1 0-6 16,2 1-23-16,-5-1-78 0</inkml:trace>
  <inkml:trace contextRef="#ctx0" brushRef="#br0" timeOffset="47764.636">30827 3184 82 0,'0'0'142'0,"0"0"-127"0,0 0-7 15,0 0 16-15,2 0 10 0,-4 0-9 16,2 0 0-16,-2 0-3 0,2 0-1 16,-2 0 0-16,2 0-3 0,-2 0 4 15,2 0-5-15,0 0-1 0,0 0 3 16,0 0-2-16,0 0-3 0,0 0-2 16,0 0 0-16,0 0-2 0,0 0 0 15,0 0-5-15,2 0-1 0,-2 0-3 16,4 0 0-16,2 0 0 0,0 0 1 15,7 0-2-15,1 0 5 0,7-2 1 16,2 1 4-16,1-3 0 0,7 1-1 16,0-2-3-16,3-1 0 0,1 3-1 15,2-1 3-15,2 0-4 0,3-1-1 0,-1-1 0 16,-2 3 0-16,-2-3-1 0,1 1 2 16,-1-3-3-16,-2 4 0 15,0 1-1-15,-4-2 0 0,0 3 1 0,-4-3 0 16,2 1 0-16,2 1 1 0,-2 0 0 15,2 0-2-15,0 3 1 0,2-3 0 16,0 1 0-16,-2 1-1 0,4 0 1 16,-6-1 0-16,-2 1-1 0,0-2 1 15,-2 0-1-15,-5-1 1 0,3 1 0 16,0-2 1-16,2 1-1 0,-5-1 0 16,1 3 1-16,2 0-2 0,-1-1 1 15,-1 0 0-15,6 2-1 0,-6-2 0 16,1 1 1-16,1-1-1 0,0 0 0 0,-3 3 0 15,3-3 0-15,0 2 0 0,0 0 2 16,-1 1-2-16,-3 0 0 16,0 0 0-16,1-2-1 0,-5 2-1 15,3-1 2-15,-5 0 1 0,-1-1-1 0,5-1 2 16,-3 2 0-16,5-2 1 0,-3 1-1 16,5 0 0-16,2 2-2 0,-3-1 1 15,5-1-1-15,-2 1 1 0,0-1-1 16,-3 2 1-16,1-1-1 15,-6 0 2-15,1 1-2 0,-8 0 0 0,-1 0 0 16,1 0 1-16,2 0 2 0,-6-2 3 16,5 2 1-16,-3-1-2 0,0 1 0 15,2 0 1-15,-2 0-5 0,-1 0 3 16,-3-1-2-16,2 1 0 0,-2 0 0 16,-2 0-2-16,2 0 2 0,0 0-1 15,-2 0-1-15,0 0 2 0,2 0-2 16,-2 0-1-16,2-2 1 0,0 2 0 15,2 0 1-15,-4 0-1 0,4 0 0 0,3 0 1 16,-5 0-1-16,4-1 0 0,-2-1 0 16,0 2 1-16,2-1-1 0,-6 1 0 15,2 0 1-15,-2-2-1 0,0 2-4 16,-2 2-25-16,-10 2-34 0,-7 2-34 16,-5-4-61-16</inkml:trace>
  <inkml:trace contextRef="#ctx0" brushRef="#br0" timeOffset="51420.232">30920 3799 94 0,'0'0'24'16,"0"0"21"-16,0 0-8 0,0 0-5 15,0 0-11-15,-8 3 12 0,6-3 0 16,2 0-7-16,0 2-14 0,0-2 4 15,0 1-3-15,0-1 5 0,0 0-9 16,0 0-3-16,4 0-1 0,0-1 2 16,4-1 7-16,0-1 3 0,7 2 1 15,1-2 4-15,5 0-3 0,0 0-5 0,4-1-4 16,6 1 1-16,0 0-5 0,4-2 0 16,0-1 1-16,0 4-4 0,6-4 5 15,-3 0-4-15,5 2 1 0,-2-3-3 16,7 1 2-16,2 1-2 0,-3-1-2 15,5-1 0-15,-9 0 2 0,5 2-2 16,-5-2 1-16,3 2 0 0,1-1-1 16,-3 1 0-16,-1 2 1 0,2-3 1 15,-5 0-1-15,1 0 1 0,0-2-1 16,1 2 1-16,-1-2-1 0,-2 2 0 16,3 1 1-16,1-4-1 0,0 3 1 15,9 1-2-15,-6 1 0 0,1 3 1 16,-1-2-1-16,-7 1-1 0,-4 1 1 15,-4-2 1-15,0 3 0 0,-6 0 2 16,-4 0 1-16,1 0-3 0,-5 0 0 0,-1 3 1 16,-3-3 2-16,-3 0 1 0,-4 0 3 15,-2 0-1-15,-4 0-2 0,0 0-3 16,0 0 1-16,0 0-2 0,0 0 0 16,0 0-1-16,-2 0-1 0,0 0-1 15,-2 0-7-15,0 0-3 0,4 0 2 16,-4 0-3-16,2 1 6 0,2 1 1 15,-2-2 1-15,2 0-1 0,0 0 2 16,0 0 1-16,0 0-4 0,0 0 2 16,0 0 4-16,2 0-3 0,0 0-1 15,2 0 1-15,-4 0 4 0,4 0 0 0,-2 0 0 16,2 0-7-16,-2 0-9 16,-2 0-1-16,0 0 2 0,0 0-2 15,0 0 0-15,0 0-14 0,0 0-19 16,-4 3-29-16,-2-2-47 0,-4 0-61 15</inkml:trace>
  <inkml:trace contextRef="#ctx0" brushRef="#br0" timeOffset="52373.307">31222 3496 157 0,'0'0'33'0,"0"0"-1"0,0 0 16 15,0 0 0-15,0 0-14 0,0 0-4 16,-11-5-14-16,11 5-3 0,0 0-2 15,0 0-1-15,3 0-3 0,-3 0 1 16,2 0-4-16,-2 0-3 0,2 0 2 16,2 3 4-16,0-1 3 0,0 2-4 15,2 1 2-15,3-2-3 0,3 0 3 16,0 0-4-16,5-1 8 0,-1-2 1 16,7 1 1-16,-2-1-4 0,-1-1 0 15,5-4 1-15,-6-3-3 0,0-1 0 16,-3 3 0-16,-6 0 2 0,-1-2 0 15,-3 2 0-15,-2-2 0 0,0 0-1 16,-2-1-2-16,0 1-3 0,0-3 1 0,-2 2-2 16,0-3-2-16,-2 4 0 0,-2-3 1 15,-2 0-2-15,0 4 1 0,-3-4-1 16,-1 4-1-16,-2 1 0 0,1-1-1 16,-5 2 0-16,1 2 2 0,-3 3-2 15,1 0 0-15,-1 0-2 0,1 3 0 16,1 2 1-16,-1 2-1 0,3 1-1 15,-1 0 3-15,1 1 0 0,-1 2 1 16,5-2 0-16,-3 2 1 0,3 0 0 16,2 4-1-16,2-2 2 0,-1-1-2 15,3 5 1-15,0-4 0 0,4 1-1 16,0 1 0-16,0-3-1 0,4-1 2 0,5 0-2 16,-1 3-1-16,2-3 3 15,5-2 0-15,-1 2 0 0,5-3 0 16,-1 0 0-16,3-1 0 0,0-1 1 15,-1-4 1-15,3 1-2 0,-4-3 1 16,5 0 2-16,-5-3-2 0,-2 1-1 0,-1-4 0 16,-1 3-5-16,-7-1-22 0,-2-3-26 15,-2 1-30-15,-4-2-75 0,0-1-132 16</inkml:trace>
  <inkml:trace contextRef="#ctx0" brushRef="#br0" timeOffset="52873.236">31627 3277 176 0,'0'0'61'0,"0"0"-18"0,0 0 7 16,0 0 9-16,0 0-9 0,0 0-4 15,0 0-12-15,0 0 1 16,2-68-7-16,-2 65-3 0,0 3-9 0,0-1-2 16,0 1-5-16,0 0-1 0,0 0-6 15,0 1-2-15,0 5-5 0,0 2 3 16,0 4 1-16,2 1 0 0,-2 4 1 16,2 0 0-16,0 0 1 0,0 3 0 15,2-4-1-15,1 2 0 0,-1 2 0 16,2-1-1-16,0 1 2 0,2-2 0 15,3 0-1-15,-1 3 1 0,0-7-3 16,5 3 3-16,-3 0-1 0,1-4 0 0,1-1 0 16,-4-3 0-16,1-1-1 15,-1-2 1-15,-4-1 2 0,3-5-2 16,-1 0 0-16,0 0-1 0,0 0 1 0,5-5 2 16,-3-1 0-16,0-5-1 0,-3-1 1 15,-1-1 3-15,-2-4-3 0,-2-1 1 16,-2-1 0-16,-2 1 1 0,-8 0-4 15,-3 3 0-15,-5 3 0 0,-3 2-4 16,-6 4-2-16,0 3-8 0,-4 0-8 16,2 3-11-16,4 3 4 0,5 6-3 15,1 1-9-15,5 5-12 0,1-1-10 16,3 0-34-16,6 0-73 0</inkml:trace>
  <inkml:trace contextRef="#ctx0" brushRef="#br0" timeOffset="53420.278">32007 3378 360 0,'0'0'83'15,"0"0"-48"-15,0 0 5 0,0 0 6 16,0 0-9-16,0 0-19 0,0 0-13 15,0 0-4-15,9-31-1 0,-5 39-2 16,-2 4 2-16,0 2 1 0,-2 2-1 16,4 4 0-16,0 0 0 0,0 0 1 15,2 2-1-15,1-4 2 0,1 2-2 0,0-4 1 16,3-4-1-16,-3 5 1 0,-2-9-1 16,0 3 2-16,-2-5-1 15,-2-3-1-15,-2 0 1 0,0-3-1 16,0 0 1-16,0 0-2 0,0 0-1 15,0 0-2-15,-2 0 0 0,-4-5 4 0,2-4 5 16,-6-6 1-16,-1-4-4 0,-1-4-1 16,2-2-1-16,-1 2 2 0,-1-5-2 15,4 6 0-15,-3-2 1 0,3 5-1 16,2 2 0-16,6-2-1 0,-2 4 0 16,2-2 0-16,0 0 0 0,4 3 1 15,2 1 2-15,2 0-2 0,3 2 4 16,-3 4-3-16,4 1 1 0,1 2 0 15,1 2 0-15,3 2 0 0,-3 0 1 16,3 0 1-16,-3 6 0 0,1 1 0 16,-5-1-1-16,-6 3-3 0,0 0 0 15,-2 1 0-15,-2-1 0 0,-2 3-1 0,-4 1-2 16,-8 1 2-16,-5 1 1 0,-4-1 0 16,-2 0-1-16,-6 0-24 0,2 1-27 15,1-2-26-15,-3-1-53 0,6-3-166 16</inkml:trace>
  <inkml:trace contextRef="#ctx0" brushRef="#br0" timeOffset="55326.248">30010 3952 172 0,'0'0'23'15,"0"0"-11"-15,0 0 19 0,0 0 21 16,0 0-21-16,0 0-5 0,0 0 5 16,0 0-2-16,-18-6-6 0,18 6 1 15,0 0 0-15,0 0-11 0,0 0 2 0,0 0-2 16,0 0-4-16,0 0-7 16,0 0 0-16,2 0 0 0,4 0-1 15,0 0-1-15,5-1 6 0,3-1 8 16,1 1-1-16,5-4 0 0,1 2 0 15,8 0-6-15,2-3 1 0,4 2 0 0,2-2 0 16,7 2 0-16,-3-1-6 0,0-1 0 16,-1 4 1-16,-1-3-2 0,-6 1 0 15,-4 1-1-15,-4-2 0 0,-3 2-1 16,-7 0 1-16,-3 1 1 0,-3-1 0 16,-7 1-1-16,0 1 1 0,-2 1 0 15,0 0 0-15,2 0-1 0,-2 0-5 16,0 0-11-16,0 0-9 0,0 0-14 15,0 0-19-15,0-3-39 0,0-2-29 16,-6-1-88-16</inkml:trace>
  <inkml:trace contextRef="#ctx0" brushRef="#br0" timeOffset="55654.257">30414 3720 332 0,'0'0'47'0,"0"0"-12"0,0 0 19 0,0 0-1 16,0 0-27-16,0 0-12 0,0 0 11 16,0 0-3-16,-7-31-9 0,7 31-5 15,0 0-4-15,0 0-1 0,0 0-3 16,0 2-1-16,2 2-1 0,5-1-3 16,5 2 5-16,-2 4 0 0,9-1 0 15,2 4 1-15,3 1 1 0,-1 2-1 16,4-4 0-16,0 3 0 0,-4-1 2 15,-1-1-3-15,-9-5 0 0,-5 0 1 16,-2-1 0-16,-6 2-1 0,-2-1-1 16,-6 3 1-16,-4 2 2 0,-7-1 0 15,2 1 1-15,-3-2-2 0,-1 2-1 16,0-1-4-16,-3 1-11 0,-1 1-13 0,0-1 1 16,-4 0-10-16,0 1-20 0,0-1-34 15,-2-2-97-15</inkml:trace>
  <inkml:trace contextRef="#ctx0" brushRef="#br0" timeOffset="56467.17">29382 3675 185 0,'0'0'47'0,"0"0"-27"0,0 0 22 16,0 0 9-16,0 0-6 0,0 0-19 15,0 0-1-15,0 0-1 0,-6-14-4 16,6 14-12-16,0 0-1 0,0 0-6 16,0 0-1-16,0 0 0 0,0 2-1 0,0-1 1 15,4 4 0-15,-4-2 10 0,6 3 2 16,0 0-4-16,5-1-1 0,-1 3-1 16,2-2-1-16,9 0 1 0,-4-3-1 15,1 1 0-15,5 0 0 0,2-4-1 16,-2 2-1-16,1-2-3 0,1-2 1 15,-6-1 0-15,-1-2 0 0,-7-1 1 16,-3 0 4-16,-2 0 3 0,-4-3 4 16,0-1 1-16,-2-1-1 0,0-1-5 15,0-3-4-15,-2-1-1 0,-6 1 0 16,4-1-3-16,-4 4 0 0,-7 1 0 16,1 0-1-16,-3 3-1 0,-4 2 1 15,-3 6-1-15,1 0 0 0,-4 6 1 0,2 2-1 16,-2 0 0-16,7 7-4 0,1-1 2 15,3 2 2-15,1-1-2 16,5-1 4-16,1 3-1 0,1-5 0 16,2 2 0-16,4 0 1 0,0-2 0 0,2 1-1 15,0-1 0-15,2 3-1 0,4-2 1 16,4-2 1-16,1 3 0 0,1-1 0 16,7-1 1-16,-3-1 1 0,9-2 1 15,-4 2 1-15,2-4-2 0,-1-3 0 16,5 0 0-16,-2-4 0 0,-2 0-1 15,6 0-1-15,-2 0 0 0,-5-4 0 16,3-2-8-16,-4-1-19 0,-1-5-20 16,-5 2-40-16,-5-5-78 0,-2-2-103 15</inkml:trace>
  <inkml:trace contextRef="#ctx0" brushRef="#br0" timeOffset="56888.945">29798 3442 252 0,'0'0'120'0,"0"0"-86"0,0 0 20 16,0 0-5-16,0 0-17 0,0 0-10 15,0 0-8-15,0 0-3 0,-9-30-9 16,9 36-2-16,0 6-1 0,-2 1 1 16,0 4 2-16,0 3-2 0,0 0 1 15,2 5 1-15,0-2-1 0,-4-1-1 16,4 0 0-16,0-4 0 0,0 2 2 15,4-4-2-15,0-2 0 0,0 1 0 0,5-5 0 16,-3 3 0-16,0-1 0 0,0-2 0 16,0 2 1-16,7-7-1 0,-5 3-1 15,4-2 1-15,1-3 2 0,-1 0-1 16,5-3 0-16,-5 0-1 16,1-4 2-16,1-4 0 0,-4 0 0 0,-3-1-1 15,-1-2 0-15,-2 0 3 0,-4 0 2 16,0-3 4-16,0-1-3 0,-2 1-1 15,-4-3 1-15,-7 3-4 0,1 3-3 16,-7 3-2-16,1 1 2 0,-5 5 0 16,-4 2-3-16,2 6-9 0,7 1-10 15,-1 2-3-15,7 0 0 0,3 2-3 16,5 3-19-16,0-2-31 0,4 1-38 16,0-3-8-16,0 0-46 0</inkml:trace>
  <inkml:trace contextRef="#ctx0" brushRef="#br0" timeOffset="57404.353">30070 3573 379 0,'0'0'53'0,"0"0"3"15,0 0-9-15,0 0-8 0,0 0-18 16,0 0-13-16,0 0-1 0,0 0-4 15,-16-25-2-15,14 30-1 0,2 4-1 16,0 2 0-16,0 1 1 0,0 2 0 16,6 0 0-16,-2 0 1 0,4 3-1 15,1-1 0-15,-1 1 2 0,6-3-2 16,-3 1 1-16,1-1 0 0,-4-2 0 16,-1-2 0-16,-1-4-1 0,0 0 0 15,-4-1 1-15,-2-4 0 0,4 2 0 0,-4-3 0 16,0 0-1-16,0 0 1 0,0 0 2 15,-4-3-1-15,2-4 4 16,-6-4 6-16,-3-2-7 0,-1-3-3 0,-2-5 1 16,3-4-2-16,1-1 4 0,0 1-4 15,3 1 1-15,1 2 0 0,2 7 0 16,0-3-1-16,2 6-1 0,2 1 1 16,0 0-1-16,0 1 2 0,2-1-2 15,4 1 1-15,0 1 0 0,0 3 0 16,5-2 0-16,-1 2 0 0,3 5-1 15,-1-1 1-15,2 2-1 0,1 0 1 16,-1 3 0-16,-3 3-1 0,1 2 1 16,-4 1-2-16,1-1 1 0,-7 0-1 15,-2 7 1-15,0-1 0 0,-9 0-1 16,-7 3 1-16,-1 0 0 0,-12 6-13 16,-4 2-14-16,-2-2-97 15,-8-1-29-15,10-10-138 0</inkml:trace>
  <inkml:trace contextRef="#ctx0" brushRef="#br0" timeOffset="58919.833">31100 2912 180 0,'0'0'27'0,"0"0"0"0,0 0 24 16,-8-6-1-16,1 3-12 0,3 1-4 16,-2-2 0-16,-2-2-6 0,-1 0-9 15,-3-1-6-15,0-1-4 0,1 0-3 16,-1-1 2-16,0 0-4 0,1 0-3 16,-1-1 1-16,1-2 1 0,-3-2-2 15,4-3 0-15,1 0 0 0,3 0-1 0,2-3 0 16,0 3 0-16,4 2-1 0,0-3 1 15,2 9 3-15,6-1-2 16,-2 2-1-16,7 1 2 0,1-1-2 0,1 5 0 16,1 0 0-16,-1 0 0 0,5 3 0 15,-3 0 0-15,2 0 0 0,-5 6 1 16,-2 0-1-16,-3 6 0 0,-3-2 1 16,-2 4-2-16,-2 1 2 0,-2 1-3 15,0 3 4-15,-6 1-1 0,0 0-1 16,-7 0 0-16,1 0 1 0,0-3 0 15,-3 0 0-15,1 0-1 0,1-3 0 16,1 0 0-16,4-3 2 0,3-2-2 16,1-3 0-16,2 0 1 0,0-5-1 15,2 1 0-15,0-2-1 0,0 0 1 16,0 1-4-16,4 0 1 0,2-1-3 16,3 0 5-16,7 0 2 0,3 0 1 15,6-5-1-15,2 1 1 0,1-2-2 0,8-2-14 16,1 1-40-16,0-5-57 0,-4 2-82 15</inkml:trace>
  <inkml:trace contextRef="#ctx0" brushRef="#br0" timeOffset="59388.717">31234 2727 314 0,'0'0'33'0,"0"0"10"0,0 0 23 15,0 0-21-15,0 0-22 0,0 0-8 16,0 0-1-16,0 0-11 0,-4-18-2 0,4 18-1 16,0 3-1-16,0 0 1 15,0 5 1-15,0-3-1 0,4 2 1 16,-2 1-1-16,4-2 0 0,3 0-1 16,-1-1-3-16,2 0-1 0,5-1 1 15,3-2 2-15,3-1 2 0,0-1 0 0,-1-1 0 16,7-4 1-16,-4-1 1 0,-6-2 0 15,-1 2 2-15,-6-3 0 0,-5 2 7 16,-3-3 3-16,-2-1 3 0,0-2-5 16,-2-2-7-16,-7 1-3 0,-3 0-1 15,-3 0-1-15,-3 4-1 0,1 1 1 16,-3 3 0-16,5 3-1 0,-1 0 1 16,5 3-1-16,1 0-1 0,0 6-1 15,-1 3 0-15,3 0-1 0,0 5 2 16,2-4 0-16,-1 3 1 0,5-2 1 15,0-1-1-15,2 2 0 0,0-2-2 16,2 2 2-16,4-2 0 0,5 4-1 0,-1-2 1 16,0 3 0-16,7 1 0 0,-3-1 0 15,7-2 1-15,2-1-9 0,0-1-18 16,4-2-11-16,-5-4-30 0,3-2-25 16,-2-3-28-16,-3 0-45 15</inkml:trace>
  <inkml:trace contextRef="#ctx0" brushRef="#br0" timeOffset="59607.397">31563 2569 292 0,'0'0'77'0,"0"0"-36"0,0 0 16 16,0 0-6-16,0 0-18 0,0 0-25 15,0 0-8-15,0 0-1 0,4 0-2 0,2 14 2 16,-2 4 1-16,5 5 2 0,-3 1-1 15,0 2 1-15,4 2-2 16,-1 0 2-16,1-1-2 0,0-2 0 0,-1 2-5 16,1-5-23-16,-4-2-17 0,-2-5-37 15,-4-3-71-15</inkml:trace>
  <inkml:trace contextRef="#ctx0" brushRef="#br0" timeOffset="59779.228">31499 2735 261 0,'0'0'178'0,"0"0"-160"16,0 0 5-16,0 0 16 0,0 0-5 15,0 0-24-15,0 0-4 0,0 0-5 16,0 0 0-16,165-64-1 0,-126 64 0 16,7 0-5-16,-3 0-33 0,-1 0-63 15,-11 0-136-15</inkml:trace>
  <inkml:trace contextRef="#ctx0" brushRef="#br0" timeOffset="61294.716">31925 2633 264 0,'0'0'194'16,"0"0"-173"-16,0 0 13 0,0 0 10 16,0 0-11-16,0 0-20 0,0 0-8 15,0 0-2-15,0 0 0 0,-31-62-3 16,24 61-2-16,-3 1 1 0,-2 0 0 15,1 3 0-15,-1 3 0 0,2 2 1 0,1 0 0 16,3 2-2-16,2-1-1 16,0 1 0-16,0 2 0 0,2 1 1 0,-2 1-2 15,4-2 0-15,0 3 2 16,0-2-4-16,4 2 4 0,0-3-4 16,2 1 5-16,0-1-3 0,0-4-4 15,5 1 0-15,-5-4 0 0,4-2 2 0,-4-3-4 16,1 0 10-16,3 0 0 0,-4-6 0 15,5-2 3-15,-7-1-2 0,2 1 3 16,-2-6-1-16,0-3 4 0,-2-1-3 16,2-1 3-16,-2 2-1 0,-2 2-5 15,0 4-1-15,0 6 0 0,0 1 0 16,0 2-1-16,0 2 1 0,0 0 0 16,0 2-2-16,0 2-1 0,2 5 0 15,1 1 2-15,-1-2 1 0,4 2-1 16,2-2 0-16,0 1 1 0,3 3-2 15,1-5 1-15,5 4 0 0,-3-4 1 0,3-1-1 16,-1-2 2-16,1-4 0 0,-3 0-1 16,3 0 4-16,-7-4-3 15,5-2 1-15,-3-1 2 0,-6-1 6 0,2-1 0 16,-3-4 3-16,-5-1 2 0,0-3-4 16,0-6-1-16,0-2-4 0,-3-1-2 15,1 1-3-15,-2 2 1 0,2 6-1 16,0 7-1-16,0 4-1 0,2 5 1 15,-2 1-2-15,2 0 1 0,-2 3-1 16,0 6-4-16,0 2 4 0,0 3 2 16,2 2 0-16,0 0 0 0,0-1-2 15,4 3 2-15,2 0 0 0,2 1 0 16,5 3 0-16,-1-3 2 0,5 1-2 16,-1-2 0-16,1-1 1 0,-1 0 0 15,1-4 1-15,-3-3 0 0,-8-5-2 16,-1-3 0-16,-3 0 2 0,-2-1-2 0,0-1 1 15,0 0 2-15,0-3-1 16,-2-4 3-16,-5-5-5 0,1-2 0 0,-6-5-2 16,-5-3 2-16,5-2 1 0,-7 4-1 15,5 4-5-15,-1 1 0 0,3 8-3 16,-3 1-4-16,3 5 5 0,2 1 1 16,-3 0 1-16,3 4-3 0,2 0 4 15,-3 5 0-15,5-1 2 0,2 1-2 16,2-1 1-16,0 2 0 0,2 0 2 15,0 2-1-15,4-2 0 0,2 4 1 16,5-3 0-16,1 1-2 0,5 0 0 16,1-2 3-16,7 0 1 0,2-4-1 15,-2-2 0-15,4-4 2 0,-5 0 0 16,1-1-1-16,-6-3 1 0,-3-4 6 16,-7-1-1-16,-3-2 6 0,-2-1 1 15,-2-4-6-15,-2-3 1 0,0-5-5 0,-4-3 1 16,0-3-4-16,-3 0-1 0,-1 3 0 15,-2 4-1-15,2 5 1 0,1 7 0 16,5 2 0-16,0 7-1 0,0 1-1 16,0 1 0-16,-2 6-2 0,0 1 1 15,0 5 3-15,2 2-1 0,2 1 1 16,0 1 0-16,2-1 0 0,6 5-1 16,-4-1 1-16,4-1 1 0,1 4-1 15,3-5 0-15,-4 2 1 0,1-2 0 16,1-2 0-16,-2 1 0 0,1-7-1 15,-7 0 1-15,2-4-1 0,-4-5 0 16,2 1-1-16,-2-1 1 0,0 0 1 0,2 0 2 16,0-3-1-16,0-3 8 0,2-2-5 15,0-4-4-15,0-3 0 0,-2-2 0 16,-2-4 1-16,3 1-1 16,-3-2 0-16,0 3 0 0,-3 3-1 15,-3 5 0-15,-4 3-3 0,-2 3 1 16,-5 4-2-16,-2 1 0 0,-1 0-8 0,3 4-3 15,1 3 3-15,7-1 6 0,1 3-6 16,4 0 6-16,-2-3-1 0,4 1 2 16,0 1 3-16,2-1 1 0,0 1-1 15,0-1 1-15,4 0 0 0,2-2 1 16,0 1-1-16,2 0 0 0,5-1 1 16,-1-2 0-16,1-2 2 0,1 0 3 15,-4-1 6-15,-3 0 1 0,3 0-3 16,-2-1 0-16,3-2 2 0,-1 0-2 15,0 0-1-15,3 0-1 0,-3 3-5 16,0 0 3-16,1 0 0 0,-5 0-1 0,2 2-2 16,0 2-1-16,1-1-1 0,-3 1 0 15,2 1-1-15,-2 1 1 0,1 0 0 16,-1-2 0-16,-2 2 0 0,-4-1 0 16,2 1-1-16,-2-1-1 0,0-2 1 15,0 0 1-15,0-2 0 0,-2 2 0 16,2-3 2-16,-4 0-1 0,-2 0 0 15,-1-1 1-15,1-2 3 0,0-4-1 16,0-3-3-16,0 3 2 0,1-3-1 16,-1-3 3-16,2-2 5 0,2-1-2 15,2 0-2-15,2-4-3 0,2 5 0 16,2 5-3-16,-4 2 0 0,1 8-1 16,1 0 1-16,0 6-25 0,0 2-14 15,4 2-1-15,3 3-13 0,-1 1-41 0,-4-1-103 16</inkml:trace>
  <inkml:trace contextRef="#ctx0" brushRef="#br0" timeOffset="61716.414">32541 2837 335 0,'0'0'56'0,"0"0"-18"0,0 0 18 16,0 0-13-16,-7-9-23 0,7 9-10 16,0 0 4-16,0 0 6 0,0 0-6 15,0-3-3-15,2 3-1 0,5-1-1 16,-1-1-5-16,4 1-2 0,9-1-1 15,-1-1-1-15,5 3 0 0,0 0 1 16,-2 0-1-16,-1 0 0 0,-5 0-7 0,-1 0-29 16,-6 0-20-16,-5 3-54 0,-3-3-143 15</inkml:trace>
  <inkml:trace contextRef="#ctx0" brushRef="#br0" timeOffset="62169.586">32861 2718 251 0,'0'0'31'0,"0"0"-12"0,0 0 13 15,0 0-14-15,0 0 8 0,0 0-10 16,0 0 0-16,0 0-3 0,0 0-4 15,0 89-4-15,4-74-4 0,2 2 2 16,1-3 0-16,-1-3 3 0,-2 1 3 16,2-1 3-16,0-3 0 0,3 1-4 0,-5 0-3 15,0-3-2-15,-2-1-2 0,-2-2-1 16,0-3 3-16,0 2-1 0,0-2-2 16,0 0 0-16,0 0 1 0,-4-5 0 15,-2 0 2-15,-5-2 3 0,1-5-3 16,2-3 0-16,-1-4 4 0,-1-2 7 15,2-5-6-15,4 0 3 0,-1-4-2 16,3 2-1-16,2 1 0 0,0 0 0 16,5 6 1-16,-1 0-2 0,4 2-3 15,4 7-1-15,-5 2 0 0,-1 3-2 16,6 3-1-16,1 1-1 0,-1 3 0 16,7 1 1-16,-1 8 0 0,1 2-1 15,-3 5-11-15,-1 5-22 0,-7 4-21 0,-6 1-40 16,-2-2-99-16</inkml:trace>
  <inkml:trace contextRef="#ctx0" brushRef="#br0" timeOffset="62888.419">32789 2803 390 0,'0'0'87'0,"0"0"-64"0,0 0 18 15,0 0 6-15,0 0-15 0,0 0-15 16,0 0-7-16,0 0 3 0,95-76-6 15,-75 70-3-15,1 3-3 0,4-1-1 16,0 2 2-16,4 2-2 0,-5 0 0 16,1 0 1-16,0 0-1 0,-6 0 1 15,-1 0-1-15,-3 2 0 0,-5-1-1 16,-2-1 1-16,-6 0 0 0,0 0-1 16,-2 2 1-16,0-2-2 0,0 0 2 15,0 1-6-15,0-1-2 0,-4 3 1 0,-2 3 0 16,0-1 7-16,-4 3 2 0,1 0 0 15,7-1-2-15,-4 3 1 0,4-1-2 16,0-1 2-16,2 3-1 0,0-4 0 16,0 0 0-16,4 0 0 0,0 0-1 15,4 0 1-15,3 2 0 0,5-4 1 16,1 3 1-16,-1-2 2 0,1-2-3 16,-3-1 1-16,-5-2-2 0,-3 1 2 15,-4-2 1-15,-2 0-2 0,0-2 0 16,0-6 3-16,-2 0-2 0,-2-6-2 15,-5-1 0-15,1-1 0 0,-4-3 0 16,-1 3 0-16,3 0-6 0,-2-1 1 16,1 3-2-16,1-1 0 0,2 5 6 0,2-2-1 15,1 3 2-15,3 4 1 0,2-1 0 16,0 3-1-16,0 0 0 0,4 0 0 16,1 0-2-16,7 0 0 15,-4 2 1-15,5-2 1 0,3 2 1 0,1-1 0 16,5 2 0-16,-1 0 1 0,-2 0 1 15,4 3 1-15,-7 3-4 0,5-4 0 16,-7 5 1-16,1 0-1 0,-7 0 0 16,0 3-1-16,-4 1 0 0,0-1-1 15,-4 0 0-15,-6-1-1 0,0 2 3 16,-2 0 0-16,4-5 0 0,-3 2 1 16,-1-2 0-16,2 2-1 0,4-2 0 15,0-2 0-15,0 0-1 0,2-2-2 0,0-1 3 16,0 1-2-16,0-2 0 15,4 1 1-15,2-1 1 0,4 0 1 16,-5-6 5-16,1 0 10 0,-4-1 4 16,2-2 2-16,-4 0 0 0,0-2-6 0,0-4-7 15,0 4-2-15,-6-3-7 0,2 4 0 16,-9 0-1-16,-3 2-13 0,-7 5-25 16,0 3-25-16,-8 0-38 0,-4 0-61 15,2 2-182-15</inkml:trace>
  <inkml:trace contextRef="#ctx0" brushRef="#br0" timeOffset="64028.857">30540 2020 7 0,'0'0'270'0,"0"0"-263"16,0 0 4-16,0 0 39 0,0 0-6 0,0 0-19 15,-7-17-1-15,7 16 0 0,-2 0 1 16,0 0-8-16,2 0-2 0,0 0-2 16,0 1-2-16,0-1-4 15,0 1-7-15,2 0-3 0,3-2 3 0,3 2 5 16,4-3 34-16,1 3-38 0,5 0 1 15,1-3 0-15,6 3 0 0,1-2 1 16,3-1 1-16,7 0 3 0,3 0-2 16,2-1-3-16,9-1 4 0,1 0-4 15,9 1 2-15,-2-1-2 0,2 0-1 16,4-1-1-16,-2 3 1 0,2-3 0 16,0 0-1-16,5 1 2 0,3 0 0 15,2-1-2-15,1 2 0 0,1-1-1 16,1 0 1-16,-3 2 0 0,-3-1 0 15,-12 1 0-15,-7-1 1 0,-4 2-1 16,-7-1 1-16,-6 0 0 0,-4 2 1 16,0-1 0-16,-4-1 0 0,2 2 1 0,-2-1-1 15,0 1 0-15,-2-1-1 0,-1 2-1 16,-3-1 1-16,-2-1-1 0,-3 2-2 16,-1 0 2-16,-5 0 0 0,0 0 0 15,-3 0 0-15,-1 0 1 0,-4 0 3 16,0 0-1-16,-2 0 2 0,2 0 1 15,4 0 3-15,0 0 1 0,3 0-3 16,1-3 1-16,4 3-3 0,1 0-1 16,1 0-1-16,1 0-3 0,-1 0 3 15,3 0-3-15,-2 0 3 0,1 0-3 16,-1 0 0-16,-1 0 1 0,5 0 1 16,-7 0 1-16,5 0 1 0,-7 0 2 15,1 0 0-15,-5 0 1 0,0 0-1 16,-3 0 0-16,-5 0-2 0,0 0-2 0,0 0 0 15,0 0-1-15,0 0-1 0,0 0-1 16,0 0-1-16,-3 0 1 0,1 0 1 16,-2 0 0-16,0 0-2 0,-6 0 0 15,2 0-5-15,3 0-4 0,-1 0-6 16,2 0-12-16,-4 0-7 0,4 3-5 16,-3-3-4-16,3 2-9 0,-4-1-41 15,0 1-64-15</inkml:trace>
  <inkml:trace contextRef="#ctx0" brushRef="#br0" timeOffset="66106.985">31298 2127 297 0,'0'0'17'16,"0"-14"-1"-16,-2 11 25 0,2 3 12 0,0 0-15 15,0-2-11-15,0 2-7 0,0 0-1 16,0 0-8-16,0 0-4 0,0 0-3 16,0 0-3-16,0 0 1 0,2 0 0 15,2 0 0-15,7 0 2 0,-1 0-2 16,5 0 5-16,3 3 0 0,5-1 0 16,2 3-2-16,0 1 0 0,1 3-5 15,-1 0 0-15,-2 0 0 0,-4 2 1 16,-5-1-1-16,3-1 0 0,-7-1 1 15,0 0 0-15,-2-1-1 0,1-2 0 16,-3 3-9-16,0-4-5 0,-2 1-10 16,0-2-16-16,-2-2-22 0,1-1-41 15,-3-3-35-15</inkml:trace>
  <inkml:trace contextRef="#ctx0" brushRef="#br0" timeOffset="66278.828">31608 2026 386 0,'0'0'56'0,"0"0"-29"16,0 0 28-16,0 0 8 0,0 0-23 16,0 0-28-16,0 0-9 0,0 0-3 15,0 0-4-15,-24 22 4 0,7 1 3 16,0 2-3-16,-5 3 3 0,-1-1-2 16,-4 3 0-16,-2 1-1 0,0-2-40 15,0-1-12-15,-2-3-32 0,-2-5-73 0</inkml:trace>
  <inkml:trace contextRef="#ctx0" brushRef="#br0" timeOffset="67247.357">30411 1552 365 0,'0'0'12'15,"0"0"-10"-15,0 0 1 0,0 0 3 16,0 0 15-16,0 0-8 0,0 0 1 15,0 0 10-15,-26-19-13 0,32 19-11 16,4 0 0-16,5 1 0 0,5 0 26 16,9 1-17-16,6-1 11 0,3-1-7 15,7 0 1-15,5 0-5 0,-1-4 5 16,5 0 0-16,4 1-8 0,2-3-2 16,2-3 1-16,2 2-2 0,2-2 0 15,2-3-2-15,5 2 2 0,5-2-1 16,11-2 2-16,4 2-1 0,6 0 1 15,3 2-4-15,-5 0 1 0,-17 2-2 16,-16 4 2-16,-22 1-1 0,-15 2 2 16,-5 1-2-16,-7 0 0 0,1 0 1 15,-3 0-1-15,1 0 0 0,-3 0 0 16,-3 0 1-16,0 0 1 0,0 0 2 0,1 0 4 16,-1-1-3-16,4 0 0 0,5 0-4 15,2-1 1-15,-1 1-2 0,7 0 0 16,0 0 0-16,2 1 0 0,2-1 2 15,-1 1-2-15,3 0 1 0,-8 0-1 16,-4 0 2-16,-7 0-2 0,-3 0-1 16,-5 0-1-16,-2 0 2 0,-2 0 1 15,0 0 2-15,0 0 4 0,2 0 6 16,4 0-4-16,4 0 0 0,1-2-1 16,5 1-2-16,3-2-1 0,4 1 0 15,-1 1-2-15,1-2-1 0,2 2-1 16,-5-1 1-16,-1 1-1 0,-2 1 0 0,-5 0-1 15,-8 0 1-15,-2 0-1 0,-2 0 0 16,0 0 0-16,0 0 0 16,0 0-3-16,-2 0-9 0,-2 0-13 15,-8 6-14-15,-7-2 7 0,-10 3-4 16,0-1-26-16,-6-3-41 0,0 0-91 0</inkml:trace>
  <inkml:trace contextRef="#ctx0" brushRef="#br0" timeOffset="67981.631">31335 1540 351 0,'0'0'12'0,"0"0"-3"0,0 0 29 15,0 0 10-15,0 0-17 0,0 0-12 16,0 0 2-16,0-28 0 0,0 28-8 16,3 0-6-16,-1 0-5 0,4 0-2 15,4 2 1-15,3 2 0 0,7 2-1 16,-1 0 2-16,4 2 1 0,3 0-3 0,3 4 2 16,-2-2-1-16,0 2 2 0,0-2-3 15,0 2 1-15,0-2 0 0,-5-1-1 16,-3-2 1-16,-2-1 0 0,-7-3-1 15,-2-1 2-15,0-2-2 0,1 2 0 16,-1-2 3-16,-2-3-1 0,3-1 0 16,-1-3 2-16,-4-1 0 0,2-2-1 15,-4-2 4-15,0-1 0 0,-2-2 1 16,0-1-4-16,2 0 1 0,-2 0-2 16,0 6 1-16,0 1 3 0,0 2 6 15,0 2-1-15,-2 4-3 0,2-1-1 0,0 2-3 16,0 0-2-16,0 0-3 15,0 2-4-15,-2 5-1 0,2 0 1 16,-2 5 3-16,0 0 1 0,0-1-1 16,2 3 1-16,0-1 2 0,-2 3 0 15,2 3-2-15,-2-2 4 0,0 3-1 16,-2-1 1-16,-3-2-3 0,1 5 1 0,2-7 2 16,-6 3-2-16,1-2-1 0,3-2 1 15,0-1 0-15,2-2-1 0,0-1 0 16,0-4 0-16,2-3-1 0,2-3 0 15,-2 1 2-15,2-1-1 0,0 0-1 16,0 0-1-16,0 0-4 0,0 0-5 16,0-1-5-16,0-5-15 0,0 0-19 15,6-6-21-15,-4-1-72 0,0 1-254 16</inkml:trace>
  <inkml:trace contextRef="#ctx0" brushRef="#br0" timeOffset="90789.765">13779 13934 25 0,'0'0'42'15,"0"0"-36"-15,0 0 1 0,0 0 10 0,15-14-1 16,-15 9 5-16,0 4 5 0,0-4-10 16,0 2-4-16,0-2-7 0,0-1-4 15,2 1-1-15,0-3-1 0,-2 0-5 16,2 1-1-16,-2-2 1 0,2 2 4 16,-2 0 2-16,0-3-4 0,2 6 3 15,0-2 1-15,-2 1 1 0,0 1 1 16,0 0 5-16,0 1 3 0,0-1-3 15,-2 1-3-15,0 3-3 0,0-1-1 16,0 1 0-16,0 0-5 0,2 1-14 16,-2 2-11-16,2 1 4 0,0-1-1 15,0-1 2-15,0 1 3 0,0 0 5 16,0-1 3-16,0 0 9 0,4 0 5 0,-2 0 0 16,0 1 9-16,4-1 9 0,-6-1-10 15,0 1-7-15,2-1-1 0,0 1-4 16,-2-2-20-16</inkml:trace>
  <inkml:trace contextRef="#ctx0" brushRef="#br0" timeOffset="91977.33">13862 13821 53 0,'0'0'79'0,"0"0"-30"0,0 0-10 16,0 0-4-16,0 0 0 0,0 0-10 15,0 0-7-15,0 0-3 0,0-10 1 16,-2 9-6-16,2 1-1 0,-2 0 1 15,0 0-4-15,-2 0-2 0,-4 1 0 16,5 3-2-16,-3-1 0 0,-2 1 1 16,2-2 2-16,-3-2 3 0,5 0-2 15,2 0 3-15,-2 0 0 0,0 0 0 16,0-1 2-16,2-1 1 0,0-2 0 16,0 0-1-16,2 1 0 0,-2-3 0 15,2 0 0-15,0 0 0 0,0-3-2 16,2 2 0-16,0 0-3 0,4 0 2 15,0-2 1-15,0 2-4 0,-2-3 4 16,7 2-3-16,-1-1-1 0,-2 0 1 16,5-1 0-16,-1 1-1 0,-3 4 0 0,3-3 0 15,-2 3 2-15,1 0-3 16,-1 1 0-16,2 1 2 0,-1 2-3 16,1 1-2-16,0 0 2 0,-3 0-2 0,5 5-1 15,-1 4 1-15,-7 3-1 0,8 2 0 16,-3 5 0-16,-5 2 0 0,-4 4 1 15,6 1 0-15,-4 3 1 16,-2 1 0-16,0-3-1 0,-2 0-1 0,0-4 0 16,0 1-1-16,0-3 0 0,0-2-3 15,-2-3 2-15,0-4-2 0,0-1 2 16,0-2 2-16,2-5-2 0,-4 0 1 0,4-4 0 16,-2 0 1-16,0 0 0 15,0 0 0-15,0-4 0 0,-2-2-2 16,-3-3 4-16,1-1-2 0,-2-4 0 15,4-2 1-15,2-3-2 0,0 0 2 16,0-2-2-16,2 1 1 0,0 3 0 16,0-1 0-16,4 3 0 0,-2 0-2 0,6-2 2 15,0 4 0-15,1 0 0 0,-3-2 0 16,4 2 0-16,-2 3 0 0,3 1 0 16,-5-1 0-16,8 4 0 0,-3 2 2 15,-3-1-2-15,7 4 1 0,-3 1 2 16,-4 0-1-16,9 0 0 0,-5 0-2 15,5 6 0-15,-3 0 0 0,1 4 0 16,1 2 0-16,-8-1 1 0,9 5-1 16,-5 2 1-16,1 2-1 0,-5 3 0 15,0-4 0-15,-4 2 1 0,-2-2-1 16,1-2-1-16,-3 0-2 0,0-5-1 0,0 1-1 16,-3 0 0-16,1 0-1 0,-2-4-1 15,0-2 1-15,0-2 2 0,-2-1-1 16,2-4 5-16,-3 0 0 0,3 0-2 15,0-5 2-15,-4-3 0 16,2-4 2-16,-3 0-2 0,3-5 5 16,2-2-1-16,-2-1 1 0,2-3-2 0,2 0 1 15,2 2-2-15,0 1-1 0,2 2 0 16,2-1-1-16,2 2 0 0,-2 3 1 16,2-2 0-16,7 2 0 0,-5 1 0 15,2 3-1-15,1-1 1 0,1 0 0 16,-4 1 1-16,7 1 0 0,1 0 1 15,-5 3 1-15,7 0 0 0,-7 0-2 16,9 2-1-16,-7 4 2 0,3 0-1 16,-3 0-1-16,1 6 0 0,-1 2 0 15,-5 1 1-15,4 5-1 0,-3 1 0 16,-3 3 0-16,-2 2 0 0,-2 3 2 16,0 1-3-16,4 1 1 0,-6-1 0 0,2 1-1 15,0-5 2-15,-2-2-2 0,0-1 0 16,0-3-3-16,0-1 0 0,0-3-5 15,0 0-4-15,0-1-7 0,-4-1-1 16,2 0-11-16,-2-3-9 0,0 0-7 16,2-5-27-16,0 0-84 0,-2-3-105 15</inkml:trace>
  <inkml:trace contextRef="#ctx0" brushRef="#br0" timeOffset="92540.055">14749 13802 295 0,'0'0'68'0,"0"0"-38"0,0 0 9 16,0 0 12-16,0 0-12 0,0 0-13 16,-17-45-1-16,15 38-1 0,0 0-4 15,2 1-3-15,-2 3-5 0,2-2 2 16,0 4-2-16,0-2-2 0,-2 0-3 15,2 3 1-15,-2-3-3 0,0 3 0 16,2 0-2-16,-2 0 1 0,-2 0-4 16,0 0 1-16,-3 0-1 0,5 0 0 15,0 0 0-15,-4 3-2 0,2 3-1 16,0 4 1-16,0 3-1 0,0 2 2 0,-3-1-1 16,5 4 2-16,0-2 0 15,-2 0 0-15,4 1 0 0,0-3-2 16,0 2 1-16,2 1 1 0,0 1-2 15,4 1 2-15,5 0 0 0,-1 0-1 16,0 0 0-16,7-4-1 0,-3 0 2 0,7-4-3 16,-4 0 2-16,7-4 0 0,-5-3-1 15,0-1 0-15,-1-3 2 0,-1 0 0 16,-1-6 0-16,-3-2 0 0,-3-4 0 16,-2 0 2-16,-1-2-1 0,-5-2 2 15,-2-5 0-15,0 2 2 0,0-7-1 16,-9-2 1-16,1-2-3 0,-2 0 2 15,-5 0-4-15,1 4 1 0,1 5-1 16,-5 3 0-16,5 6-3 0,-1 3 0 16,-1 2-5-16,1 6-1 0,0 1-2 15,5 6-2-15,-1 6-5 0,-2 4-4 16,3 4-4-16,1 0-4 0,2 0-4 16,-3-1-4-16,7-2 9 0,0-3-4 0,2-1-11 15,0-3-45-15,0 1-26 0,0-3-48 16</inkml:trace>
  <inkml:trace contextRef="#ctx0" brushRef="#br0" timeOffset="93087.205">14995 13784 298 0,'0'0'66'15,"0"0"9"-15,0 0-19 0,0 0-9 16,0 0-11-16,0 0-8 0,0 0-5 0,-2-62-1 16,4 59-1-16,0-1-4 0,-2 2-2 15,2 1-2-15,0 1-3 0,0 0-3 16,4 0-3-16,-4 1-1 0,5 4 0 15,-3-1 0-15,0 2-1 0,2 1 0 16,2 4 0-16,1 0-2 0,-1 3 1 16,0 0-1-16,3 5 0 0,-3 2 2 15,0 1-2-15,-2 0 0 0,3 1-2 16,-1-1-2-16,0-2 0 0,-2-2 2 16,0-2-3-16,1-3 0 0,1 0 2 15,-2-3-1-15,0-2 1 0,-4-2 1 16,3-2 1-16,3-4 0 0,-4 0 1 15,2 0 1-15,2-8 1 0,-1-2 2 16,3-4 6-16,-4-5-1 0,4-2 0 0,-5-3-1 16,3-5 2-16,0-4-3 0,-2-6-4 15,1-2 0-15,-5 3 1 0,6 2-2 16,-4 5-2-16,-2 10 0 0,0 6 0 16,-2 5 0-16,0 7-2 0,2 1 2 15,-2 1 0-15,0 1-4 0,0 2-2 16,-2 6-8-16,-2 4-5 0,0 1-2 15,0 1-5-15,0-4 1 0,4 2-4 16,-2-2 2-16,2-2-4 0,0 2-7 16,-5-4-14-16,3 1-35 0,-4 0-99 15</inkml:trace>
  <inkml:trace contextRef="#ctx0" brushRef="#br0" timeOffset="95883.768">16150 13633 132 0,'0'0'47'0,"5"-11"-19"15,-5 8-4-15,2 2-2 0,-2-2 0 16,0 3-3-16,2 0 1 0,-2-1-4 15,0 1-3-15,0-2 2 0,0 2-4 16,0-1-1-16,0-1 7 0,0 1-3 0,0 0 1 16,0-2 5-16,0 0-3 0,0-1 3 15,-2 0-3-15,2 0-2 0,-2-2 0 16,2 2-2-16,-5-2-2 0,3 0-3 16,-4 0 2-16,2 0-4 0,-4 2-1 15,-1 0-3-15,-3 2-2 0,-4 2 0 16,-1 0-2-16,-4 3 0 0,-3 6-4 15,3 1 1-15,0 0-1 0,5 3-2 16,-1 2 8-16,3-2 0 0,1 0 1 16,7-1 0-16,-2 2-1 0,4-3 1 15,-1-3 0-15,3 2 1 0,2-2-2 16,0 2 0-16,0-2 0 0,5-1 0 16,3 2 0-16,0-2 5 0,4 5 0 15,3-3 2-15,4 0 1 0,1-1 1 16,3 1-1-16,2-2 2 0,2 2-2 15,-3-3 0-15,3 3-1 0,-4-2-4 16,-4 3-1-16,1 1 0 0,-5-1-1 0,-1 3-1 16,-1-3 1-16,-3 0-1 0,-2 2 0 15,-4-1 0-15,1-1 0 0,-5-1 0 16,0-2 0-16,0 1-4 0,-2-2 1 16,-5 2-1-16,-1-4-3 0,0 1 4 15,-3-1-3-15,-3-4 1 0,4 0 1 16,-7 0 0-16,1-4-1 0,1-3 1 15,-4-4 2-15,7-1 2 0,-2 1 0 16,1-4 0-16,3 1 1 0,-3-4 2 16,7 0 5-16,-2 1-2 0,6-2 2 15,0 1 0-15,2-4 2 0,2 2-1 16,8-1 1-16,1-2 2 0,1 3-4 0,2-1-1 16,3 3-4-16,-5 2 3 0,1 0-2 15,-1 1-2-15,-4 1 0 0,-3 2 0 16,-1 0-1-16,-2 2-1 0,-2-2 5 15,0 2-5-15,-6 1 2 16,-1 1-2-16,-1 1-1 0,-2 4 1 0,-1 1-3 16,-1 2-5-16,-2 0-2 0,3 4-6 15,-5 4-5-15,1 3-3 0,1 4-9 16,-1 2-3-16,7 2-11 0,0 5-28 16,0-3-49-16,-1-1-78 0</inkml:trace>
  <inkml:trace contextRef="#ctx0" brushRef="#br0" timeOffset="96321.593">16510 13595 248 0,'0'0'75'16,"0"0"-12"-16,0 0-7 0,0 0 1 16,0 0-15-16,0 0-10 0,0 0-3 15,0-73-2-15,-2 65-4 0,0-2-3 16,0 7-2-16,0-3-5 0,-2 2-1 16,0 0-1-16,-1 0-5 0,3 3-1 15,0-2-1-15,-2 1-1 0,2 2 0 16,-2-1-3-16,0 1 0 0,-2 3 0 15,-5 3-2-15,5 7-2 0,-8 0 4 16,1 5 0-16,3 1 0 0,0 3-2 0,-3 0 1 16,5 1 0-16,0 2-2 0,1 1-1 15,1-1 0-15,4 5-2 16,0-1-1-16,2 0 2 0,0 3-2 0,0-2 0 16,4-1 3-16,2-2-5 0,3-3-1 15,1 1-1-15,2-6 0 0,5 0-1 16,-3-3-1-16,7-2-3 0,-2-3-15 15,1-3-8-15,1-4-18 0,-2-2-45 16,-3-2-92-16</inkml:trace>
  <inkml:trace contextRef="#ctx0" brushRef="#br0" timeOffset="96618.506">16841 13686 291 0,'0'0'65'0,"0"0"-7"0,0 0 2 16,0 0-11-16,0 0-10 0,0 0-7 15,0 0 2-15,0 0-4 0,16-71-4 16,-16 68-6-16,0 3 0 0,0 0-6 16,0 0-4-16,0 3-5 0,0 5-5 15,0 5 0-15,0 3 2 0,-2 4 0 16,2 2 0-16,-4 3-2 0,2 2 0 15,-2-2 0-15,0 1-6 0,0-2-4 16,0 2-5-16,-1-5 2 0,3-3-2 16,-2 1-10-16,0-6-11 0,4-2-12 15,-2 0-25-15,-6-5-47 0,-1-3-141 16</inkml:trace>
  <inkml:trace contextRef="#ctx0" brushRef="#br0" timeOffset="96790.324">16607 13782 235 0,'0'0'258'0,"0"0"-205"16,0 0-5-16,0 0-1 0,0 0-2 15,0 0-18-15,0 0-8 0,0 0-4 16,0 0-3-16,33-32-7 0,-26 32-1 16,-5 1-3-16,0 1-1 0,0 3-1 15,-2-1-14-15,4 2-9 0,-2-2-16 16,-2 0-13-16,2 0-12 0,-2-2-28 15,0-1-111-15</inkml:trace>
  <inkml:trace contextRef="#ctx0" brushRef="#br0" timeOffset="96993.492">17006 13755 170 0,'0'0'338'0,"0"0"-302"0,0 0 2 15,0 0 5-15,0 0-3 0,0 0-16 16,0 0-10-16,0 0-2 0,0 0-8 16,-6-4-4-16,0 4-8 0,0 0-19 15,-3 0-8-15,3 0-17 0,0 0-13 16,0 3-48-16,2 1-149 0</inkml:trace>
  <inkml:trace contextRef="#ctx0" brushRef="#br0" timeOffset="97556.057">17353 13691 129 0,'0'0'122'15,"0"0"-53"-15,0 0-10 0,0 0-15 16,0 0-5-16,0 0-12 0,0 0-2 15,0 0 0-15,0 0-5 0,-66-34-4 16,60 36-5-16,4 1-1 0,-2 1 0 16,2 1-2-16,-2 0-1 0,2 0-1 15,2 1-1-15,0-2-3 0,0 5 2 0,0-2-2 16,4 2 2-16,4 3-1 0,-2 0-1 16,7 2 1-16,-1 0-2 0,3 0 0 15,1-2-1-15,1-2 1 16,3-4-1-16,-1-1-3 0,2-4-2 15,-3-1 1-15,1-1 0 0,-1-7 2 0,1-1 0 16,0-5 2-16,-7 1 0 0,0-3 1 16,-3 1 0-16,-7 0 0 0,-2-2 1 15,0-2 1-15,-6-2-1 0,-3 2 2 16,-3-1 3-16,-1 3-5 0,-1 2 0 16,-5 5-2-16,3 3 3 0,-1 3 0 15,1 1-1-15,1 3 0 0,-1 0-2 16,1 7 0-16,-3 2-1 0,3 3 0 15,-1 5-3-15,-1-3 0 0,1 1 2 16,-1 2 1-16,3-1 0 0,-3 4 1 16,5-4 0-16,3 3-2 0,-3-1 2 15,10 2 1-15,-2 1-1 0,2-1 0 16,2 0 1-16,2 3-1 0,4-4-1 0,4 0 1 16,5 0-1-16,1-3 1 0,5 0-1 15,2-4 1-15,2-4-4 0,-1-1-9 16,5-3-10-16,-4-3-23 0,0-1-18 15,-4-6-51-15,-5-5-105 0</inkml:trace>
  <inkml:trace contextRef="#ctx0" brushRef="#br0" timeOffset="98009.214">17688 13518 383 0,'0'0'55'0,"0"0"-1"0,0 0-6 16,0 0-6-16,0 0-15 0,0 0-9 0,0 0 1 16,0 0-5-16,-31-52 0 0,25 49-5 15,0 3-2-15,4 0 1 0,-2 2-3 16,2 3 0-16,-5 2-1 0,5 3-2 16,-2 4-1-16,2 2 0 0,-2 3 1 15,2 3-1-15,2 0 1 0,0 5-2 16,0-2 2-16,0 3-1 0,0-1 1 15,2 1 0-15,2-3-1 0,-2 1-1 16,4 0 1-16,-1-1-1 0,-1-1 0 16,2-1 0-16,4-3-3 0,3 0-3 15,-3-4 2-15,2-6-1 0,1 0 0 16,-5-3 2-16,7-3 3 0,-5-4-1 16,-4 0-1-16,6-3 2 0,-3-2 1 15,-3-4 0-15,0 3 5 0,-2-2 1 16,-2-1 1-16,-2-2-3 0,0 0 1 15,-4-4-2-15,-4-1-2 0,-4 0-1 0,-3 0 1 16,1 3 0-16,-5 2-2 0,2 4 0 16,1 2 0-16,-3 3 0 0,3 2-6 15,-1 0-5-15,3 6-6 0,1 0-8 16,-1 1-6-16,4 0-8 0,-3 1-16 16,5 0-12-16,2-2-30 0,0 2-60 15,3-2-84-15</inkml:trace>
  <inkml:trace contextRef="#ctx0" brushRef="#br0" timeOffset="98602.77">17969 13709 442 0,'0'0'68'0,"0"0"-4"16,0 0-11-16,0 0-10 15,0 0-15-15,0 0-10 0,0 0-1 0,0 0-7 16,-33-49-3-16,31 54-3 0,0 1-4 16,0 4 1-16,0 3-1 0,2 3 2 15,0 2 0-15,0 1-2 0,0 5 1 16,4 2-1-16,0 1 0 0,1 4 1 16,-3-3 0-16,8-2-1 0,-6-2-1 15,0-4-1-15,4-5-4 0,-5-1 0 16,3-2 0-16,2-4-1 0,-6-6-1 15,2 2 2-15,-4-3 1 0,2-1 3 16,-2 0 2-16,0 0 2 0,0-6 1 16,-4 0 0-16,0-6-2 0,-6-2 3 15,3-4-2-15,-3-4 0 0,0-4-1 16,-3-5 2-16,1-5 1 0,-2-1-4 0,7 1 0 16,-3-1 1-16,4 3-1 0,-5 6-1 15,7 5 1-15,2 5 0 0,0 2 0 16,2 5 0-16,0 0 0 0,2 4 0 15,2 0 0-15,3 1 1 0,3 0 0 16,2 3 1-16,5-1-1 0,-3 2 1 16,5 2 1-16,2 0 2 0,-1 7 1 15,5 2-2-15,-6 2 1 0,-3 1-1 16,1 4 2-16,-3 0-4 0,-8 1-1 16,1-1 0-16,-5 0 0 0,-2 1-2 15,-4-1 0-15,-3-2-5 0,-3 1-1 16,0-2-2-16,-1-2-2 0,-1-1 1 15,2-2-2-15,-5-2-12 0,3 1-2 0,-3 0-5 16,3-5-3-16,-1-2-9 0,1 0-7 16,2-1-22-16,-1-5-54 0,3 1-91 15</inkml:trace>
  <inkml:trace contextRef="#ctx0" brushRef="#br0" timeOffset="98930.829">18255 13469 358 0,'0'0'73'15,"0"0"-5"-15,0 0-12 0,0 0-11 16,0 0-8-16,0 0-8 0,0 0-5 15,0-48-3-15,0 45-6 0,0 3-5 0,0 0-4 16,0 0-1-16,4 5-4 0,4 2 0 16,-2 4 1-16,7 2 2 0,-1 6 1 15,-4 2 1-15,3 4-5 0,-5 5 2 16,-2 4-2-16,-4 1-1 0,-4-1-1 16,-6 0-6-16,-1-4 1 0,-3-2-2 15,1-3-6-15,1-6-8 0,0 0-13 16,-1-5-18-16,3-3-19 0,0 1-61 15,-3-5-251-15</inkml:trace>
  <inkml:trace contextRef="#ctx0" brushRef="#br0" timeOffset="99212.33">18596 13844 372 0,'0'0'75'15,"0"0"0"-15,0 0-15 0,0 0-1 16,0 0-6-16,0 0-13 0,0 0-13 16,0 0-10-16,0 0-3 0,-6 6-1 15,14 5 2-15,-4 3-4 0,2 2-4 16,2 2-3-16,-5 1-1 0,-3 1-1 15,0 0-2-15,-5-3-5 0,-9-2-12 0,2-3-8 16,-5-5-11-16,3 1-9 16,-5-1-30-16,4-2-28 0,1 0-103 15</inkml:trace>
  <inkml:trace contextRef="#ctx0" brushRef="#br0" timeOffset="99618.491">19303 13643 138 0,'0'0'185'0,"0"0"-128"0,0 0 10 0,0 0-8 15,0 0-7-15,0 0-13 0,0 0-2 16,0 0-3-16,-15-72-4 16,15 71 0-16,0 1-7 0,0 0-2 0,0 0-7 15,0 4-6-15,2 1-3 0,0 5-3 16,1 0 5-16,-3 5-1 0,0 1-2 15,0 4-1-15,-3 3-2 0,-3 2 0 16,0 3-1-16,-2 1 0 0,-3-2-9 16,5-2-2-16,0-3-7 0,2-6-8 15,4-3-7-15,-2-4-21 0,-2-1-7 16,-3-4-27-16,3-3-75 0</inkml:trace>
  <inkml:trace contextRef="#ctx0" brushRef="#br0" timeOffset="99805.939">18991 13752 450 0,'0'0'139'15,"0"0"-87"-15,0 0-6 0,0 0 2 16,0 0-11-16,0 0-17 0,0 0-10 16,0 0-6-16,0 0-3 0,47-17 0 15,-41 22-1-15,-4-1-7 0,-2 0-13 16,5-1-9-16,-3 1-15 0,0-2-20 15,4 1-19-15,-2-3-38 0,4 0-117 16</inkml:trace>
  <inkml:trace contextRef="#ctx0" brushRef="#br0" timeOffset="100009.261">19524 13741 406 0,'0'0'146'15,"0"0"-108"-15,0 0-12 0,0 0 3 16,0 0-1-16,0 0-17 0,0 0-2 16,0 0-2-16,0 0-2 0,-17 0-3 15,17 0-2-15,0-1 0 0,0 1-6 16,0 0-10-16,-4 0-9 0,4 0-17 16,0 0-23-16,0 0-52 0,0 0-130 15</inkml:trace>
  <inkml:trace contextRef="#ctx0" brushRef="#br0" timeOffset="100556.015">19857 13633 454 0,'0'0'51'0,"0"0"-17"0,0 0-1 15,0 0 9-15,0 0-14 0,0 0-15 16,0 0-3-16,0 0-9 0,0 0-1 15,-35-32 0-15,26 35-1 0,1 2 0 16,-2 1 0-16,4 0 1 0,3 1 0 16,-1-1 0-16,4-1-5 0,0 2-1 15,0-1 1-15,4 1 1 0,3 2 2 16,5-3 2-16,0 3-2 0,1-2 2 16,8 1 2-16,1-1-2 0,-5-3 0 15,6 0 0-15,-3-3 0 0,1-1-1 16,-2 0 1-16,-5 0 1 0,-4-3 1 15,1-2 2-15,-5-1 1 0,-2-1 3 16,-2-2-1-16,-2-1 3 0,0-2 2 0,-4-4 0 16,-4-1-1-16,-7-3-5 0,3 0 0 15,-9 1 0-15,5 1-3 0,-5 3-3 16,4 4 0-16,-3 4-1 16,1 2 1-16,-2 3-2 0,3 2 1 0,-1 1 0 15,-1 5-1-15,-3 2-2 0,4 4 1 16,1 0-1-16,3 2 1 0,1 0 2 15,-1-2 0-15,5 4 1 0,-3-3 0 16,7 3 0-16,-2 0-1 0,4 0 1 16,2 3 1-16,0 1-1 0,-2 1 0 15,4-1 0-15,4 3 1 0,2-3-1 16,4 2 0-16,1-3 2 0,5 0-2 0,3-3 0 16,3-1-1-16,7-3 1 15,2-3-12-15,5-5-12 0,-3-3-9 16,2-1-10-16,0-8-15 0,0-6-22 15,0-4-50-15,-2 0-80 0</inkml:trace>
  <inkml:trace contextRef="#ctx0" brushRef="#br0" timeOffset="101009.033">20330 13583 29 0,'0'0'404'16,"0"0"-327"-16,0 0-14 0,0 0-11 15,0 0-5-15,0 0-15 0,0 0-9 16,0 0-6-16,-18-74-5 0,13 67-4 15,1 5-1-15,-2-3-3 0,0 5-3 16,2 0 0-16,-5 2-2 0,1 6-1 16,-8 3-1-16,3 3-2 0,-3 4-2 15,1 1 2-15,-3-2-2 0,5 3 0 16,3-3 2-16,-3 2 1 0,9-3-1 16,0 2 1-16,4-2-1 0,0 0 2 0,0 0-3 15,4-2-5-15,0 0 4 0,5-2 1 16,1-2-1-16,-6-3 6 0,2-2 0 15,-1-1-2-15,-1-3-2 0,0-1 2 16,2 0 3-16,-4 0 1 0,0-4-1 16,0-1 3-16,2-2 4 0,1-4 4 15,1-1 1-15,0-6 1 0,4-1-2 16,-4-4 2-16,5-2-1 0,3-1 3 16,-3 5-5-16,-1 3-3 0,0 8-2 15,-6 6-1-15,-4 4 0 0,2 0-1 16,1 6 0-16,-1 3-2 0,2 4 0 15,-4 2 1-15,2 3-1 0,0 3 0 16,0 2 0-16,0 5 0 0,2 0-1 16,4-2 1-16,-3 1-1 0,3-5 0 15,-2-2 0-15,6-3-6 0,-1-2-3 16,-5-3-10-16,0-1-7 0,-2-4-16 16,2-3-19-16,-6-3-21 0,0-1-48 15,-2-3-168-15</inkml:trace>
  <inkml:trace contextRef="#ctx0" brushRef="#br0" timeOffset="101321.508">20485 13545 436 0,'0'0'53'0,"0"0"-23"0,0 0 5 15,0 0 5-15,0 0-16 0,0 0-6 16,0 0-4-16,0 0 1 0,-10-24-1 15,8 24 2-15,2-1-2 0,0 1-2 16,0 0 1-16,0 0-4 0,4 3-2 0,2 1-1 16,4 3 5-16,3 2 0 0,1 3 1 15,9 4-3-15,0 2 1 0,-3 8-5 16,7-1-1-16,0 6-3 0,0 0 0 16,-6-2 0-16,4-3 1 0,-7-1-2 15,-5-5 0-15,-3-3-8 0,-6-6-10 16,2-2-8-16,-6-3-7 0,-4-1-16 15,-2-4-12-15,2-1-9 0,-2 0-24 16,-3-3-116-16</inkml:trace>
  <inkml:trace contextRef="#ctx0" brushRef="#br0" timeOffset="101665.175">20665 13565 299 0,'0'0'172'0,"0"0"-109"0,0 0-2 15,0 0 4-15,0 0-11 0,0 0-19 16,0 0-5-16,0 0-3 0,0 0-8 0,17-74-4 16,-17 74-4-16,0 0-4 0,-3 1-2 15,1 7 0-15,-2 2 0 0,0 1 0 16,-4 2-1-16,2 0 2 0,-1 4-2 16,3-2 1-16,-2-1-3 0,0 2-1 15,-4 0 1-15,3 2-2 0,-1 4 1 16,0-1 0-16,-5 3-1 0,1-2 1 15,0 0-1-15,-1-1 2 0,1-4-2 16,-3 1 1-16,9-5-1 0,-2 0-2 16,6-2-2-16,-4-1-2 0,-1-1 1 15,5-2-2-15,0-1 0 0,0-2 2 16,0-3 3-16,2 1-2 0,0-2-4 16,0 0-1-16,0 0-3 0,0-2-5 0,0 0-3 15,0-5-6-15,-2 0-9 0,0-3-25 16,-2-1-24-16,0-2-3 0,4 1-109 15</inkml:trace>
  <inkml:trace contextRef="#ctx0" brushRef="#br0" timeOffset="108929.508">13926 14880 251 0,'0'0'40'16,"0"0"-12"-16,0 0-2 0,0 0 14 15,0 0-1-15,0 0-9 0,0-15-6 16,0 12-4-16,2-2-1 0,2 0-1 15,1 0-8-15,-1-3-1 0,-4 1-1 16,4-2 0-16,2 0 3 0,0 1 0 16,2-2-1-16,-1 0-1 0,-1 1-1 15,6 2 0-15,-3 1-1 0,-1 1-2 16,2 1-1-16,5 1-2 0,-7 1 2 16,6 0-2-16,3 1 0 0,-5 1 0 15,3 0 0-15,-3 4-2 0,1 3 0 16,-3 5 0-16,-4 1 0 0,4 5 1 0,-1 0 1 15,-3 3-2-15,0 1 2 0,-2 2-1 16,7 1-1-16,-3-3 0 0,-2 0 0 16,0-1-5-16,-4 0 1 0,5-3 0 15,-3-1 0-15,-2-5-2 0,0-2 1 16,0-5-1-16,-2-1 1 0,0-3 2 16,0-1 1-16,0 0 2 0,0 0 1 15,0-3 2-15,0 0-1 0,0-3-2 16,-4-1 3-16,2-2-2 0,-2-4-1 15,-1 0-1-15,3-3 0 0,0-2-1 16,2-4 2-16,0-1 0 0,0 0 0 16,0-1 0-16,2 4 2 0,7 2-1 15,-3 4 0-15,-2 5-2 0,0 1 1 16,2 4 0-16,-4 0 0 0,0 1 1 16,0 2 2-16,5-2-2 0,1 2 0 15,-2 0 0-15,0-1 1 0,7 2-2 16,-5 0 3-16,4 0-2 0,3 2 0 15,-1 1 1-15,-3 2-1 0,7 0 0 0,-5 3-1 16,1 4-1-16,1 2 1 0,-5 3 0 16,0 4-1-16,-1 2 1 0,-5 0-8 15,-4-2 3-15,2-1-2 0,-2-1-1 16,0-3-5-16,0-1 2 0,0-6 0 16,0 2 0-16,-2-5 2 0,2-1 3 15,-4-1-2-15,2-4 5 0,-3 0 3 16,1 0 0-16,0-4 2 0,-4-1 0 15,4-3 0-15,-3-1-1 0,-1-3 3 16,2-3 4-16,-4-2 2 0,8-3-2 16,0-1 0-16,-3-4 4 0,5 1 4 15,0-1-5-15,7 2 1 0,1 3-5 0,-2 5-1 16,2 1-3-16,1 2 1 16,-5 3-2-16,8 2 1 0,-4 1-2 0,1 0 2 15,1 3 0-15,0-1 1 0,3 1-1 16,-3-1-2-16,0 2 3 0,3 1-1 15,-7 1-1-15,9 0-1 0,-7 0 0 16,0 7 1-16,4 0-2 0,-1 5 1 16,-3 1-1-16,0 5 2 0,1 0-2 15,-3 3 0-15,-2 3 2 0,-2-2-2 16,0 3 0-16,0 0 0 0,-2-2-7 16,0-1 4-16,2-2-8 0,0-4 1 15,2-1-5-15,-2 0-3 0,1-4-8 16,-3-1-3-16,0-3-8 0,0-2-19 15,0-2-44-15,-3-1-66 0</inkml:trace>
  <inkml:trace contextRef="#ctx0" brushRef="#br0" timeOffset="109429.551">14749 14857 226 0,'0'0'104'16,"0"0"-37"-16,0 0-6 0,0 0-15 16,0 0-7-16,0 0-13 0,31-56-5 15,-29 52-2-15,-2 1-1 0,0-1-1 16,0 3-1-16,-2 1 0 0,0-3-5 16,-4 1-3-16,4 1-3 0,-3 1-4 15,5 0 0-15,-4 0-1 0,2 0 0 16,0 0-2-16,0 6-1 0,0 0 2 0,0 2 0 15,0 4 1-15,0 2 0 0,0 4 1 16,2 3 0-16,0-1-1 0,0 3 0 16,0-3-1-16,4 3-1 0,0-1-2 15,8 0 0-15,1 0 2 0,3 2-3 16,1-3-3-16,4-3 6 0,-1-4 0 16,-1-3 0-16,4-6-1 0,-3-1 3 15,-3-4 0-15,-1 0 2 0,-1-3-1 16,-9-3 1-16,6-1 1 0,-7-2 2 15,-1 0 5-15,-2-5 0 0,-2-1 2 16,0-4-4-16,-4-6 0 0,-3-4-2 16,-5-2-3-16,4-6 0 0,-5 3 1 15,-1 4-3-15,6 3 0 0,-3 9-1 16,-1 5 0-16,4 5-1 0,-1 5 0 16,-1 2-5-16,0 1-7 0,-3 4-6 0,-1 4-9 15,6 4-8-15,-3 2-13 16,3 1-10-16,2 0 2 0,4-1-16 0,2-2-7 15,0 1-15-15,2-3-18 0</inkml:trace>
  <inkml:trace contextRef="#ctx0" brushRef="#br0" timeOffset="117070.261">14387 14806 92 0,'2'-6'94'0,"2"5"-46"0,-4 0-45 15,0 1-3-15,0 0 0 0,0 0-2 16,0 0-1-16,0 0-3 0,0 1 6 15,0 1 0-15,0-1 7 0,0 1-3 16,0-1 2-16,0 0-3 0,0-1 3 16,0 0 1-16,0 0 1 0,0 0 10 15,0-1 10-15,0 0 8 0,0-1-2 0,0 1-3 16,-2 0-3-16,0-1-6 0,-4-1-7 16,2-1-3-16,-4 2-3 15,1 0-4-15,-1-1-2 0,-8-1-2 16,5 4 1-16,-9-3 6 0,3 3 14 0,-2 0-19 15,3 0 8-15,1 3 2 0,5 1-9 16,-2 1-4-16,1 0 1 0,5 0-1 16,-4 3-1-16,0-1 0 15,-1 4 2-15,9 1-2 0,-4 0 1 0,2 1 0 16,2-1 0-16,0 2 1 0,2-2-2 16,0-1 0-16,6 1 1 0,2-2 0 15,-4 2-1-15,13 0 0 0,-5-3 1 16,9 0 0-16,-3-6-1 0,9 0-2 15,6-2 3-15,-4-1 3 0,4-3-2 16,-2-3 0-16,0-2 0 0,3-1 0 16,-10-3-1-16,-1 3 3 0,0-1-3 15,-9 1 1-15,-1 2-1 0,-7-1 0 16,-2 0 6-16,-4-1 4 0,0 0 2 0,0-1 0 16,-6 0-5-16,-2 0-1 0,-7-1-5 15,-1 2-1-15,-3 2-1 16,-2 3 0-16,3 2-1 0,-7 2 2 0,8 0 0 15,-1 4 0-15,1 3 0 0,3 3 0 16,3 2 0-16,1-2 0 0,0 3 0 16,3 2 0-16,5 0-1 0,0 2 1 15,0-3 3-15,2 1-3 0,2 0 0 16,5 1 0-16,1 0 0 0,2-2 0 16,3 1-2-16,3 2 2 0,5-3-2 15,4 0-1-15,-1-2 3 0,5-2-3 16,0-4 0-16,2-4 2 0,-4-2-2 0,4-2 0 15,0-5 3-15,-4-3 0 0,-2-2 0 16,-7 0 0-16,1-1 1 16,-7 0 0-16,-3 2 0 0,-3-2-1 15,-4 0 1-15,-2-3 4 0,-2-1-2 16,-8-1 2-16,3-1-2 0,-5 1-1 0,2 4 2 16,-3 3-3-16,-1 4-1 0,-1 3 0 15,1 4-1-15,-3 0-1 0,7 3 2 16,-5 2 0-16,3 2 0 0,0 1 0 15,-3 2 1-15,9-1-1 0,-2 2 0 16,2-1 0-16,1 0 0 0,3 2 0 16,2-1 0-16,0 1-1 0,4 0 1 15,5 0 0-15,-1-1-2 0,6 1 1 16,3-2 0-16,6 4-2 0,-1-6 2 16,3 2-1-16,6-1 1 0,-4-5 2 15,0-2-2-15,-2-2 2 0,0-2-2 16,-3-4 2-16,-5-2-1 0,-1-1 2 0,-5-1-1 15,1-2-1-15,-1 1 1 0,-5-4 1 16,0 2 2-16,2-3 1 0,-4-1-1 16,-2 0 0-16,-2-2-4 0,5 3 1 15,-5 0 0-15,0 2 2 0,0 4-3 16,-3 3 0-16,-1 4 1 0,-4 1-1 16,-2 2-1-16,-7 2-2 0,-3 6 1 15,-5 3 1-15,6 4 1 0,-4 0-1 16,-1 0 0-16,5-1 1 0,2 2 0 15,5-3 0-15,4 0 0 0,-1 1-1 16,5-3-5-16,4 4 5 0,0-2-3 16,0-1 3-16,2-1 0 0,7-2-2 15,3-2 0-15,-2-1 0 0,9-5-2 16,0 1 2-16,3-2 1 0,-5 0 2 0,-1 0 2 16,-5-5-2-16,3-1 1 0,-5-2 0 15,-1-1-1-15,-2-2 3 16,-4-2 6-16,2-1 1 0,-4 1-5 0,0-5 1 15,0 3-1-15,0-3 0 0,-6 0 0 16,-2 2-1-16,2-1-2 0,-3 3 5 16,1 3-4-16,0 4-1 0,4 2 0 15,-1 2 2-15,-3 3-4 0,4 0 0 16,-2 6-3-16,-2 5 2 0,1 0 1 16,-1 2 0-16,4 1 1 0,0-2 0 15,-2 0-1-15,6 0 1 0,0-1-1 16,0 0 0-16,0-3-3 0,6 3-1 15,2-4-1-15,0-2 0 0,-1-3 1 16,7 0-3-16,-4-2 6 0,1 0 1 16,1-3 0-16,1-1 1 0,-7-3-1 15,2-3 0-15,-4 0 5 0,-2 0-1 16,-2 0 0-16,-2 0 0 0,-6-5-2 16,2 2 0-16,-7-2 0 0,-1 1-2 0,3 3 0 15,-1 4 0-15,-2 4 0 0,1 3-5 16,-3 2-15-16,5 6-5 0,-3 4-4 15,1 5-13-15,5 1-9 0,-2 3-33 16,-1-1-32-16,5-5-103 0</inkml:trace>
  <inkml:trace contextRef="#ctx0" brushRef="#br0" timeOffset="119054.254">15485 14797 19 0,'0'0'44'0,"0"0"-39"0,0 0-3 16,0 0 3-16,6-8 11 0,-6 6-2 16,2-1 10-16,-2 2 7 0,0-2 3 15,0-1-2-15,0 1 6 0,0 0 0 16,-2-2 10-16,0 1-2 0,2-2-5 16,-2 0-6-16,2-2-3 0,-4 1-2 15,2 2-6-15,-2-2-4 0,-3 1-2 16,-1 1-2-16,2 1-7 0,-2-1-2 15,-1 1 6-15,-1 0-4 0,4 0-6 0,-7 0 4 16,1 1-3-16,4-1 0 0,-5 1-2 16,-1 3-1-16,4 0-1 0,-5 0 2 15,5 3-2-15,-3 1-1 16,3 2 1-16,0 2 0 0,-3 0 0 0,-1 1-1 16,3 2 1-16,-1 3 0 0,-2 2-1 15,5 2 1-15,1-1 0 0,0 2-1 16,-1 0 1-16,7 0-2 0,0-1-1 15,0 0 2-15,2 0 0 0,0 0 1 16,2-4-2-16,2 1 2 0,5-2-5 16,-1-4 4-16,4 1-1 0,-3-3-1 15,5-2-1-15,-1-3 2 0,1-2 2 16,3 0 1-16,-5-4-1 0,4-3 2 16,-3-1-1-16,1-4 0 0,-1 0 1 0,-1-4-2 15,1 0 3-15,-3-2 0 16,-2-3 5-16,0-1-1 0,-1-3-1 15,-3 0 0-15,0-3-3 0,-2 5 0 16,0 2 2-16,0 6-2 0,-2 5-3 0,0 6 1 16,0 2 3-16,0 2 1 0,0 0-1 15,0 2-4-15,0 6-2 0,-2 3-9 16,0 6 11-16,2 4 2 0,-2-2 0 16,2 3-2-16,0-2 2 0,2 4-2 15,2-4 0-15,2 4-2 0,1-4 0 16,1 0 1-16,0-2-5 0,2-3 4 15,3-5 0-15,-3 0-3 0,5-4 1 16,1-3 1-16,-3-1 1 0,3-2 1 16,-6 0 1-16,5-7 1 0,-3-3-1 15,-1-2 1-15,-1-4 0 0,2-3 0 16,1-2 0-16,1-5 1 0,-3-2-2 16,3-3 2-16,1-4-1 0,-5 1 0 0,6-2 1 15,-5 0 4-15,1 4-1 0,-2 0-3 16,-3 5 2-16,-5 5 2 0,2 2 1 15,-4 7 0-15,0 1 2 0,0 1 0 16,0 3 1-16,-6 1-2 0,6 2-4 16,-4 0 0-16,-1 2-1 0,5 3-2 15,-4 0-1-15,4 0 0 0,-2 0-3 16,-2 5-3-16,2 6 4 0,-4 1 1 16,6 5 1-16,-2 1 1 0,0 2 0 15,2 2 0-15,0-1-1 0,0-1 0 16,0 3 0-16,4-1 1 0,2 3-1 15,0-3 2-15,0 3-2 0,1-4 0 16,-3-4 0-16,4 4 0 0,-2-6 0 0,-2-1-3 16,5-2 1-16,-5-3-2 15,-2-2 0-15,2-4-1 0,0-1-1 16,-2 0 0-16,0-2 2 0,-2 1-1 16,0-1 1-16,0 0 0 0,0 0 2 0,0-2 2 15,0-4 1-15,-4-1 1 0,-4-2 0 16,2-2-1-16,-3-2-1 0,1-1 1 15,-4-2-1-15,-1-2 0 0,-1 2 0 16,3-3 2-16,-3 4-2 0,0 3 0 16,-3 2 0-16,0 6 0 0,5 0 0 15,-2 4-3-15,3 0 1 0,3 2-1 16,0 7 1-16,1 2-1 0,1 3 1 16,2 2-1-16,-2-1-1 0,2 1 0 15,2-1 2-15,2-1 0 0,0 1 0 16,0-2 2-16,0 4 0 0,0-1 0 15,0 2-1-15,0 0 1 0,2-2 0 16,0 0 0-16,4-3 0 0,0-1 0 16,0-2 0-16,11-3-2 0,0-1-1 0,3-3 2 15,3-2 1-15,0-1 2 0,6-2 0 16,2-4-2-16,-2-4 2 0,4-2-1 16,-4-4 0-16,0-1 1 0,-3-1-1 15,-5-1 1-15,4-3-2 0,-9 3 0 16,3-4 0-16,-7 1 0 0,-1-1 0 15,-3 0 4-15,-2-2 1 0,-4 0 0 16,-2-2 5-16,0 1-3 0,0 1-1 16,0 4-1-16,0 3 0 0,-2 3-1 15,-2 4 1-15,4 5 1 0,-4-2 1 16,0 5-2-16,4-2-2 0,-4 3 1 16,4 1-2-16,-2-1 0 0,2 2 1 0,0-1-1 15,0 1-2-15,0 0 0 0,0 4-6 16,0 8 0-16,0 1 5 15,0 3 1-15,0 5 2 0,0-2-2 16,0 3 0-16,2 1 0 0,-2 1 0 16,4 1 1-16,-4-2-1 0,4 5 0 0,-2-4 0 15,0-3 0-15,2 1 1 0,0-2-1 16,3-4-1-16,-3 1-2 0,2-5 0 16,0-1-1-16,0-5 1 0,-4-2-2 15,0-1 0-15,1-3 1 0,-1 2 0 16,-2-2 3-16,2 0-1 0,-2 0 1 15,0-3 1-15,2-4 2 0,-2-4 0 16,0-2 0-16,0-1-2 0,0-4 1 16,-2-1 1-16,-5-2-2 0,3-2 1 15,-4 0 0-15,0-1-1 0,-3 1 1 16,1 2 2-16,0 3-3 0,-3 3 0 16,3 4 0-16,-2 4 1 0,-3 2-1 0,9 1-1 15,-4 4-3-15,1 0 3 0,1 7-1 16,2 3 0-16,-2 1 0 0,-3 3-3 15,3 0-1-15,2-1 3 0,-2-1 1 16,3-2 1-16,1 2-1 0,0-2-2 16,2-1 2-16,-2 1 2 0,2 0-1 15,0 3 0-15,0-2 1 0,0-1 0 16,0 0-1-16,2 2-1 0,0 1-1 16,0-1-2-16,4 1 3 0,0 2-2 15,4-1 4-15,2 1-1 0,5 0 1 16,-3-3 0-16,1-2-1 0,1-3 0 15,1-3 1-15,-3-1 1 0,5-3 3 16,-5 0-1-16,0 0 0 0,1 0 0 16,-3-2-1-16,-2 0 2 0,-1-3-2 0,-3 0 0 15,-2-1 0-15,0-2 1 16,-2 1-2-16,0-3 0 0,0 4-1 16,0-2-7-16,-2 3-5 0,0 1-1 0,0-1 0 15,0 3-3-15,0-1-1 0,-3 2-6 16,5 1-12-16,-4 0-19 0,2 0-27 15,-2 2-79-15,-4 1-88 0</inkml:trace>
  <inkml:trace contextRef="#ctx0" brushRef="#br0" timeOffset="124741.805">16702 14672 34 0,'0'-6'203'0,"2"3"-138"15,-2 0-12-15,2 0-9 0,1 0 2 16,-1-3-8-16,0 2-6 0,2 1-2 16,-4 0-2-16,0 0-4 0,2 0-3 15,-2-1 0-15,0 3-5 0,0-1 1 16,0 2-4-16,0 0-1 0,0-2-2 15,0 2-2-15,0 0-2 0,0 3-6 16,0 3 0-16,0 3-3 0,0 7 3 0,0-3 2 16,0 4 1-16,2 0 1 15,0 0 0-15,2 2 1 0,0 0-3 16,0 4 1-16,-2 2-3 0,5 0 2 16,-1 2 1-16,-4-5-2 0,4-1 0 0,-2-1 0 15,2-4-1-15,-1-1 1 0,1-3 0 16,-2-1-1-16,-2-4 0 0,2 0 0 15,-2-2 0-15,0-2-2 0,0-1-5 16,0-1-6-16,-2-1-3 0,0 0-6 16,0 0-3-16,0-4-6 0,0-2-10 15,2-6-17-15,3 2-13 0,-5-4-61 16,4 0-135-16</inkml:trace>
  <inkml:trace contextRef="#ctx0" brushRef="#br0" timeOffset="125522.84">17201 14658 219 0,'0'0'65'15,"0"0"-14"-15,0 0 5 0,0 0-9 16,0 0-6-16,0 0-18 0,0 0 1 16,0 0-2-16,-11-19-1 0,11 19-4 15,0 0-11-15,-4 2-4 0,0 4-2 16,2 4 0-16,-6 1 0 0,-3 0 3 16,-1-2-1-16,6 0 0 0,-3-2 0 0,3-1 0 15,2-2-2-15,0-1-4 16,0-1 1-16,2-1 0 0,-2 0 3 15,1-1-1-15,-3 0 1 0,0 0-5 16,-4-2 1-16,1-2-2 0,-3-2 6 16,-4-1 0-16,1 0-1 0,-1-2-2 0,1 2 1 15,-1-3 2-15,3 2-1 0,3 1 0 16,2-3 1-16,1 3 0 0,3 0 2 16,2 0 2-16,0 3 4 0,2-2-2 15,0 2 1-15,0 1 0 0,4 0-3 16,0 1 2-16,3 0 0 0,3 0 1 15,2 1 1-15,1-1-1 0,3 2 2 16,1-3 2-16,1 3-3 0,3 0-1 16,-2 0 0-16,-1 6-2 0,-3 2-2 15,1 2-2-15,-3 3 0 0,-3 0-1 16,0 4 0-16,-6 1-2 0,-1 0 2 16,-3 4 0-16,-3 1 0 0,-1 4-6 0,-6-1-1 15,-2 1 4-15,-1-1-1 0,1-3 3 16,3-4 1-16,-1-1-1 0,0-4 1 15,4-3-2-15,-3-1 0 0,-1-3-3 16,2-3-2-16,2 0 3 0,-1-1 1 16,-1-2 2-16,4 1 1 0,0-2 1 15,0 0 0-15,0 0-1 0,4-1 0 16,-3-1 1-16,3 0 3 0,0-1 2 16,0 1-1-16,0 1 1 0,0-1-2 15,0 2-1-15,3-1 1 0,3 1-2 16,0 0 1-16,6 3-1 0,1-3 0 15,3 1 0-15,1 0 1 0,3 0 0 16,-1 2 0-16,2 0 2 0,2 1-4 16,-3 2-1-16,-1-2 1 0,-1 0-1 15,-1-1 0-15,-5 0 0 0,-1 1-2 16,-5-2-12-16,0-2-11 0,-4 0-7 16,2 1-14-16,0-1-16 0,1 1-29 0,-1-1-60 15,-2 0-113-15</inkml:trace>
  <inkml:trace contextRef="#ctx0" brushRef="#br0" timeOffset="125976.36">17800 14559 286 0,'0'0'44'16,"0"0"7"-16,0 0-3 0,0 0-2 15,0 0-17-15,0 0-5 0,0 0-6 16,-25-54 0-16,19 49 0 0,-4-2-3 16,-1 1-2-16,3 3 4 15,0-1-3-15,2 3-1 0,1 1-2 0,-3 0-4 16,4 0-1-16,-2 1-2 0,-2 5-4 15,-3 3 0-15,-1 1 0 0,-3 4 0 16,1 1 2-16,-5 2-1 0,5 3-1 16,-5 0 0-16,1 4 0 0,1-4 0 15,5 5 0-15,-3-4 0 0,3 5 0 16,1-4 0-16,3 4 0 0,2-1 1 16,0 2-1-16,4-1 1 0,0 3-1 15,2 0 0-15,0 0 0 0,4-1 0 16,4-3 0-16,0 0 0 0,3-4 0 15,3 0 1-15,-1-4-1 0,1-3-1 16,3-1 1-16,-3-4-8 0,5-3-9 16,-1-3-7-16,-1-3-6 0,-1 0-15 0,3-6-10 15,-3-3-41-15,-1-1-95 0</inkml:trace>
  <inkml:trace contextRef="#ctx0" brushRef="#br0" timeOffset="126288.791">18019 14638 135 0,'0'0'290'0,"0"0"-230"0,0 0-5 0,0 0-7 15,0 0-9-15,0 0-13 0,0 0-6 16,0 0 0-16,2-42-1 0,-2 42-7 15,0 5-5-15,-2 3-4 0,2 2-1 16,0 3 0-16,0 2-1 16,-4 3 0-16,0 0 0 0,2 6 0 0,-2 2 0 15,-1 0-1-15,-1 4 1 0,2-3-1 16,0 0-2-16,0-2-1 0,2-2-8 16,-2-4-8-16,2-3-7 0,0-1-13 15,-5-1-20-15,1-4-34 0,-4-2-41 16,2-4-62-16</inkml:trace>
  <inkml:trace contextRef="#ctx0" brushRef="#br0" timeOffset="126491.817">17773 14834 363 0,'0'0'86'16,"0"0"-7"-16,0 0-20 0,0 0-2 15,0 0-14-15,0 0-14 0,0 0-7 16,0 0-4-16,0 0-3 0,-16-39-3 0,16 39-2 15,0 0-5-15,0 0-1 0,0 0-2 16,0 0-2-16,0 0-1 0,4 0 0 16,2 0-5-16,-2 0-11 0,4 2-8 15,3 1-11-15,-1 0-7 0,0-1-10 16,5 2-15-16,1-2-5 0,-3-1-52 16,-3-1-102-16</inkml:trace>
  <inkml:trace contextRef="#ctx0" brushRef="#br0" timeOffset="126726.205">18180 14758 377 0,'0'0'119'0,"0"0"-51"0,0 0-15 16,0 0-5-16,0 0-13 0,0 0-18 15,0 0-7-15,0 0 0 0,0 0-6 16,9-11-2-16,-11 11-2 0,2 1-1 15,-3-1 0-15,3 0-2 0,0 0-6 16,0 0-11-16,0 0-6 0,0 1 1 16,0 0-28-16,0 3-21 0,0-3-41 15,5-1-94-15</inkml:trace>
  <inkml:trace contextRef="#ctx0" brushRef="#br0" timeOffset="127273.056">18476 14675 213 0,'0'0'180'16,"0"0"-141"-16,0 0-9 0,0 0 0 0,0 0 2 16,0 0-10-16,0 0-7 0,0 0-3 15,0 0 1-15,-37-7-1 0,35 9 0 16,0-2-4-16,0 3 2 0,-1-3 5 15,1 2-1-15,0-1-4 0,0 2-3 16,0 1-5-16,-2 2 0 0,2 2-1 16,2 0-1-16,0 1 1 0,-4 0 0 15,4 1-1-15,0-1 0 0,0 1 0 16,4-1 0-16,4-3-2 0,1 3-1 16,3-5 0-16,2 2 0 0,3-3 1 15,6-3 0-15,-3 0-1 0,3-6 2 0,-2-1-1 16,-3-2 2-16,-3-1-2 15,-7-3 2-15,4 2 0 0,-7 0 2 0,-1-1 2 16,-4 0 6-16,0-2 1 0,-9 0-2 16,-1 1-3-16,0-3-2 0,-9 3 0 15,1 1 0-15,-3 4 0 0,0 0-3 16,-6 6-1-16,5 2 0 0,-1 3 1 16,4 7 0-16,-1-1-1 0,3 3 1 15,1 3-2-15,1 0 1 0,3 2 0 16,-1-2 1-16,5 1-1 0,2 0-1 15,0 1 1-15,4 4 0 0,-1-5 0 16,3 3-1-16,3-1 1 0,3-1 0 16,-2-1 0-16,4 0 0 0,0 1 0 0,5-1-1 15,-3-2 1-15,1-1-1 16,3-2 1-16,0-4-1 0,3 0-7 16,-3-4-11-16,5-3-9 0,-2 0-3 15,1-3-12-15,1-4-18 0,1-4-46 0,-5 0-92 16</inkml:trace>
  <inkml:trace contextRef="#ctx0" brushRef="#br0" timeOffset="127772.951">18710 14549 367 0,'0'0'78'16,"0"0"-11"-16,0 0-16 0,0 0-4 15,0 0-13-15,0 0-9 0,0 0-1 16,0 0-3-16,-7-50-4 0,7 50-2 0,0 0-1 16,0 0-2-16,0 0-3 0,0 0-2 15,0 6-3-15,-2 4-3 0,0 5-1 16,2 1 1-16,-2 3 1 0,0 0-1 16,-2 0 0-16,0 0-1 0,0 2 1 15,-3 2 0-15,1-1-1 0,2 3 0 16,2 1 0-16,-2 0 2 0,0 0-2 15,2-1-2-15,2 0 0 0,0-2-3 16,0-2-2-16,0 0 3 0,6-5-3 16,2 0-1-16,7-1 0 0,-3-3 1 15,0-1 5-15,3-2 0 0,-1-4 1 16,-1-1 1-16,-1-4-2 0,-4 0 2 16,3-2 0-16,-9-4 0 0,6-2 1 15,-4 0 1-15,-2-2-2 0,2-2 2 0,-1-4-1 16,-3 2 0-16,0-4-1 0,-3 0 1 15,-1 0 0-15,-4 0 0 16,2 4-1-16,-7 0 1 0,3 5-1 16,0 4 1-16,-3-1-1 0,5 5 0 0,-4 1 0 15,-1 0-1-15,5 1 0 0,-4 3-7 16,-1 3-12-16,7 0-12 0,0 2-5 16,0 2-1-16,1-1-10 0,-1 2-3 15,4-2-20-15,2 1-41 0,0 0-21 16,0-6-72-16</inkml:trace>
  <inkml:trace contextRef="#ctx0" brushRef="#br0" timeOffset="128554.857">18937 14684 213 0,'0'0'38'0,"0"0"17"15,0 0-12-15,0 0-2 0,0 0-2 16,0 0-6-16,0 0-4 0,0 0-3 15,-31-9 1-15,31 9 1 0,0 0-3 16,0-2-2-16,0 2-6 0,0 0-2 0,0 3-1 16,2 3-3-16,2 2 5 0,-2 3-1 15,2 0-2-15,2 3-3 0,-1 0-3 16,-1 4-2-16,-2 4-4 16,2 1 1-16,-2 3-1 0,-2 2 0 15,4-2 0-15,-2 2 0 0,-2-2-1 0,4-4 0 16,3-1 1-16,-3-1-1 0,0-4-1 15,0-3-3-15,4 2 2 0,-6-7-4 16,2-1-2-16,-1-2 1 0,-1-2 1 16,-2-2 3-16,0 0 0 0,0-1 1 15,0 0 1-15,0 0 1 0,0-4 0 16,0-2 1-16,-5-3-1 0,1 0 0 16,-2-5 0-16,0 0 1 0,2-4-1 15,-2-5 1-15,-3-2 0 0,1-6 0 0,2 3 1 16,2-1-2-16,-5-2 1 15,3 5 0-15,2 0-1 0,-2 4 3 16,2 4-2-16,2 4-1 0,2 1 1 0,0 4 1 16,0-2 0-16,2 1 1 0,2 1-1 15,4 1 3-15,-4 0-1 0,5-2 1 16,-1 2-2-16,4 0 1 16,-1 2-2-16,-3 2 1 0,6-2 1 0,1 3-1 15,-5 0 0-15,9 3 1 0,-7 0-1 16,5 0-2-16,-5 6 1 0,3 0-2 15,-5 2 0-15,-4 2 0 0,-2 1 2 16,2 4-2-16,-6-1 0 0,0 1-2 16,0 1 1-16,-4 0-4 0,-2-1-2 15,-2 1 2-15,0-4-2 0,-5 1 3 16,1-2-4-16,-5 0-2 0,3-1-2 16,-5-3-7-16,3 0-2 0,1-1-3 15,3-3-2-15,3 0 0 0,3-3-4 0,4 0-4 16,-2 0-6-16,4-3-21 0,-2 0-43 15,2-2-78-15</inkml:trace>
  <inkml:trace contextRef="#ctx0" brushRef="#br0" timeOffset="128945.832">19127 14511 266 0,'0'0'84'16,"0"0"-4"-16,0 0-24 0,0 0-7 15,0 0-8-15,0 0-3 0,0 0-6 0,-4-41 3 16,8 37-7-16,0 2-3 0,-2 2-7 15,4-2-3-15,1 2-1 0,-1 0-3 16,0 0-3-16,0 5-1 0,3 0-3 16,-1 3 1-16,2 2-3 0,-2 2-2 15,5 4 2-15,-3 2-2 0,0 3 2 16,3 3-2-16,-3 1 1 0,-2 0-1 16,-1 4 0-16,1-3-2 0,-8 3-4 15,0-2-2-15,0 1-3 0,0-3-4 16,-8-2-9-16,-1-1-11 0,1-3-11 15,0-4-12-15,-2-1-25 0,1-5-38 16,1-5-182-16</inkml:trace>
  <inkml:trace contextRef="#ctx0" brushRef="#br0" timeOffset="129336.313">19584 14787 306 0,'0'0'135'0,"0"0"-68"16,0 0-13-16,0 0 6 0,0 0-10 0,0 0-13 16,0 0-8-16,0 0-5 0,-10-7-2 15,5 7-6-15,3 2-5 0,-2 0-4 16,0 3 0-16,2 3-5 0,-4 1 1 16,0 4-1-16,-3 2 0 0,-1 6 1 15,-2 0 1-15,-3 1-3 0,5-1-1 16,-3-2 1-16,-1-2 0 0,2-2-1 15,-3 0-7-15,3-2-16 0,-1-2-14 16,-3 0-22-16,3-1-31 0,-3-2-25 16,3-1-154-16</inkml:trace>
  <inkml:trace contextRef="#ctx0" brushRef="#br0" timeOffset="130024.037">20229 14526 204 0,'0'0'193'16,"0"0"-124"-16,0 0-12 0,0 0-3 16,0 0-11-16,0 0-10 0,0 0-4 15,0 0 0-15,12-42-6 0,-12 42-5 16,0 0-8-16,0 2-8 0,0 3-2 15,0 6 2-15,0 1 0 0,0 5-1 16,0 1 2-16,-2 3-2 0,-2 3 2 16,-2 1-2-16,0 0-1 0,2 3 2 15,-7-2-2-15,1 1 0 0,-1-1-3 16,3-3-7-16,2 0-5 0,-2-3-1 16,2-4-11-16,3-3-21 0,-1-3-10 15,4-4-18-15,-4 0-41 0,0-5-92 0</inkml:trace>
  <inkml:trace contextRef="#ctx0" brushRef="#br0" timeOffset="130242.677">19977 14645 175 0,'0'0'338'0,"0"0"-280"0,0 0-11 15,0 0-1-15,0 0 0 0,0 0-18 16,0 0-9-16,0 0-3 0,0 0-4 15,31-41-1-15,-31 44-5 0,0-2-4 16,0 1-1-16,0-1 0 0,0 1 0 16,0 1-2-16,0-1-3 0,2 2-14 15,2 0-7-15,2 2-15 0,0 1-8 16,9-2-6-16,-3 3-16 0,5-3-21 16,-7-4-73-16</inkml:trace>
  <inkml:trace contextRef="#ctx0" brushRef="#br0" timeOffset="130445.848">20396 14644 546 0,'0'0'48'0,"0"0"-7"16,0 0 2-16,0 0-2 0,0 0-22 15,0 0-10-15,0 0-2 0,0 0-2 16,0 0-4-16,11 3-1 0,-11-3-11 15,0 0-12-15,0-3-3 0,0 0-19 16,0 0-15-16,0-1-23 0,0 0-70 0,2 0-158 16</inkml:trace>
  <inkml:trace contextRef="#ctx0" brushRef="#br0" timeOffset="130993.003">20725 14548 450 0,'0'0'41'0,"0"0"-13"15,0 0 4-15,0 0 8 0,0 0-18 16,0 0-12-16,0 0 1 0,0 0-3 0,0 0-3 16,-12-7-4-16,3 11 0 15,-7 1-1-15,7 3 0 0,-3-1 1 16,-2-1-2-16,5 1 1 0,3-1-4 15,2 1 1-15,-2 0 2 0,4 1-1 0,2 1 1 16,0-1-1-16,8 2 1 0,0 0 0 16,3-1-2-16,5 0-1 0,-1-2 4 15,5-3 0-15,1-3-2 0,0-1 1 16,1 0 1-16,-3-3 0 0,6-2 1 16,-2-3 1-16,-5-2 6 0,3 0-1 15,-5-2 5-15,-1 2 0 0,-5-2-2 16,-6-1 2-16,0 1-2 0,-4-4 1 15,0 0-3-15,-6-1-1 0,-2-1-2 16,-2 2 0-16,-9 1-1 0,5 3-2 16,-7 5 3-16,0-2-3 0,3 5 3 15,-5 3-5-15,8 1 2 0,-5 2-2 16,-3 4 0-16,4 6 0 0,-3 0 0 16,5 2 0-16,-2 2 1 0,5-1-1 0,-3 2 0 15,9 0 0-15,2 1 0 0,-4 0 0 16,6 0-1-16,-1 1 1 0,3-2-1 15,2 4-1-15,0 0-3 0,2 1-1 16,3 2 2-16,7-1 0 0,-4-2-6 16,5-1 7-16,3-4-5 0,-1-1-8 15,5-3-5-15,-1-6-5 0,4-3-2 16,1-2-13-16,5-1-15 0,-6-3-36 16,2-6-84-16</inkml:trace>
  <inkml:trace contextRef="#ctx0" brushRef="#br0" timeOffset="131492.965">21097 14534 466 0,'0'0'53'16,"0"0"-4"-16,0 0-9 0,0 0 0 16,0 0-14-16,0 0-9 0,0 0 4 0,0 0-5 15,-10-39-3-15,8 35-6 0,0 3-2 16,-1-2 1-16,1 2-2 0,-2 1-3 15,-2 0 1-15,-6 7-2 0,1 2 0 16,-1 3 0-16,-5 3 0 0,5 0-2 16,0 3 2-16,1-1-5 0,1 3-3 15,-2 3-3-15,1-4 6 0,7 2 4 16,-2-4 1-16,2-1 0 0,2-1 1 16,2-3-1-16,0-1-1 0,2-3 0 15,0 1 1-15,6-2-2 0,-4-3 0 16,11-1-1-16,-5-3 0 0,0 0 3 0,7-2-1 15,-5-5 1-15,1 0 0 0,-1-3 0 16,-2-2 0-16,1 0 2 0,1-5 4 16,-6-1 3-16,3-1-1 0,1-6 0 15,-2 5 0-15,-6-1 6 16,5 8-8-16,-7 5 1 0,0 4 0 16,2 4 3-16,-2 0-4 0,0 1-2 0,0 7-4 15,0 2-1-15,0 5 1 0,0 2 0 16,0 1 1-16,0 1 0 0,4 0-1 15,0 2 0-15,4-2 0 0,-2 1-2 16,3 2-8-16,-5-4 2 0,4-3-5 16,0 0 0-16,-4-6-11 0,3-2-7 15,-3-2-15-15,2-1-8 0,4-3-16 16,-1-1-32-16,-1-5-95 0</inkml:trace>
  <inkml:trace contextRef="#ctx0" brushRef="#br0" timeOffset="131758.579">21244 14541 410 0,'0'0'67'15,"0"0"-16"-15,0 0-10 0,0 0 10 0,0 0-13 16,0 0-8-16,0 0-3 0,0 0-2 16,27-35-5-16,-19 36-1 0,0 6-4 15,7 0-4-15,-5 4-1 0,0 1-2 16,3 3-2-16,-3 1-2 0,0 0-1 15,3 3-1-15,-3-2 0 0,0 0-1 16,5 2-1-16,-5-5 0 0,7 0-2 16,-5 2-4-16,5-5-5 0,-1 3-2 15,-3-4-4-15,5 0-4 0,-3-3-4 16,1-1-2-16,-5-1-13 0,5-4-6 16,-10-1-11-16,-1 0-17 0,-5-6-24 0,0-1-95 15</inkml:trace>
  <inkml:trace contextRef="#ctx0" brushRef="#br0" timeOffset="132071.008">21500 14565 420 0,'0'0'48'0,"0"0"10"15,0 0-8-15,0 0 11 0,0 0-14 16,0 0-5-16,0 0-14 0,0 0 0 16,0 0 0-16,-12-82-9 0,8 85-7 15,-1 6-5-15,1 3 1 0,-4 1 1 16,0 3 0-16,-3-1-2 0,5 3-1 0,-2 0-2 15,0 1-2-15,-5 0-1 0,7 0 0 16,-2-1 1-16,-3-1-1 16,-1 1 0-16,4 0-1 0,-11 0 2 15,7 1-2-15,-3-1 1 0,5-4-1 16,0 3-1-16,3-4-2 0,-3-1-3 16,6-1-2-16,0 1 1 0,4-5-6 0,-4-1 0 15,4-2 1-15,0-1-1 0,0-2-1 16,0-1-6-16,-2 0-9 0,2 0-6 15,0-2-4-15,0-4-5 0,-2-3-19 16,0-5-38-16,-5-2-139 0</inkml:trace>
  <inkml:trace contextRef="#ctx0" brushRef="#br0" timeOffset="168265.715">31214 4248 59 0,'12'-3'96'0,"-6"3"-78"16,4 0 8-16,1-2 13 0,-3 2-3 16,-2 0-11-16,0 0-8 0,1 0 1 15,1 0-2-15,-2 0-3 0,0 0-4 16,3 0-1-16,-1 0-5 0,4-1 1 16,-1 1-4-16,5-2 0 0,-1 1 1 15,1-1-1-15,1-1-7 0,1 0-8 16,-3 2-6-16,1-4-19 0,1 4-14 15,-3-3 12-15,-1 0 8 0,3 1 3 16,-1-2 10-16,-3 5 14 0,3-3 7 16,-3 3 7-16,2-2 5 0,-1 1 6 15,3-1 2-15,-1 1-1 0,-3 0-4 0,1 1-2 16,-5-2-6-16,0 2-3 0,-2 0-4 16,3 0 2-16,-1 0-1 0,-4 2 3 15,8 0 8-15,1 1 4 0,-1 0 13 16,7 0-8-16,0-1 5 0,5 0-4 15,7-2 2-15,2 0-1 0,3 0-2 16,3 0-4-16,2-4-6 0,3 1-4 16,-1 0-5-16,2 0-2 0,-1 2-1 15,-3-3-25-15,-4 0-15 0,-1-2-6 16,-5 0-29-16,-3 1-7 0,-5 1-22 16,-8 0 26-16</inkml:trace>
  <inkml:trace contextRef="#ctx0" brushRef="#br0" timeOffset="168546.843">32375 4155 54 0,'0'0'16'0,"0"0"-13"0,0 0 38 15,0 0 25-15,0 0-19 0,0 0-4 16,0 0 23-16,0 0-15 0,0 0-14 16,11-3-3-16,-5 0-9 15,2 0 5-15,2 0-8 0,3 1-7 16,5-1-4-16,-1 0-2 0,6 0-3 16,-1 0-2-16,1 1-2 0,0-1 1 0,-2 0-2 15,-5 0-1-15,-1 1 1 0,-3-1 1 16,-4 2 0-16,3-1 5 0,-3-1-2 15,4 2 1-15,-3-1-4 0,3 2-1 16,0-1-1-16,1-1 1 0,-1 2-1 16,-4 0 0-16,-6 0-2 0,1 0-9 15,-3 0-4-15,0 0-1 0,0 0-3 16,0 0-1-16,0 0 7 0,0 0 1 16,0 0-1-16,0 0 8 0,0 0 1 15,0 0-1-15,0 0-4 0,-5 0-15 16,-5-1-28-16,-6 1-88 0</inkml:trace>
  <inkml:trace contextRef="#ctx0" brushRef="#br0" timeOffset="169172.058">31892 3943 53 0,'0'0'69'0,"0"0"-18"0,0 0-4 16,0 0-1-16,0 0 3 0,0 0-1 15,0 0-15-15,0-11-6 0,0 11 0 16,2 0-8-16,0-1-5 0,2 0-2 15,0-1-4-15,0 2-3 0,2 0-1 16,3 3-2-16,-3 3-1 0,6 3 1 16,3 0-1-16,-3 2 3 0,5 3-3 15,-3 0-1-15,5 1 2 0,-5-2-2 16,5 0 1-16,-5-3 1 0,3 1-2 16,-5-5-5-16,3-1-9 0,-3-2-10 15,-6-1-14-15,2-2-4 0,-1 0-5 16,-5-2-14-16,-2-4-31 0,0-1-72 0</inkml:trace>
  <inkml:trace contextRef="#ctx0" brushRef="#br0" timeOffset="169359.65">32098 3915 251 0,'0'0'60'0,"0"0"0"16,0 0 7-16,0 0-5 0,0 0-30 15,0 0-17-15,0 0-3 0,0 0-2 16,0 0-8-16,-8-3-2 0,6 15 0 15,-2-2 6-15,-2 5-2 0,-5-1 1 16,1 4-5-16,-2 1 0 0,-3 0-6 16,1 4-20-16,-3-2-19 0,0 1-41 15,1-4-83-15</inkml:trace>
  <inkml:trace contextRef="#ctx0" brushRef="#br0" timeOffset="172312.987">31958 4451 147 0,'0'0'27'0,"0"0"-5"0,0 0 7 15,-2-22 1-15,0 16 1 0,-1 0-5 16,-1 2-2-16,2-1-1 0,-2-3 1 16,0 3 0-16,0 1-2 0,0-1-8 15,0 3-1-15,2-1-7 0,-5 3-4 16,1 0-2-16,-2 0-2 0,-2 3 0 15,3 4-1-15,-3 0 3 0,4 6 0 16,-2-4 1-16,3 3-1 0,1-2-2 16,0 5 1-16,4-5-2 0,-2 2 3 15,2 0 0-15,0-1-1 0,2 0 0 16,4 0 1-16,-2 0-1 0,-1-1-1 0,3-2 0 16,0 0 0-16,0 0 0 0,0-4-3 15,1-2 0-15,-5 1-1 0,2-3 1 16,0 0 5-16,0-3 0 0,0-3 9 15,4-2 0-15,-1-3 3 16,-3 0-3-16,4-1-1 0,-2-4 0 0,2 1-1 16,-1-4 0-16,-3 5 0 0,0-1-2 15,-2 3 4-15,2 5-2 0,-2 1-1 16,0 3-3-16,-2 2 1 0,0 1 0 16,0 0-4-16,0 4-5 0,4 5-6 15,-2 0 8-15,1 7 2 0,1-2 1 16,-2 2 1-16,0-1 0 0,4-1 1 15,0 0-2-15,2-5 1 0,3 0 1 16,-3 1-1-16,5-5 0 0,-1-2 0 0,2-2 0 16,1-1 0-16,-3 0 1 0,3-6 0 15,-5 0 6-15,-2-1-1 16,-4-2 4-16,-1 0-5 0,-3-3 1 0,0-4-3 16,-3-1-1-16,-3-4-3 0,0 0-1 15,-4 1-1-15,-1 1-4 0,1 4 0 16,0 3 0-16,1 3 2 0,1 1-3 15,2 4-2-15,4 1 4 0,2 0 3 16,-2 2 2-16,2-1 0 0,0 2 0 16,0 0 0-16,0 0 0 0,2 0 0 15,2 0-4-15,4 0 4 0,5 0 0 16,1 0 2-16,5 0 2 0,-1 0 0 16,1 3-2-16,-2 3 1 0,-1 1-1 15,-4 2-2-15,1 3 0 0,-3 1 0 16,-4 1 0-16,-1 3-1 0,-3 0-1 15,-2-1 1-15,0-1 0 0,-7-1-3 0,3-2-2 16,-2 0-1-16,0-2 3 0,2-1-2 16,0 0-2-16,-1-1 3 0,3-3-2 15,2 1 5-15,-2 0 0 0,2 0 0 16,0-1 2-16,0 0 0 0,4-1 0 16,1-1 0-16,3 2 0 0,-4-1 2 15,4-3 1-15,5 2 4 0,-1-3 6 16,0-3 2-16,5-2-3 0,0-3-1 15,3-1-1-15,-3-2-3 0,3-4-2 16,-5 2-1-16,-1-2-2 0,-3-4-1 16,-1 1 0-16,-6-3 0 0,0-3-1 15,-4 2 0-15,-4-1-1 0,-6 4-5 16,2 1-2-16,-3 2-2 0,-5 2 2 0,7 2 2 16,-3 3-4-16,6 2 3 0,0 3 3 15,4 2 4-15,-1 1-1 16,3 1 0-16,0 0 0 0,0 0 1 15,0 0-2-15,0-2 1 0,0 2 1 16,5 0 0-16,1 0 0 0,4 2 6 0,1-1 6 16,-1 2 0-16,6 0-5 0,-3 2-3 15,3 1-2-15,-3 2 0 0,-1 1 0 16,1 2-2-16,-7 1 0 0,-4 6-1 16,0-4-1-16,-2 1 2 0,0 2-2 15,-2-3 1-15,-4-3 1 0,1-2 0 16,-1 1 1-16,2-1-1 0,-2-3 1 15,0 3-1-15,4-1-1 0,-2-2 0 16,-1 5 1-16,3-5-1 0,2 2 0 16,0-2-2-16,0-3 3 0,0 0-1 15,0-1 1-15,0-1-2 0,2 2 1 16,5-3 0-16,1 0 1 0,4 0 2 0,5-1 1 16,3-4 5-16,5-1-4 0,0-3-1 15,4 2-1-15,-2 1-2 0,-4 3-8 16,-7 0-38-16,-12 0-67 0,-4 2-247 15</inkml:trace>
  <inkml:trace contextRef="#ctx0" brushRef="#br0" timeOffset="176828.244">14567 15998 163 0,'0'0'22'0,"0"0"-13"16,0 0 2-16,0 0 11 0,0 0 9 15,0 0-8-15,0 0 1 0,14-19-1 16,-11 17-2-16,-1 1-5 0,0-1-4 16,4 1-4-16,-2-1-2 0,0-3 5 15,6 1-1-15,-3-1-2 0,1 2 1 16,-4-1 0-16,0-2 0 0,-2 1 2 16,-2 0-1-16,0 0 4 0,0 2-1 15,0-3 3-15,0 3-3 0,0-1-5 16,-2 0 0-16,0 0-4 0,2 0-1 15,-4 1 0-15,0 2-1 0,2-2 1 0,-2 1 1 16,2 0-2-16,-3 2 3 0,-3-2-2 16,6 0 3-16,0 0 1 0,-2 0 0 15,0 1 0-15,0 0-1 0,2 0 0 16,0 0-3-16,-1 0 0 0,1 1-3 16,2 0 0-16,-2 1 0 0,2 3-5 15,0 2-8-15,0 3 2 0,0-2-3 16,0 0-3-16,0 0-3 0,0 0-8 15,0-3-1-15,0 0-8 0,0 1 1 16,0-1-4-16,0 1-34 0,-4-3-31 16</inkml:trace>
  <inkml:trace contextRef="#ctx0" brushRef="#br0" timeOffset="179890.935">14753 15892 69 0,'0'0'123'0,"0"0"-68"15,0 0-17-15,0 0-3 0,0 0 8 16,0 0-12-16,0 0-3 0,0 0-1 16,-8-15-4-16,6 13-5 0,-2-1-3 0,4 0-2 15,-2 1-1-15,-1-2-3 0,1 0 2 16,-2 1-2-16,0-1-1 15,-2-1-2-15,2 1 2 0,-7-2 1 0,3 2 1 16,-6 0-3-16,-1 2-2 0,-3 1-4 16,-5 1 1-16,-2 0-1 0,-2 1 1 15,4 3-1-15,-1 1-1 0,1 0 2 16,4 1 0-16,5-1 2 0,4 2 3 16,3 1-7-16,1 1 1 0,0 1-2 15,4 2-1-15,2 2 2 0,0 1 0 16,0 4 0-16,0-1-1 0,8-2 1 15,-2 4 0-15,1-3 0 0,-3 0-2 0,2 1 2 16,4-2 0-16,-2 0 0 16,5 1 0-16,-3-3 0 0,3-1-1 15,-1-3 0-15,2-4 1 0,3 1-4 16,-3-5 4-16,1-1-1 0,4-1-1 16,-1 0 2-16,1-4-1 0,-3-5 1 15,7-4 0-15,-2-3 0 0,-1-3 0 0,-1-2 0 16,-2-2 0-16,1-3 0 0,-3 2 1 15,-1-4-1-15,-4 4 1 0,-3-3 0 16,-3 5 1-16,-2 0-2 0,-2 5 3 16,0 3-2-16,0 4 2 0,-2 4-1 15,0 3 6-15,-2 0 2 0,1 3-1 16,-3 0 0-16,0 6-3 0,2 6-4 16,-4 0-2-16,4 2 1 0,-1 2-1 15,3 1 2-15,2-1-2 0,0-1 0 16,0 2 0-16,7-1 0 0,-5 0-1 15,8 3 2-15,-2-1-2 0,5 2 1 16,-3-1 0-16,4-2-1 0,1 1 1 0,3-3-2 16,-5-2 2-16,3-3-1 0,-1-5-4 15,1-1 0-15,-1-4-2 16,-3 0 1-16,3-4 2 0,-5-7 1 16,7-1 3-16,1-5-1 0,3-4 2 15,0-3-1-15,-1-5 0 0,5-1 0 0,-4-4 1 16,-1 0-1-16,1-3 1 0,-4 2 3 15,-3 1-1-15,-6 2 0 0,-4 7 3 16,-4 3-4-16,0 2 0 0,-4 3 2 16,-6 0 1-16,-2 3 0 0,1 0 1 15,-1 2-3-15,2 2 3 0,3 2 0 16,-1 1 1-16,2 2 0 0,0 1-2 16,-1 2 0-16,7-1-3 0,0 1 1 15,0 1 0-15,-2 1-1 0,2 0 3 16,0 0-5-16,2 7-1 0,3 4-1 15,-1 3 2-15,2 7 0 0,2 1 1 0,-2 4 0 16,7 1 0-16,-1 3-1 0,-1-1 2 16,3 3-1-16,0 0-1 0,-1-2 0 15,1 1 1-15,-3-4-1 16,1-4-1-16,0 0 1 0,-1-7 0 0,-3-4 1 16,-2-3-2-16,0-3 2 0,-3-2-3 15,-3-3 4-15,0-1-3 16,0 2 2-16,0-2-1 0,0 0 0 0,0-2 0 15,0-8 0-15,0-2 0 0,-5-4 2 16,-1-3-1-16,-2-3-1 0,-2-3 0 16,-5 1 1-16,-3-4 0 0,3 5-1 15,-4 3-1-15,-1 5-2 0,1 8 3 16,-6 5-1-16,7 2 1 0,-3 2-1 16,-2 7-2-16,9 1 3 0,-5 2-2 15,9 1 0-15,2 2 1 0,2-1-3 0,1 5 4 16,1-2-2-16,0 0 2 15,4 1 0-15,0 0-1 0,-2 0 1 0,2-2-1 16,0 2 1-16,2-1 0 0,2-2 0 16,7 1-6-16,-5 0-1 0,4-2 0 15,0 0-1-15,5-2 1 0,-1-2-1 16,7-4 2-16,0-3 2 0,1-3 0 16,7-3 4-16,0-3 0 0,0-5 0 15,0-3-1-15,2 0 1 0,-6-2 0 16,0-2-1-16,0-4 0 0,-3 0 1 15,-5 0 0-15,2-3 0 0,-5 0 0 16,-2-2 0-16,1-3 1 0,-5 1-1 16,2-1 0-16,-1 4 2 0,-1 3 6 15,0 4-5-15,-4 5 2 0,0 1 1 16,-1 3 5-16,-3 3-2 0,0-2 2 16,-3 2 0-16,-3 1-4 0,2 0 1 15,0 1-4-15,0 2 1 0,-2 1-2 0,2 0 1 16,1 2-2-16,1-1-1 0,-2 1 1 15,4 0-1-15,0-2 0 0,0 2 0 16,0 0-1-16,0 0 0 0,0 0 0 16,0 6-2-16,4 3 2 0,-2 3 0 15,3 1 0-15,-3 3 1 0,0 3-1 16,2 0 1-16,-2 2 0 0,4 1-1 16,-4-2 0-16,6 4 1 0,3-1-1 15,-1 2 0-15,-2 2 0 0,7-4-1 16,-3-2 2-16,5 0-2 0,-5-2-1 15,-1-1 0-15,3-5-2 0,-6-3-2 16,-1-1 0-16,-3-4 2 0,0 0 0 0,-4-3 1 16,0-1-1-16,0-1 0 0,0 0 2 15,0 0 2-15,0-6 0 0,0-3 2 16,-4-2-1-16,0-7-1 16,-3 1 1-16,1-1-1 0,-2-4 2 15,0 1-1-15,-3-2 6 0,-1 0-3 0,-1 2-1 16,3 4-1-16,0 5 0 0,-5 1 0 15,7 4-1-15,-6 3-1 0,1 0 0 16,3 4 0-16,-1 0 0 0,1 0 0 16,4 5-1-16,-2 0 1 0,1 0-1 15,-1 1 1-15,4 2-1 0,-2 1-1 16,0 0 0-16,-1 4 1 0,1-2-2 16,0 1 0-16,2 2 0 0,0-1-2 15,0 0-1-15,0 1 0 0,-1-1 1 16,1-2 3-16,2-1 1 0,2-1-1 15,0 1 1-15,0 1-2 0,0 0 3 0,6-1-1 16,3 1-1-16,-1 0 1 0,2-2-1 16,1-1 1-16,3-1 1 0,5 0 0 15,-3-3 0-15,7-1 0 0,-7-2-2 16,7 0 2-16,-6-1-17 0,-1 0-16 16,-5 0-15-16,-5-2-25 0,-2-1-65 15,-4-3-258-15</inkml:trace>
  <inkml:trace contextRef="#ctx0" brushRef="#br0" timeOffset="181499.919">16305 15904 224 0,'-4'-4'76'0,"0"2"-5"0,-2 2-21 16,2-1-2-16,-2 1-14 0,-5 0-7 16,3 1-3-16,0 1-5 0,2-1-3 15,-1 2-2-15,-1-2 1 0,4 1 1 16,0-1-2-16,2-1-4 0,2 0 1 15,-2 0-2-15,2 1-1 0,0 0-1 16,2-1-2-16,2 1-1 0,6 0 5 0,3-1 1 16,5 0 1-16,3-2-1 0,10-2 0 15,0-1-2-15,4 1-6 0,4 0 3 16,3-1-3-16,-3 2-2 0,-6 1 2 16,0 0-1-16,-10 1 0 15,-5 0 0-15,-7 1 0 0,-3 0-1 0,-6 0-2 16,0 0 1-16,-2 0-5 0,0 0-3 15,0 0 4-15,0 0-1 0,0 0-2 16,-2 0-2-16,-4 1-2 0,-2 0-8 16,-1 1-9-16,-3 1-7 0,0 2-6 15,3-3-10-15,-1 0-15 0,4 0-45 16,0-1-52-16</inkml:trace>
  <inkml:trace contextRef="#ctx0" brushRef="#br0" timeOffset="181999.913">17039 15672 343 0,'0'0'70'0,"0"0"-9"0,0 0-12 16,0 0-2-16,0 0-8 0,0 0-13 15,0 0-5-15,0 0-1 0,2-20-2 16,-2 20-5-16,0 0-2 0,0 0-3 16,0 0-2-16,-2 0-4 0,-2 0-2 15,0 3 0-15,-4 4-1 0,-1 1 0 16,1 2 0-16,-4 4 1 0,-1 1 1 16,-1 2-1-16,-1 0 0 0,3 2 1 15,-4 0 0-15,3 0 0 0,-1 0-1 0,-1-1 0 16,3 1-3-16,4-3 0 0,-3 0-3 15,5 0-2-15,-2-4-2 0,4-2 2 16,-1-1 4-16,3-2-2 0,0-2 1 16,0 0 2-16,0 0 0 0,0 0 2 15,2 0 1-15,0-1 0 0,0-1-1 16,0 0 1-16,2 0-1 0,2 0 1 16,2 0 1-16,1 0 2 0,5 0 2 15,-2-2 3-15,5 0 0 0,1 0-4 16,5-1 4-16,4-1-3 0,-4-4-2 15,5-1 1-15,-1-1-4 0,0 0 0 16,-4-2 1-16,-1 1-1 0,-3 0-1 0,-3 1-8 16,-5 1-6-16,-5 1-5 0,0 2-7 15,-4-2-6-15,0-2-3 16,0-2-12-16,-2 0-38 0,-4-3-94 16</inkml:trace>
  <inkml:trace contextRef="#ctx0" brushRef="#br0" timeOffset="182296.752">17000 15639 147 0,'0'0'274'16,"0"0"-204"-16,0 0-11 0,0 0-11 15,0 0-3-15,0 0-10 0,0 0-8 16,0 0-2-16,-6-14-4 0,8 14-6 15,0 0-3-15,2 2-4 0,0 5 0 16,0 1-3-16,0 5 2 0,1 4-1 16,1 2 1-16,-4 6 0 0,0 2-4 0,2 4 1 15,-2 2-2-15,0 3-1 0,2-2 0 16,-2 0-1-16,3 1-1 0,-3-5-4 16,6-1-1-16,-4-1-5 0,2-6-3 15,2-3-5-15,-5-2-12 0,-1-5-8 16,0-3-17-16,-2-5-13 0,0-1-24 15,0-3-77-15</inkml:trace>
  <inkml:trace contextRef="#ctx0" brushRef="#br0" timeOffset="182749.807">17566 15619 194 0,'0'0'57'0,"0"0"32"15,0 0-30-15,0 0-2 0,0 0-12 16,0 0 1-16,0 0-14 0,0 0-1 15,-31-47-1-15,25 44-4 0,0 3-5 16,-2 0-6-16,-1 0-5 0,1 1 0 16,-4 1-6-16,1 4-3 0,-1 2 0 15,0 1-1-15,1 5 0 0,-1-3 0 16,-1 6-1-16,3 1 1 0,0 3 0 16,2 5-1-16,-1-2 1 0,5 4 0 15,0 0 1-15,2 1 0 0,2 0-1 0,0-1 0 16,4 2-1-16,2-1 1 0,3 0-1 15,3 1 1-15,0-5 0 0,3-2-5 16,3-2-9-16,1-4-14 0,0-2-5 16,3-3-5-16,1-1-6 0,-4-5-6 15,6-3-29-15,-7 0-51 0,-1-3-127 16</inkml:trace>
  <inkml:trace contextRef="#ctx0" brushRef="#br0" timeOffset="183077.784">17967 15560 372 0,'0'0'70'0,"0"0"2"15,0 0-19-15,0 0-8 0,0 0-11 16,0 0-4-16,0 0-3 0,0 0-4 16,0-19-11-16,0 28-3 0,0 4-5 15,0 4-2-15,-4 5 4 0,0 6-3 16,-2 4 1-16,-4 3-3 0,3 4 0 16,-3-2 0-16,4 0 0 0,-4-3-1 15,5-3 0-15,1-1-8 0,-2-4-6 16,6-2-4-16,0-4-4 0,0-4-13 15,0-5-10-15,0-5-12 0,0-2-16 16,0-2-44-16,0-2-76 0</inkml:trace>
  <inkml:trace contextRef="#ctx0" brushRef="#br0" timeOffset="183296.468">17682 15755 457 0,'0'0'64'0,"0"0"-3"16,0 0-24-16,0 0-9 0,0 0 0 16,0 0-2-16,0 0-5 0,0 0-7 15,0 0-7-15,10 24-3 0,-10-22-2 16,3 0-2-16,-3-1 2 0,0-1-2 16,2 0-3-16,0 0-9 0,2 0-5 15,2 0-8-15,0-2-6 0,7 1-10 0,1-3-11 16,3 1-16-16,-3-1-49 0,1 2-138 15</inkml:trace>
  <inkml:trace contextRef="#ctx0" brushRef="#br0" timeOffset="183515.198">18096 15799 500 0,'0'0'77'0,"0"0"-32"15,0 0-1-15,0 0 4 0,0 0-24 16,0 0-13-16,0 0-6 0,0 0 0 16,0 0-5-16,0 10 0 0,0-10 0 15,0 0-12-15,-2 0-6 0,-1 0 1 16,1 0-26-16,-2-2-11 0,0 1-20 16,2 1-36-16,-2-1-135 0</inkml:trace>
  <inkml:trace contextRef="#ctx0" brushRef="#br0" timeOffset="184124.408">18509 15705 278 0,'0'0'44'0,"0"0"11"0,0 0-11 16,0 0-6-16,0 0-16 0,0 0-5 16,0 0-2-16,0 0-3 0,0 0 2 15,-54 13-1-15,50-9-2 0,2 0-5 0,-2 0 1 16,4-1 2-16,-2 2-3 16,2-2-3-16,0 1-1 0,0 3 0 15,2-3-2-15,4 2 0 0,-2 0 1 0,5 0 1 16,-3 0-2-16,6-2 0 0,-2 2-4 15,1 1-5-15,3-2 0 0,-3 1 1 16,-3-4 3-16,4 0 3 0,-3-2 2 16,1 0 2-16,-2-2-1 0,5-4 5 15,-3-1 1-15,-6 0 2 0,2-1 1 16,0-1 2-16,-4 1 0 0,-2-1-1 16,0-3 0-16,-2 1-1 0,-8-2 2 15,4-2-6-15,-7 0 0 0,-1 2-2 16,4 0 2-16,-3 4-2 0,-1 0 0 15,1 5 3-15,1 2 0 0,2 2-6 16,-1 1 0-16,-1 3-1 0,2 5 0 16,-5-2-1-16,3 3-3 0,-1 2-2 0,3 2 2 15,0 1-1-15,3 1 1 0,1 0 0 16,0 2 3-16,4 1 1 16,2-1 0-16,-2 2 1 0,2-2-2 0,0 2 1 15,2-1-1-15,2 2 1 0,2-2 0 16,1 2-1-16,-1-3 0 0,4 0 0 15,2-3-4-15,1-2-10 0,1-3-10 16,1-4-7-16,-1-3 1 0,1-3-4 16,1-1-5-16,-1-5-24 0,-5-5-22 15,2 0-46-15,-1-1-71 0</inkml:trace>
  <inkml:trace contextRef="#ctx0" brushRef="#br0" timeOffset="184624.275">18769 15450 388 0,'0'0'61'0,"0"0"11"0,0 0-19 15,0 0-4-15,0 0-9 0,0 0-10 16,0 0-4-16,0 0-7 0,15-26-9 15,-15 33-2-15,0 0-2 0,0 4-1 16,-2 2-2-16,-4 2-1 0,-1 1 0 16,1 3-1-16,0 1-1 0,0 2 1 15,-2 2-1-15,1 2 0 0,3 0-3 16,-2 0 1-16,2-1-2 0,0 2 1 16,2-4 2-16,2 2-2 0,-2-1 2 15,2 2-3-15,0-2 0 0,2 2-4 0,2-3 0 16,-2-1-1-16,4-4 0 0,-2-4-1 15,2-1-4-15,5-3 0 0,-5-3 2 16,4-2 1-16,1-3 6 0,1-1 1 16,3-1 3-16,1 0 1 0,1-5-1 15,-1-2 1-15,-1-1 1 0,-1-4 0 16,-4-1 5-16,-3-1 1 0,-5 0-1 16,0-3-2-16,-2-2 1 0,-4-2 0 15,-5 0-3-15,-1 2 3 0,-4 4 1 16,3 2-4-16,-3 3 4 0,3 5 0 15,-3 2-5-15,2 3-1 0,-1 0-1 16,-1 6 1-16,1 2-7 0,-1 1-9 16,-3 3-8-16,5 2-9 0,-5-2-12 0,9 1-7 15,0-2-4-15,4-1-29 0,2-4-38 16,2-1-14-16</inkml:trace>
  <inkml:trace contextRef="#ctx0" brushRef="#br0" timeOffset="185264.824">19057 15695 219 0,'0'0'164'0,"0"0"-90"16,0 0-10-16,0 0-6 0,0 0-9 15,0 0-12-15,0 0-5 0,0 0-5 16,0-27-6-16,0 27-7 0,0 3-2 16,0 5-7-16,0 1-1 0,0 5 0 0,0 2 0 15,0 3-2-15,0 3 0 0,0 3-2 16,0 4 1-16,0 2-1 0,0 0-3 16,0-2-4-16,0-4 1 0,4 0 3 15,-2-7 2-15,4-1 0 0,5-4-1 16,-7-3-1-16,4-1-4 0,-4-3 2 15,0-3 0-15,-4-2-1 0,0 1 0 16,0-2 2-16,0 0 3 0,0-4 0 16,-6-4 1-16,0-4 1 0,0 0 0 15,-3-8 0-15,3-2-2 0,-2-6 1 16,0-2 0-16,3-4 1 0,-7-1-1 16,8 1 0-16,0 2 0 0,0 1-1 15,2 8 1-15,0 4 0 0,-1 4 1 16,1 1 0-16,0-1 2 0,2 2 1 0,-4 1 1 15,4 4 0-15,0 0-3 0,6 4 2 16,-4-2-3-16,5 0-1 0,-1 1 0 16,2-2 0-16,7 3 0 0,-3 0 0 15,5 1 0-15,-3 3 1 0,3 0 0 16,-3 2 1-16,-2 3 2 0,1 4-2 16,-3 4 1-16,-4 2-2 15,7 1 0-15,-9 0 1 0,0 2-1 0,-2 0 0 16,-2-1-1-16,0 1-3 0,0 1-1 15,-2-2-1-15,-2 0-1 0,-2-2-1 16,-5-2-1-16,5-1-1 0,-6-4-2 16,-1 1-8-16,1-4 0 0,0 0 0 15,-5-1-8-15,3-3-1 0,1 0-7 16,5-1-6-16,0 0-4 0,1-3-19 16,-1-5-7-16,4 1-17 0,0-1-27 15</inkml:trace>
  <inkml:trace contextRef="#ctx0" brushRef="#br0" timeOffset="185671.001">19361 15432 219 0,'0'0'126'15,"0"0"-75"-15,0 0 9 0,0 0-11 0,0 0-8 16,0 0-13-16,0 0-6 0,-17-27-1 16,15 27-1-16,2 0-6 15,0 2-5-15,0 2-3 0,0 0 2 16,0 3 1-16,2 2 3 0,0-3-3 0,4 4 2 15,1 1-4-15,-1 3 1 0,6 2-2 16,-6 5-1-16,3 1-3 0,-7 3 0 16,-2 2 0-16,0 4-1 0,-11-1-1 15,-3 3-4-15,-3-1-3 0,-3-1-3 16,1 0 0-16,-4-2-2 0,-1-4-3 16,3-2-6-16,2-4-8 0,5-5-15 15,-5-5-26-15,5-4-59 0,1 0-189 16</inkml:trace>
  <inkml:trace contextRef="#ctx0" brushRef="#br0" timeOffset="186155.164">19687 15787 175 0,'0'0'236'0,"0"0"-150"16,0 0-20-16,0 0-14 0,0 0-5 15,0 0-16-15,0 0-6 0,0 0-6 16,13-33-3-16,-13 35-6 0,2 4-3 15,-2 3-3-15,0 3 2 0,0 1-2 16,0 3 1-16,0 1-2 0,-4 4-1 16,2 1-1-16,-5 3 0 0,1-2 0 15,0 0-1-15,-6-1 0 0,3-1-11 16,1-5-8-16,0-1-17 0,-3-1-18 16,5-5-12-16,0-2-23 0,0-3-90 15</inkml:trace>
  <inkml:trace contextRef="#ctx0" brushRef="#br0" timeOffset="186576.942">20208 15530 299 0,'0'0'91'0,"0"0"-21"16,0 0-16-16,0 0-2 0,0 0-12 15,0 0-11-15,0 0-1 16,0 0-3-16,-12-20 1 0,10 19-4 15,2-1-3-15,0 2-3 0,-2 0-1 0,2 0-2 16,0 6-5-16,-2 1-1 0,-1 4-2 16,-1 5-1-16,-2 2-2 0,-6 6 0 15,-1 5-1-15,-3 3 1 0,-7 5-2 16,0 3 0-16,3 1-1 0,-3 1-8 16,2-5 3-16,9-7-8 0,6-5-7 15,2-7-6-15,4-5-3 0,4-3-10 16,0-5-7-16,2-4-11 0,-2-1-19 15,0-5-44-15,-4-6-115 0</inkml:trace>
  <inkml:trace contextRef="#ctx0" brushRef="#br0" timeOffset="186795.64">19892 15618 315 0,'0'0'175'15,"0"0"-108"-15,0 0-17 0,0 0 3 16,0 0-10-16,0 0-11 0,0 0-13 16,0 0 0-16,0 0-7 0,35 5-3 15,-33-2-6-15,0 0-2 0,0 3 1 16,2-3-2-16,-2 0-8 0,1 0-11 16,-1 0-3-16,6 0-9 0,-4 2-5 15,4-3-10-15,3 1-13 0,3-3-15 16,1 0-58-16,-3 0-129 0</inkml:trace>
  <inkml:trace contextRef="#ctx0" brushRef="#br0" timeOffset="186998.726">20340 15676 432 0,'0'0'92'16,"0"0"-47"-16,0 0-2 0,0 0 3 15,0 0-14-15,0 0-12 0,0 0-10 16,0 0-2-16,9 4-4 0,-9-4-1 16,0-1-2-16,0 1 0 0,-2 0-1 15,0 0-15-15,0 0-19 0,-1 0-9 16,3 0-8-16,-2 0-19 0,0 0-49 16,-4 0-139-16</inkml:trace>
  <inkml:trace contextRef="#ctx0" brushRef="#br0" timeOffset="187623.803">20638 15629 181 0,'0'0'109'0,"0"0"-45"0,0 0-12 15,0 0 1-15,0 0-19 0,0 0-10 16,0 0-1-16,0 0-1 0,0 0-8 16,-21-7 2-16,19 8 1 0,2 5-4 15,0-3-2-15,0 0-6 0,0 1-1 16,0-1 0-16,0 1-3 0,0-2-1 0,2 4 1 16,1-2 0-16,5 0-1 0,0 2 0 15,-2-1 0-15,3-1 0 0,1 2 0 16,2-3 0-16,3 0 0 0,1-2 0 15,1-1-4-15,-1 0-1 0,-3-4 2 16,5-2 3-16,-7-3 0 0,1 0 0 16,1 2 1-16,-9-4-1 0,2 3 3 15,-4-1 0-15,-2 0 5 0,0-2 4 16,-2-3-1-16,-6 1 3 0,-5 0-2 16,1-1-2-16,-5 4-1 0,-1 1 1 15,3 1-2-15,-3 2-2 0,3 2-1 16,1 3-2-16,1 1-2 0,1 0-1 15,1 1 0-15,3 3 0 0,-4 1-1 16,1 2-2-16,5 1-1 0,0-1 0 16,-4 3 3-16,1 1 0 0,3-1 1 15,-2 2-1-15,2-1 0 0,-5-1 0 16,7 2 0-16,-2 0-1 0,0 3-1 16,0 4-1-16,0 0-1 0,1 4-1 0,1-3 2 15,2 0 1-15,2-1-1 0,0 1 2 16,0 0-1-16,0-3 0 0,4 0 0 15,3-1 0-15,5-3-1 0,-2-1-1 16,1 0-2-16,3-5-1 0,1-2-2 16,3-2-10-16,-3-3-9 0,7 0 0 15,-1-6-4-15,-4-2-7 0,3-3-24 16,-3-4-29-16,1 0-86 0</inkml:trace>
  <inkml:trace contextRef="#ctx0" brushRef="#br0" timeOffset="188186.171">21101 15504 377 0,'0'0'50'0,"0"0"4"0,0 0-9 16,0 0-3-16,0 0-16 0,0 0 0 0,0 0 4 15,0 0-2-15,-21-42-5 0,21 38-3 16,-2 2-4-16,0 0-4 0,-4 0-4 15,2 2-5-15,-6 0-1 0,1 3-2 16,-1 4 0-16,-9 1-3 0,7 2-5 16,-4 1-1-16,3 5-3 0,-1 2-6 15,-3-2 1-15,7 6 3 0,-7-2 2 16,7 1 5-16,2 0 3 0,-3-2 4 16,5 0-1-16,4 1-4 0,0-1 3 15,-2-3-5-15,2-1 6 0,2-1-2 16,0 0-3-16,6-3-3 0,-2 0 2 15,4-3-2-15,3 1 0 0,-3-5 6 0,0-2 3 16,5-1-1-16,-5-1 2 0,0-3 0 16,0-2 4-16,5-4 3 0,-3 1 1 15,-4-2 3-15,7-3 0 0,-5-1-1 16,2-3 1-16,3-3-6 0,-3-2 4 16,-2-5-6-16,1 0 4 0,-1-3-1 15,-2 6 4-15,-6 6-3 0,4 5-1 16,-4 6-1-16,0 5 5 0,0 2-1 15,0 0-2-15,0 0-2 0,0 3-6 16,0 6 0-16,0 2 0 0,0 3 1 16,0-1-1-16,0 1 0 0,2 4 0 15,0-1 0-15,0 3-1 0,3-1-1 16,-1-1-1-16,4 0 2 0,-6 0 0 16,0-3-1-16,0-1-1 0,-2-2-8 0,0-2-6 15,0-5-8-15,0-1-4 0,0-1-6 16,0-2-10-16,2 1-8 15,-2-2-26-15,0-2-39 0,2-4-70 0</inkml:trace>
  <inkml:trace contextRef="#ctx0" brushRef="#br0" timeOffset="188561.069">21306 15477 238 0,'0'0'70'0,"0"0"-13"0,0 0-1 15,0 0 3-15,0 0-18 0,0 0-10 16,0 0-5-16,0 0 3 0,-11-7-2 16,11 7-4-16,0-2-3 0,0 2-4 0,0 0-4 15,0 0 0-15,3 0-3 0,1 0 0 16,0 3 2-16,2 1 2 0,0 2-4 15,7 0 0-15,-3 3-2 0,2 2-2 16,5 4-2-16,-1 1-2 0,1 3 1 16,-5 0-2-16,7 2 1 0,-11-1-1 15,3-1 0-15,-3 0-4 0,-2-2-6 16,0-2 3-16,-4 0-1 0,2-2-4 16,-1-1 2-16,1-2 2 0,-2-5-3 15,-2-2-7-15,0-1-8 0,0-2-7 16,0 0-1-16,-2-3-12 0,-2-1-20 15,4-3-33-15,0-2-67 0</inkml:trace>
  <inkml:trace contextRef="#ctx0" brushRef="#br0" timeOffset="189061.007">21558 15422 259 0,'0'0'82'0,"0"0"-21"15,0 0-5-15,0 0-3 0,0 0-11 16,0 0-11-16,0 0 0 0,0 0-1 16,0 0-1-16,-17-28 0 0,13 27-5 15,0 1-8-15,4 0 0 0,-2 0-2 16,-2 0-1-16,2 0-2 0,-4 1 0 15,0 0 0-15,3 1-3 0,-3 1 0 0,2 1 0 16,0 1-2-16,-4 3 3 0,2 3-5 16,-1 1-1-16,-1 3 1 0,-4 5-3 15,-1 2 2-15,1 3-2 0,-5 1 3 16,5 1-2-16,-1-1 0 0,1-1-1 16,2 1 1-16,-7-1-1 0,7 0 0 15,2-5 1-15,-7-1 0 0,9-1-2 16,-2-3 0-16,-1-2 1 0,-1-2-1 15,6 0 0-15,0-2 0 0,0-1 0 16,0-1-3-16,-3 1-2 0,-3-2 1 16,4-2-3-16,0 0-2 0,1-3-5 15,-5 0 0-15,4-1-3 0,2 0-1 16,0-3-1-16,2 0 4 0,0 2 4 16,-1-2-7-16,3 1 2 0,0 1-1 0,0-2-2 15,0 0-5-15,0 1-9 0,5-3-7 16,-1-1-21-16,2-3-40 0,4-2-117 15</inkml:trace>
  <inkml:trace contextRef="#ctx0" brushRef="#br0" timeOffset="-200944.784">14602 16752 188 0,'0'0'44'0,"0"0"8"0,0 0-4 16,0 0 6-16,0 0-4 0,2-7-10 15,-2 5-11-15,0-3-2 0,0 2-4 16,0-2 0-16,0 0-2 0,2 1 0 16,-2 1-2-16,0 1-1 0,4 2 0 15,-2-3-2-15,1 3-2 0,-1-2-2 16,0 1-1-16,-2 0-3 0,2 1-2 0,0 0 1 15,0 0-2-15,0 0 0 16,0 3-4-16,2 1 2 0,0 4 0 16,2 1 4-16,1 2-3 0,1 1 1 0,0 1-2 15,-4 6-3-15,9 2 1 0,-5 3 2 16,0 2-2-16,-4 1-1 0,5 3 2 16,-3 0-2-16,-4 0 0 0,2 0 0 15,-2 1 0-15,-2-2 0 0,0-1-6 16,0-3 0-16,-2 0 2 0,-2-5-2 15,4-1 4-15,-2-6-3 0,2-5-2 16,-2-4 3-16,2-1 1 0,0-3 0 16,0 0 3-16,0-2-1 0,0-1-1 15,0-2 2-15,0-3 1 0,-2-4 0 16,-2-4 1-16,-3-2 0 0,3-5-2 16,-4 1 0-16,0-2-1 0,-3 2-8 15,7 1 3-15,-2-1 4 0,2 3 1 16,0 0 0-16,2 0 2 0,2 2-1 0,-2 0 0 15,2 0 0-15,0 0-1 0,0 1 1 16,0-2 0-16,0-1 0 0,0 2 0 16,0 2 1-16,0 1-1 0,0 3 1 15,-2 3-1-15,0 3 1 0,2 1 0 16,-3 1 0-16,3 0-1 0,0 0 0 16,0-1 0-16,3 0 1 0,-1 0-1 15,2-1 0-15,2 1 1 0,-2-1-1 16,2 0 0-16,3 2 2 0,-3 0 0 15,2 1 0-15,0 0 0 0,5 0 0 16,-1 0 0-16,-2 0-2 0,7 0 1 0,-3 2-1 16,5 0 0-16,-4 3 0 0,1 2 0 15,-4 2 0-15,-3 3-1 0,5 0 1 16,-6 3 0-16,1 1 0 16,-1 0 0-16,-2 0-1 0,-2 2 1 15,0-1 1-15,1-1-1 0,-5-1-1 16,0-3-1-16,0 0-1 0,-5-1 2 0,-3-1-1 15,-6 2-1-15,-3-2-1 0,-1 2 0 16,-5-1 2-16,0-3 2 0,2-1 0 16,1 0 1-16,1-2-1 0,3 0 1 15,3-2-1-15,1-1 0 0,4 0 0 16,-1 0 0-16,7-2-1 0,2 0 0 16,0 1 1-16,0 0 0 0,0 1-7 15,0 0-19-15,2 0-21 0,2 0-17 16,7 1-3-16,-1 1-33 0,-2-1-83 15</inkml:trace>
  <inkml:trace contextRef="#ctx0" brushRef="#br0" timeOffset="-200366.746">15144 16830 280 0,'0'0'75'0,"0"0"-6"15,0 0-10-15,0 0-7 0,0 0-12 16,0 0-14-16,0 0-3 0,-4-19-4 16,-1 13-4-16,1 2-1 0,2-4-5 15,-2 3-3-15,-2 0-2 0,0-1-1 0,0 2-1 16,-3 0-2-16,5 1 0 15,-2 0 0-15,-2 2 0 0,-3 0-3 0,1 1-5 16,2 0 0-16,-7 1 1 0,9 5 3 16,-4 2 3-16,3 2 0 0,1 2 0 15,0-2-2-15,4 2-1 0,2 0 1 16,0 1-1-16,0 2 2 0,4 1 0 16,4 2 1-16,-1-1 1 0,-1 1 0 15,2-2 0-15,2-2-1 0,1 0 1 16,1-1 0-16,5-3 0 0,-1-1-2 15,7-3 1-15,0-4-2 0,-3-2 3 16,9 0 0-16,2-5 1 0,-2-3-1 16,0-2 0-16,0-4-1 0,-6 0 2 15,0-1-1-15,-5-2 1 0,-5 0-1 16,-5 1 1-16,-4-2 1 0,-4-2 3 16,0 0 5-16,-4 1 0 0,-6-2-1 15,-5 2 1-15,1 2 1 0,-5 4-1 16,0 4-2-16,-3 4 0 0,3 4-4 0,0 1-1 15,-1 0-3-15,3 6-1 0,1 3 0 16,-1 2 0-16,1 3 0 0,1 2-15 16,5 2-10-16,-3-1 0 0,5 2 3 15,0-4 1-15,2-1-4 0,4-1-14 16,2-1-15-16,0-3-27 0,8-1-43 16,2-4-92-16</inkml:trace>
  <inkml:trace contextRef="#ctx0" brushRef="#br0" timeOffset="-199585.016">15609 16832 292 0,'0'0'79'15,"0"0"-3"-15,0 0-18 0,0 0-7 16,0 0-13-16,0 0-14 0,0 0-5 16,0 0-3-16,-4-41 2 0,4 40-3 15,0-1-1-15,0 1 1 0,0 1-1 16,0 0-2-16,0 0-1 0,0 0 0 16,0 1-1-16,0-1-2 0,0 1-1 15,0 0-3-15,0-1-2 0,0 1-2 16,0 3-4-16,2 2 2 0,0 2 0 15,2 3 2-15,0 5 0 0,0 3 2 16,0 3-1-16,-4 3 0 0,4 2-1 16,-1 0-1-16,1 1-3 0,0 0-1 0,-2-2-2 15,2-2 0-15,0 0 0 0,0-4 0 16,0-3 1-16,1 0 0 0,-3-6 3 16,2-2-4-16,-2-4-2 0,-2-3 1 15,0-1-2-15,0-1 6 0,0 0 4 16,0 0 2-16,0 0-1 0,-6-3-1 15,2-2-1-15,1-3 1 0,-1-1 0 16,-4-5 0-16,2-6 3 0,-2-3-3 16,1-4 4-16,1-3-4 0,0 2 1 15,-2-1-1-15,-3 2 1 0,5 0 0 16,-4 4 0-16,2 1 0 0,-3 3-1 16,7 3 1-16,-4 2 0 0,6 3-1 15,-2 3 1-15,4 1 0 0,0 0 2 16,0 0-2-16,6-1-1 0,2 0 0 0,2-2 0 15,3-1 2-15,1 1-1 0,-1 1 1 16,-1 0-1-16,0 2 1 16,1 1 1-16,-3 1 3 0,-4 0-3 0,1 3 0 15,1 2 0-15,-4 0 3 0,2 0-3 16,3 0-3-16,3 1 3 0,2 5 0 16,-1 0 2-16,5 0-4 0,-3 3-1 15,1 1 0-15,1 1 0 0,-1 2-1 16,-1 0 1-16,-1 1 0 0,-5 0 0 15,-3-2 0-15,-6-1-1 0,0-1-1 16,-6 1 2-16,-9 2-5 0,-3 0-2 16,-9 1-1-16,-4 4 0 0,-2-2 1 15,2-1 1-15,0 2-1 0,6-5 1 16,0-3-5-16,4-3-7 0,11-2-6 16,0-2 0-16,1-2-3 0,5-1 0 15,2-2 5-15,2-1-5 0,0 0-3 16,0 1-14-16,6 0-34 0,5-3-53 0,1 0-82 15</inkml:trace>
  <inkml:trace contextRef="#ctx0" brushRef="#br0" timeOffset="-199038.191">16698 16668 126 0,'0'0'165'15,"0"0"-105"-15,0 0 0 0,0 0 0 0,0 0-13 16,0 0-10-16,0 0-7 15,-23-3 1-15,23 3-2 0,0 0-1 16,0-2-2-16,0 2-3 0,0 0-4 16,-2 0-1-16,0 2-4 0,2-1-2 15,0 1-4-15,0 2-4 0,0 2-3 0,2 3 3 16,3 2-2-16,-5 7 0 0,2 4-1 16,-2 5 1-16,0 1-1 0,0 2-1 15,0-2 0-15,0 1 0 0,-5-1 0 16,1 0-2-16,0-3-6 0,-4 0-8 15,2-3-5-15,0-1-6 0,-5-2-6 16,3-5-2-16,0-4-10 0,1-5-8 16,-1-1-21-16,-4-4-62 0,4-4-149 15</inkml:trace>
  <inkml:trace contextRef="#ctx0" brushRef="#br0" timeOffset="-198819.089">16376 16861 480 0,'0'0'72'0,"0"0"-23"0,0 0-18 16,0 0 8-16,0 0-6 15,0 0-13-15,0 0 0 0,0 0 0 0,0 0-1 16,10 4-7-16,-10-2-4 0,2 0-4 16,0 0-3-16,0 0 0 0,-2-1-1 15,0-1-3-15,2 0-11 0,-2 0-14 16,0 0-4-16,2 0-16 0,0 0-9 15,5-1-14-15,1-1-20 0,0-1-94 16</inkml:trace>
  <inkml:trace contextRef="#ctx0" brushRef="#br0" timeOffset="-198584.853">16795 16852 321 0,'0'0'184'15,"0"0"-127"-15,0 0-11 0,0 0-7 16,0 0-3-16,0 0-12 0,0 0-11 16,0 0 0-16,0 0-3 0,-16 28-2 15,16-28-4-15,0 0 0 0,0 0-4 16,0 1 1-16,0-1-1 0,0 0-1 16,0 0-20-16,-2-1-18 0,2-2-2 15,0-1-23-15,-2-1-22 0,0 1-67 16,0-1-143-16</inkml:trace>
  <inkml:trace contextRef="#ctx0" brushRef="#br0" timeOffset="-197819.316">17110 16837 78 0,'0'0'120'0,"0"0"-64"0,0 0 6 16,0 0-6-16,0 0-12 0,0 0-6 15,0 0-13-15,0 0-3 0,0 0 5 0,-23-7-5 16,21 7-3-16,2 0-2 15,0 0-1-15,-2 0 0 0,2 0-3 16,0 0-4-16,0 0-2 0,0 0-1 16,0 0-2-16,0 0-1 0,0 0-1 0,0 0-2 15,0 0 0-15,0 0-2 0,4 2 2 16,2 0 0-16,2 1 0 0,1-1 0 16,-1-1 0-16,4 2-2 0,1-3 2 15,1 0 0-15,3 0-1 0,-1 0 0 16,1-5 1-16,-1-1 0 0,3 0 0 15,-5-2 0-15,1-1 0 0,-5 1 0 16,-2-1 1-16,1 1-1 0,-3 3 3 16,-4 0 0-16,-2 1 4 0,0 0 5 15,0-2 0-15,-6-2 1 0,2-1-4 16,-7 1-1-16,3 0 0 0,-2 1 3 16,-3 0-4-16,1 0-1 0,-3 1-1 15,1 0 1-15,2 3-5 0,1 2 1 0,1 1-2 16,-3 0 0-16,3 0-2 0,0 0 2 15,-3 3 0-15,5-1 0 0,-2 3-2 16,4 1 0-16,-5 1 2 0,3 1-1 16,-2 2 1-16,3 0-2 15,-1 0 2-15,0 2-1 0,0-1 0 0,3 2 1 16,-1 1 0-16,0-1 0 0,2 0-2 16,-2 4 2-16,0-2 0 0,3 0 2 15,3-2-2-15,0 2-2 0,0-1 2 16,0 0-1-16,3 0 0 0,1 0 0 15,2-1 0-15,2 2 1 0,0-3 0 16,3 2-1-16,1-2 0 0,3 2 1 16,-5-4-3-16,6 0 3 0,-3-2 0 15,1-2-1-15,1-2-3 0,-1-1 0 0,1-1-3 16,-5-2-4-16,3 0-2 16,-1-2-2-16,-6-3-6 0,7-1-3 15,-3-1 1-15,-4-2-2 0,6 0-2 0,-1-3-2 16,-3 1 2-16,2 0-12 0,-1-1-30 15,-3 2-26-15,-2-6-40 0</inkml:trace>
  <inkml:trace contextRef="#ctx0" brushRef="#br0" timeOffset="-197397.631">17504 16591 211 0,'0'0'61'0,"0"0"12"0,0 0-14 16,0 0 2-16,0 0-18 0,0 0-10 15,0 0-1-15,-12-40-2 0,8 40-5 16,4 0-3-16,-2 0-2 0,2-2 0 16,0 2-1-16,-2 0-1 0,2 0-5 15,0-1-2-15,0 1-2 0,-2 0-2 16,0 6-3-16,2 0-2 0,-2 4-1 16,2 0 1-16,0 3-1 0,-5 2-1 15,5 2 1-15,0 1-1 0,0 1 0 0,0 0 0 16,0 3 2-16,0 0-2 0,0 3 0 15,0 1-1-15,0 0-1 16,0-2-7-16,0-2-11 0,2-6-9 16,1-1-6-16,-3-4-5 0,0-2-7 15,2-3-11-15,-2 0-21 0,-2-4-58 0,-1-1-137 16</inkml:trace>
  <inkml:trace contextRef="#ctx0" brushRef="#br0" timeOffset="-196897.698">17438 16873 246 0,'0'0'74'0,"0"0"-7"16,0 0-6-16,0 0-8 0,0 0-16 15,0 0-14-15,0 0-3 0,0 0-1 0,0-60-2 16,0 58-3-16,0 0-3 0,0 0-2 15,2 0 0-15,2-1-2 0,-2 0-2 16,3-2 1-16,1 0-1 0,2 0-1 16,2-1 2-16,3 0-3 0,3 0 0 15,1-1 2-15,4 1-1 0,-1 1 1 16,1 1 0-16,2 3-1 0,-3-1 0 16,-1 2-2-16,0 0-1 0,-5 3 2 15,-2 2-3-15,3 1 0 0,-9 2 0 16,4 2-1-16,-1 0-1 0,-3 2 1 15,-2 2 1-15,-2 1 0 0,0 1 1 16,-2-1-1-16,0 0-1 0,-2-2-4 16,-2 0 0-16,-2 0 0 0,-3-1-3 15,-1 0 3-15,-2 0 4 0,-5-3 1 0,-1-2-2 16,-5-2-2-16,-2 0-4 0,0-2-2 16,3 0 2-16,-3-1 5 0,10-2-1 15,-1 0 4-15,5 0-2 0,3 0 1 16,0-4-4-16,4-1 1 0,0 0-3 15,2-1 3-15,2 2 1 0,0 0 0 16,0 1-8-16,0 0-15 0,6 0-7 16,0 0-9-16,2-2-27 0,5-1-56 15,-3-3-144-15</inkml:trace>
  <inkml:trace contextRef="#ctx0" brushRef="#br0" timeOffset="-196007.214">17907 16798 239 0,'0'0'54'15,"0"0"0"-15,0 0-2 0,0 0 7 16,0 0-21-16,0 0-9 0,0 0-3 16,0 0-3-16,-33-47-2 0,33 40 0 15,0 4 0-15,0-1-1 0,-2 1 0 16,0 1-1-16,2 1-1 0,0 1-2 16,0 0-6-16,0 0 1 0,0 0 0 15,0 1-3-15,0 0-4 0,0 1-4 16,0 1 0-16,0 3-2 0,0 3 2 0,4 1 0 15,-2 4 1-15,9 3 0 0,-7 4 0 16,4 3-1-16,0 1 0 16,-1 2 0-16,1-2 0 0,-2 0-1 15,-2-3 1-15,-2-1 0 0,-2-1-2 0,0-3-6 16,0 0 3-16,0-2 1 0,0-2 3 16,-2-3-3-16,2-2 0 0,0-4-4 15,0-2 2-15,0-2-2 0,-2 0 2 16,0 0 5-16,0 0-1 0,-2-3 0 15,2-1-3-15,-8-1 5 0,7 0 0 16,-3 0 0-16,-2-4 0 0,2-2 0 16,0-1 2-16,-1-5 2 0,1 0 2 15,-2-4 0-15,2 1-3 0,0-3 0 16,-1-1 0-16,3-3 1 0,0 1-2 16,-2-1 0-16,2 2-1 0,2 1 1 15,-2 2-1-15,1 3-1 0,1 4 1 16,0 2-1-16,2 2 0 0,0-1 0 0,7 3 1 15,-3 2 1-15,0-1-2 0,4 1 0 16,-4 0 1-16,2-1 0 0,5 0 0 16,-5 2 1-16,4 0 1 0,-4-2-2 15,7 3 2-15,-3-1 0 0,3 0 0 16,3 3 1-16,-1 1 2 0,3 1-1 16,-1 1-1-16,-1 0 2 0,3 0-3 15,-5 3 0-15,1 4-3 0,-1 1 2 16,-1 0-2-16,-1 3 1 0,-2-1-2 15,1 2 1-15,-5 1 0 0,-2-3 0 16,2 2 1-16,-6 0-1 0,0 1 1 16,0-1 0-16,0-1-1 0,0 1 1 15,-4-1-2-15,-4-2-1 0,2 2-1 0,-7 0 3 16,-3 0 0-16,1-1 0 0,-5-1 1 16,-1-1-1-16,-6-1 0 0,0 0-5 15,-2-2 1-15,-2-2 1 16,4-1 0-16,3 0 1 0,5 0-3 0,2-2 0 15,7 0-3-15,2 0 1 0,6-2-4 16,0 0-3-16,0-1-8 0,2 0-2 16,0-1-6-16,4-1-12 0,6 0-16 15,3-2-26-15,1 0-97 0</inkml:trace>
  <inkml:trace contextRef="#ctx0" brushRef="#br0" timeOffset="-193804.178">14799 18145 150 0,'0'0'20'16,"0"0"3"-16,0 0 9 0,0 0 9 15,0 0-5-15,0 0-2 0,-7-2-5 16,7 0-8-16,2 1-3 0,-2 0-1 16,0 1 0-16,2 0-1 0,1 0 1 15,-3 0 4-15,0 0-3 0,0 0 0 0,0 0-3 16,0 0 1-16,0-1-2 0,0 0 0 16,0 0-3-16,2-1-1 0,0-1-1 15,4-2 1-15,0-3-4 16,2-2 1-16,3-2-1 0,1-2 1 0,3-3 0 15,1-1 1-15,-1-2-5 0,-3 0 1 16,4 1-3-16,-5-2 1 0,-1 3-1 16,-2 0-1-16,-1 0 1 0,-5 2 1 15,-2-1-2-15,0 2 1 0,-7 3 0 16,-1-3-1-16,-2 3 0 0,2 0-1 16,-7 2-3-16,3 0 2 0,-3 1 0 15,-1 3-6-15,-1 0 3 0,1 0 0 16,3 1 2-16,-3-1 1 0,7 1 0 15,-1 1 2-15,0-1 3 0,2 2 7 16,3 2-9-16,-1 0-1 0,2 1 0 16,-2 0 0-16,-2 3 0 0,6 2 1 15,-3 1 0-15,5-1 0 0,-4 2-1 16,4 0 0-16,0 0 0 0,0 1 0 0,0 0 0 16,0 1 0-16,0 0 0 0,0 0 0 15,4 0 0-15,1-2 1 0,1 1-1 16,4-2 0-16,-2 0 3 0,3 0 0 15,7-3 1-15,1 1 1 0,2-2-1 16,1 1 3-16,5-2 1 0,-2-1 0 16,6 0-3-16,0 0 1 0,0 0-1 15,-8 0 0-15,-1 0-3 0,-5 4-2 16,-7 0 0-16,-1 1 0 0,-3 3 0 16,-2 2-1-16,-4 1 2 0,0 3-1 15,-6 2 1-15,-3 3-1 0,-1 2-2 16,-4 2-2-16,-3 3 2 0,1-1-3 0,-3 3 3 15,2 0-4-15,1 0 0 0,6-4 1 16,-1-2 4-16,3-5 0 0,4-4 1 16,4 0 0-16,-2-6 0 15,2 1 0-15,0-2-1 0,4-1 1 16,0 1 3-16,6-2 4 0,3 1-1 0,-5-2 0 16,13-2-1-16,-3 0-3 0,5-1 0 15,2 0 1-15,0-2-3 0,4-2-1 16,-3-1 0-16,5-1-3 0,-2 0-18 15,-2 0-17-15,-8-1-27 0,-3 1-34 16,-9-2-101-16</inkml:trace>
  <inkml:trace contextRef="#ctx0" brushRef="#br0" timeOffset="-192819.653">15361 17932 240 0,'0'0'94'16,"0"0"-41"-16,0 0-5 0,0 0-3 15,0 0-15-15,0 0-12 0,0 0 0 16,6 1-2-16,2 1 1 0,1 4-2 15,1 0-2-15,0 0 0 0,5 1 2 16,-5-1-5-16,4 2-3 0,-1 1-3 16,3-1-2-16,1 0 0 0,-1 1-2 15,3-1 2-15,0-1-1 0,-1-4 0 16,5 0-1-16,-9-3 0 0,7 0 0 0,-8-5 0 16,1-2 1-16,-2-1 0 0,-5-1 0 15,-1-1 1-15,-4-3 0 0,0 2-1 16,-2-2 1-16,0 1-2 0,-6-3 1 15,-5 0 0-15,3-3-1 0,-6 0 2 16,-3 2-1-16,3 3 1 0,-3 1-2 16,3 5 0-16,-1 4 5 0,3 3 3 15,-3 0-2-15,9 0-3 0,-4 3-2 16,2 3-1-16,-5 4 0 0,5 2 0 16,-5 3 0-16,1 2 0 0,4 2 0 15,0-1 1-15,1 2 2 0,1-1-3 0,2 2 1 16,2-1 0-16,-2-1 0 0,4 0-1 15,0-2 0-15,0 0 0 16,0 1 0-16,4-1 2 0,-2 2-3 16,6 1 1-16,1-1 0 0,1-1 0 15,0-2-1-15,5-4 0 0,-3 0 0 16,7-2 1-16,-1-5 0 0,7-1-2 0,-2-2 0 16,4-2 1-16,0-2 1 0,6-4 0 15,0-4 0-15,0-3 3 0,0-1-3 16,0-4 1-16,0-2 0 0,-4 0 0 15,-2-3-1-15,-7 0 2 0,-3-3-1 16,-9 1 1-16,1-3-2 0,-5-1 3 16,-4-2-3-16,0-3 0 0,-4 0 2 15,-3-2 7-15,-1-1-1 0,0 2-3 16,0 5 2-16,-3 2 1 0,3 2-2 16,2 4 1-16,-3 6-2 0,3 1-1 15,0 4 1-15,2 3 1 0,2 1 1 16,-2 2 0-16,0 2 0 0,2 2-1 0,-1-2 0 15,3 3 1-15,0-1-3 0,0 1-1 16,0 0-1-16,0 0-1 0,0 0-1 16,0 3 0-16,0 2-2 0,0 4 2 15,0 3 0-15,3 1 2 0,1 4-1 16,0 0 1-16,0 3 0 0,4 2 1 16,0 1-1-16,1 2 1 0,-3 3 2 15,2-1-4-15,0 2 3 0,1-1-4 16,-3 2-1-16,-2 1 1 0,4 0 2 15,1 2-2-15,-3 1 0 0,2 0-1 16,-2-2 1-16,3 0 0 0,-3-3 1 16,2-4-1-16,-4-5-1 0,4-2-1 15,-3-5-3-15,1-2 1 0,-4-3-2 16,2-1-4-16,0-4-1 0,-4 0-6 0,4-2-3 16,-4-1-6-16,0 0-4 15,0 0-4-15,0-1-1 0,-6-3-10 16,-2-2-17-16,-5-1-23 0,1-4-63 0,-2 0-164 15</inkml:trace>
  <inkml:trace contextRef="#ctx0" brushRef="#br0" timeOffset="-192194.8">15878 17947 214 0,'0'0'86'15,"0"0"-48"-15,0 0-18 0,0 0 4 0,0 0-7 16,0 0-7-16,-21 3-5 0,17-2 2 16,2 0 4-16,-2-1-2 0,1 0 6 15,1 0 7-15,0 0-1 0,0 0 3 16,0-1 4-16,0-1-4 0,2 0 2 15,0 2 1-15,-4-3-5 0,4 3 0 16,-4-3 2-16,2 2-2 0,0-2-8 16,-2 0-8-16,-3 0-2 0,-1 1-4 15,2 0 1-15,0 2-1 0,2 0 0 16,2 0 0-16,-1 0 1 0,-1 0 0 16,2 1 2-16,0 1 0 0,-2-1 1 15,2 1 3-15,-2-2 2 0,4 0-1 0,0 1-4 16,-2-1 1-16,2 1-1 0,0-1-2 15,0 0 0-15,0 2-1 0,0-1-1 16,-2 1 2-16,2-2-2 16,-2 0 1-16,2 1-1 0,0-1 0 15,-2 0 1-15,2 0-1 0,0 1 0 16,0 1 0-16,0-2-1 0,0 0 1 0,2 0-1 16,2 0 1-16,6 0 2 0,5 0 1 15,1-3 1-15,5-3-2 0,4 0 3 16,-3 0-2-16,5 0 1 0,-2 1 0 15,0 1 2-15,0-2 1 0,-3-1-1 16,1 0-2-16,-6 2 2 0,-1 0-2 16,-5 1 1-16,-3 2 0 0,-4 0-2 15,-2 2 0-15,0 0 0 0,0 0-3 16,-2 0 0-16,0 0-1 0,0 1-2 16,-2 1-6-16,-2 2-3 0,-2 2-3 15,-3 2-5-15,-1 0-2 0,0-1-14 0,-5 0-7 16,7-3-24-16,-6-2-21 0,-3-2-54 15,1-8-278-15</inkml:trace>
  <inkml:trace contextRef="#ctx0" brushRef="#br0" timeOffset="-168588.014">24361 16271 57 0,'0'0'59'15,"0"0"-7"-15,0 0-7 0,0 0-11 0,0 0 0 16,0 0 4-16,0 0-9 0,10-16-6 15,-10 16-4-15,0-1-2 0,0 1 0 16,0 0 2-16,0-3 0 0,2 2-1 16,-2-1-3-16,2 1-2 0,1-1-4 15,-1-1 0-15,0 2-3 0,-2 0-2 16,0 1 0-16,0 0-2 0,0 0 3 16,0 0-2-16,0 0 0 0,-2-1 1 15,-5 0 2-15,-3-2-3 0,2 1-3 16,-3 0 0-16,-3-3 2 0,2 4-1 15,-3-4 0-15,-1 2-1 0,3 1 0 16,-3-1 4-16,7 2 0 0,-3-1 3 0,0 1-1 16,5 0-1-16,-3 1 1 15,-2 0-1-15,3 0-2 0,3 0-1 16,-4 5 0-16,0-1-1 0,3 5 0 16,3-2-1-16,-2 3 0 0,0 0-1 15,-3 4 0-15,5 3 1 0,0-2 0 0,2 2 0 16,2 2 0-16,-2 1 0 0,2 1-1 15,0-1 1-15,0 1 0 0,0-2 0 16,4-1 0-16,0 1 0 0,3-4-2 16,5-1 1-16,-4 0-1 0,1-3 1 15,9-2-1-15,-8-1-2 0,13-3 3 16,-8 1 1-16,9-6 0 0,-1 0-1 16,-4-3 1-16,6-5 0 0,-7-3 0 15,-1-1 0-15,1-6 0 0,-5 1 0 16,-3-2 4-16,5-3 0 0,-7 0-2 15,-4-2 2-15,0 0-2 0,2-2-2 16,0 3 4-16,-1 2-3 0,-3 4 3 16,-2 6 5-16,2 4-2 0,-2 2 1 0,0 3 4 15,0 1 2-15,0 1-2 0,0 0-4 16,0 0-5-16,0 0-1 0,0 0 0 16,0 1-2-16,0 6-5 15,0 0 0-15,0 5 5 0,2 2-1 16,2 0 2-16,-2 7-2 0,4 0 1 0,5 2 0 15,-1 3 0-15,-4-1 0 0,9 0 0 16,-3-2 1-16,-2-2-1 0,7 0 0 16,-7-6-3-16,7-1 3 0,-3-3-5 15,-6-4 2-15,5-2-3 0,-1-5-1 16,-6 0 0-16,7-2 2 0,-1-7 3 16,-1-3 2-16,5-6 0 0,-1 0 0 15,5-4 2-15,-5-2-2 0,8-2 0 16,-7-4 1-16,5 0 1 0,-9-1 3 0,3 1 1 15,-9 3 0-15,0 1-2 16,0 7 0-16,-6 2 1 0,0 1 1 0,-4 3 4 16,-2 0 2-16,2 1-4 0,-5 2 1 15,-1 2-5-15,4 1 0 0,2 1-1 16,2 2 0-16,0-2-1 0,0 3 1 16,0-1-2-16,-1 2 0 0,1 2-1 15,2 0 0-15,0 0-2 0,0 3-1 16,0 3-3-16,-2 4 0 0,2 5 4 15,0 4 2-15,0 1 1 0,0 4-1 16,0 1 0-16,2 4-1 0,5 2 1 16,-3 4 1-16,0-2 0 0,8 0-1 15,-1-1 0-15,-5-4 0 0,6-3 0 16,3-4-1-16,-7-5-3 0,2-3 0 16,3-5-2-16,-7-1 2 0,-4-3 2 15,0-1-1-15,-2-2 0 0,2-1 2 0,-2 0 0 16,0-4 1-16,0-8 1 0,-4 0 3 15,4-4-2-15,-8-6-2 0,-1 0 1 16,-5-2 1-16,6 0-2 0,-9 0 1 16,7 4 0-16,-7 0 0 0,1 5 1 15,-1 5-2-15,1 3 0 0,-5 5 0 16,4 0-2-16,-5 2 1 0,9 3 0 16,-3 4 0-16,5 2 0 0,3 0-2 15,2 3 2-15,0-2-3 0,4 1 3 16,0 3-3-16,2 2 2 0,0 3 1 15,0-1 1-15,4 1-3 0,2 1-5 16,0-3 1-16,2 2 0 0,-3-4-2 0,9 1 2 16,-4-4-1-16,1-2 5 0,7-1-2 15,-3-3 3-15,10-2 2 16,-3-2 1-16,7-2-1 0,-2-3 1 16,2-6 0-16,2 1-1 0,-2-3 0 15,2-5-4-15,-2-2 2 0,-4-2 1 0,-5-2 1 16,7 1-1-16,-6-3 1 0,-7 1 0 15,5-4 2-15,-7-1-1 0,1-1 2 16,-1-2 2-16,-3 1 5 0,-3 3-4 16,4 4 1-16,-4 4 0 0,-2 5-3 15,1 4 4-15,-5 1 1 0,0 1 5 16,0 2 0-16,0 1 0 0,0 3-7 16,0 2 2-16,0 0-4 0,0 0 0 15,0 0-2-15,0 0-3 0,0 0 0 16,2 1-4-16,-2 5 0 0,0 2 1 15,6 3 1-15,0 2 2 0,4 5 0 0,-3 2 0 16,-3 0 2-16,0 6-2 0,0-1 0 16,4 3 1-16,-2 0-1 0,1-3 0 15,-3-1-4-15,0-4-1 0,2-1 0 16,2-1-3-16,-1-3 4 0,-1-4-1 16,-4-3-2-16,-2-4 1 0,2-2 0 15,-2-2-2-15,2 0 6 0,-2 0 0 16,0-1 1-16,0-5 1 0,-2-3 2 15,0-1 2-15,0-5-2 0,-4-3 0 16,-1-3-1-16,-5-2-1 0,6-2 5 16,-3-2-3-16,-5 3 1 0,2-1 0 15,-9 5-2-15,9 6-1 0,-11 1 2 16,6 8-2-16,-5 1 0 0,3 4 0 16,0 2 0-16,-5 4 0 0,11 5-2 15,-8 0 2-15,13 2-2 0,-2 3-1 0,-1 1 0 16,5 1 3-16,4 0-2 0,0-1-2 15,2 3 0-15,0-4 0 0,6 1 2 16,7-3-1-16,-3 1 1 0,-2-2-1 16,11-3 1-16,-2-1 2 0,7-1-2 15,-1-5 0-15,0 1 0 0,0-4-2 16,3 0-5-16,-3-1-5 0,-4-4-4 16,3 0-7-16,-7-2-3 0,6 4-12 15,-9-1-18-15,0-2-45 0,-5 2-72 16</inkml:trace>
  <inkml:trace contextRef="#ctx0" brushRef="#br0" timeOffset="-167822.622">26031 16226 231 0,'0'0'66'0,"0"0"1"15,-47-10-17-15,34 9-2 0,-7 0-21 16,7 1-1-16,-1-1-1 0,-1 1-11 15,7-1-2-15,-2 1 0 0,-3 0-1 16,9-1-3-16,-2 1-4 0,2 0 3 16,0 1-3-16,2 4-4 0,-5-2 0 15,3 3 0-15,0 0 0 0,0 1 0 16,-2 1-5-16,-2-1-2 0,-3 5 1 16,7-1 0-16,-4-1 0 0,2 5 1 0,-3-5 1 15,7 3 2-15,0-1-1 16,2-3 2-16,2 1 0 0,7-4 1 15,-1 1-2-15,0-2 4 0,7-2 2 0,3 1 4 16,7-2 2-16,4-1 1 0,2 2 3 16,4-3-2-16,0 4 4 0,2-2-1 15,-1 1 1-15,-5 0-3 0,-3-1-5 16,-9 3 0-16,2 0-1 0,-11 0-2 16,2 3-2-16,-5-2-1 0,-1 2 0 15,-6 1-1-15,0 0 1 0,0 4 1 16,-2-1-3-16,-6 2 0 0,-9 1 0 15,5-2-8-15,-13 2-1 0,0-2 1 16,0 1-3-16,-6-2-2 0,-4-2-4 16,2-1-1-16,0 0 0 0,2-3-3 15,6-4-3-15,2-2 1 0,13 0-1 16,2-1 2-16,6-6 4 0,0-1-3 16,2-3 10-16,0-4 8 0,2-5-3 15,8-2-10-15,-4-3-15 0,11-1-14 0,-7 1-36 16,-4 6-22-16</inkml:trace>
  <inkml:trace contextRef="#ctx0" brushRef="#br0" timeOffset="-167494.55">25949 16124 26 0,'0'0'149'0,"0"0"-85"0,0 0 17 15,0 0-5-15,0 0-10 0,0 0-16 16,0 0-4-16,0 0-9 0,-29-68-3 16,22 68 5-16,3 0 21 0,2 0-45 15,2 0 1-15,0 0-4 0,0 6-5 16,0 3-5-16,2 1 1 0,2 5 3 16,1-1 3-16,3 5-1 0,-2 3-2 0,0 4-2 15,-2 2-1-15,0 3-2 0,7 4 1 16,-3 0-1-16,0 4 1 0,-1 3-2 15,3-4 0-15,0 0-4 0,-1-3-4 16,1-2-3-16,2-4-10 0,-3-3-7 16,-3-4-7-16,4-3-13 0,-6-6-2 15,0-1-15-15,-4-5-18 0,0-3-71 16</inkml:trace>
  <inkml:trace contextRef="#ctx0" brushRef="#br0" timeOffset="-166994.691">26443 16181 232 0,'0'0'170'15,"0"0"-118"-15,0 0-10 0,0 0 1 16,0 0-5-16,0 0-10 0,0 0-4 16,0 0 3-16,-17-21-1 0,13 21-9 15,-6 0-2-15,1 5-10 0,-1 2-4 16,-9 5 0-16,7 1 1 0,-7 0-2 16,9 3 0-16,-9-2-2 0,9 2-1 15,0 1-3-15,-3-2 1 0,7 2 1 16,2 0-1-16,-2-1 2 0,2-1 1 15,0-3 0-15,1 1 0 0,-1-4 2 16,4 2-1-16,0-2 1 0,0 0 0 16,7-1-1-16,-5-4-2 0,2 4 2 0,2-3 1 15,-4-1-1-15,6 2 1 0,5-4-2 16,-1 0 1-16,5-2 1 0,-1-1 1 16,9-3 2-16,0-2 2 0,-2 0 0 15,8-2-1-15,-3-3 2 0,3 3-2 16,-6-2 0-16,-2 2-2 0,0 1-1 15,-5-1 0-15,-5 3-1 0,-9 0-1 16,-2 2-8-16,-2 0-2 0,0-3 1 16,-2 3 1-16,-2-1-6 0,0-1-11 15,-5 2-10-15,-1-1-10 0,0 1-14 16,1 0-33-16,-5 2-72 0</inkml:trace>
  <inkml:trace contextRef="#ctx0" brushRef="#br0" timeOffset="-166447.898">26414 16059 221 0,'0'0'71'16,"0"0"1"-16,0 0-17 0,0 0-3 15,0 0-19-15,0 0-7 0,0 0 2 0,0 0 1 16,-15-25-4-16,11 24 0 0,2 1-2 15,0-2 1-15,0 2-5 0,0 0-2 16,2 0-4-16,0 0-3 0,0 0-2 16,0 3 0-16,0 2-3 0,0-1-1 15,2 4 3-15,2 0-3 0,2 2 3 16,-2 4-1-16,0-2 0 0,3 6 1 16,3 2-2-16,-4 2-2 0,0 4-2 15,-4-3 2-15,3 3-1 0,-1-1 1 16,2 4-3-16,-2 2 0 0,-2 0 1 15,2 3 1-15,-2-2-2 0,0-3 0 16,0 2 0-16,-2-8 0 0,0 2 0 16,0-5 0-16,0-3-10 0,0-1 0 0,0-5-6 15,0 0-2-15,0-4-3 0,0-1-2 16,0-2-2-16,0-2-6 0,0-1-6 16,0 0-6-16,-2-1-2 15,0 0 0-15,0 0-14 0,0 0-25 0,-2-1-52 16</inkml:trace>
  <inkml:trace contextRef="#ctx0" brushRef="#br0" timeOffset="-162589.244">26383 16202 147 0,'0'0'45'0,"0"0"-12"0,-7-7 2 16,7 6 7-16,0-2-10 0,0 0-14 15,0 0-6-15,3-2 3 0,5 1 2 16,-2-3 0-16,0 2 3 0,-2-1-1 16,0-1 0-16,-1 3-7 0,-1-2 3 15,0 2-3-15,-2 0 2 0,0-1 1 0,0 2 1 16,-4 0-2-16,1-1-3 15,-1 1-1-15,-4-1-3 0,2 1-4 16,-7 0 2-16,7 0 1 0,-2 1 0 16,0-2-1-16,-3 2 0 0,5 1 2 0,4-1 0 15,-2 2-3-15,0 0-4 0,2 0 3 16,0 0-2-16,-4 0 1 0,3 0-2 16,-1 0 1-16,2 2-1 15,-2 0 0-15,-4 1 2 0,0 2-1 0,-5 0 0 16,9 3 0-16,-8 1-1 0,-1 4 0 15,5 0-1-15,0 2 1 0,1 3-1 16,-3-1 0-16,6 2 0 0,4 0 1 16,0 0-1-16,8 2 1 0,5-3-1 15,-1-1-1-15,5-1 2 0,-1-4 0 16,11 0 0-16,-6-4 1 0,4-1 4 16,1-1 5-16,3-2 1 0,-6 1 3 15,-6-3-1-15,3 0-2 0,-9 1-3 0,1 0-2 16,-4 0-3-16,-4 0 1 0,1 1-2 15,-5 1-2-15,4 1 3 0,-2-2-3 16,2 2 3-16,4 2-2 16,-2 0 2-16,3 0-1 0,-3 1 0 15,8 1 1-15,-1-4-2 0,-3 2 3 0,7 0-2 16,-5-1 0-16,5 0 1 0,-3 2 1 16,3-3 1-16,-5 1-3 0,-2-1-2 15,3 0 2-15,-7 1-2 0,-2-3 2 16,-4 1-2-16,0 1 2 0,0 2-1 15,0 0 0-15,-2-1 3 0,-4 1-4 16,0 0 0-16,-7 2-5 0,5 0-1 16,-7-2-2-16,-1-1 1 0,-1 1 0 15,1-2 2-15,-5 0 3 0,7-4-3 0,-9 1 2 16,8 0-3-16,-5-3 3 16,9 0 0-16,-5 0 2 0,3-1 0 15,3-2 0-15,-2-1 1 0,6-1 0 0,1 1 0 16,-1 1 1-16,2 0 3 0,-2 0-4 15,2 0 4-15,2 1-1 0,-2 1-1 16,4 1-2-16,-3-1 3 0,3 1-1 16,0-1 0-16,-2 1 0 0,2-1 0 15,-2-1-2-15,2 0 3 0,0-2-1 16,0-1 1-16,0-1 0 0,0-3-2 16,4 0 2-16,-1-1-1 0,3-1 1 15,2-3-1-15,-2 1 1 0,0-2-1 16,1 1 0-16,-1-2-1 0,4 0 0 15,-4-2 1-15,3-1-2 0,-3 0 1 16,6-1-1-16,-1 2-1 0,-3-1 1 16,6 0 2-16,-3 1-2 0,-5 0 0 15,6 4 0-15,-4 1 2 0,-1 1-1 0,-7 1 0 16,4 2 1-16,-4 4 1 0,2 0 2 16,-2 0 2-16,2 0-1 0,0 0-3 15,0 1 2-15,-2-4-1 0,4 2-2 16,-2 0 2-16,2-1-2 0,-1 1 3 15,-1-1-1-15,-2 0 0 0,0 1-1 16,0-1 0-16,-5 0 3 0,-1 0-4 16,-4 0 0-16,4 0 0 0,-5 0-1 15,-5-1 0-15,8 2-1 0,-5 1 1 16,-1 0-1-16,7 0 0 0,-1 1 0 16,-2 0 1-16,4 1-1 0,4 0 0 15,-3-1 0-15,3-1 1 0,-2 3-1 16,0 0 0-16,0-1 0 0,2 2 0 0,-6 0 0 15,4 0 0-15,-3 1 1 16,-1 0 6-16,-2 0-3 0,4 2-4 16,-1 1-1-16,3 0 1 0,0-1 0 15,0 1-1-15,0 0 1 0,0-3 1 16,0 4-1-16,1-2-1 0,1 2 1 0,-2 1-1 16,2 1 2-16,-2 1-1 0,0 0 0 15,-2 2 0-15,0 0-1 0,-1-2 1 16,3 0 0-16,0 3 0 0,0-2-1 15,0 4 0-15,0-3 0 0,0 1-1 16,1-1 1-16,1 0-2 0,2 2 1 16,0-5 0-16,0 4 0 0,0-1 1 15,0-3 1-15,0 6-1 0,0-3 1 16,0 0 0-16,0 2-1 0,-2-4 1 16,0 1-2-16,2 0 2 0,-2-2 0 15,0 0-5-15,2-4 5 0,0 2-3 16,-2-1 0-16,2 2 0 0,0 0 1 0,0-1 1 15,2 2-2-15,-2-2 3 0,4 2-3 16,-2-2 3-16,5 0 0 0,3 0 0 16,-4-1-1-16,0 0 0 0,3-1 1 15,1 1-1-15,-2 0 2 16,-2 1 0-16,3-1-1 0,3 0 0 0,-2 1-1 16,-1 0 0-16,5-3 1 0,-4 1 1 15,-1 0-1-15,5-1 1 0,-4 1-2 16,-1 0 2-16,3 0-1 0,-2 1 0 15,-3 0 2-15,-1 1-1 0,2-1-1 16,0 1 1-16,-1 1 0 0,-1 0-1 16,6 2 0-16,-4-3 1 0,-1 2-1 15,-3 1 0-15,4-1 0 0,2 1 1 16,-3 2 0-16,-3-1 0 0,2 0-1 16,4 1 0-16,-1-1 0 0,-1 2 0 15,-2 2 0-15,6-3 0 0,-1 3-1 16,-3-3 1-16,-2 0 0 0,3-1 0 15,-3-2 0-15,-2 0 1 0,-2-3 0 0,-2 0-1 16,0 1 2-16,0-2-1 0,0 2-1 16,-2 1 2-16,-4 0-1 0,2 3 0 15,-7-4-1-15,7-1-1 0,-4 0 0 16,-3 0-1-16,-3 0 1 0,4-2 0 16,-9 1-1-16,7 0 2 0,-7-1-1 15,7 2 1-15,-7-3-2 0,9 0 2 16,1 0 0-16,-1 0 0 0,0 0-1 15,4-2 0-15,-5-1 1 0,1-1 0 16,2-2 0-16,1 2 1 0,-3 0 0 16,0-2-1-16,4 4 0 0,1-1 0 15,1 1 0-15,0 2 1 0,2-2-2 16,0 1 2-16,0-1-1 0,0-1 0 0,-2 1 0 16,4-2 0-16,-2 0 0 0,2-3 1 15,0-1-1-15,0-2 1 16,2-1-1-16,2-2 2 0,0 1-1 0,2-2-1 15,-2 1 0-15,-2-2 1 0,3 0-1 16,1 0 0-16,2-2 1 0,0 2-1 16,-2-2 0-16,5 2 0 0,1-1 0 15,-1-1-1-15,-5-1 2 0,6-1-2 16,1 2 1-16,-7-1 0 0,8-1 0 16,-6 1 0-16,-1 3 1 0,-1 3-1 15,-2 3 1-15,2 1-1 0,-4 2 3 16,0 1 0-16,0 2 3 0,-2-3 1 0,0 1 0 15,0 0-1-15,0 0-1 16,0 0 2-16,-2-3-1 0,-2 1 0 16,-6-1-2-16,4-3-2 0,-1 2 0 15,-1-1-1-15,-4 1-1 0,6 0 1 16,-3 0 0-16,3 2-1 0,-6 2 0 0,6 2 0 16,-1 0 1-16,-1 0 0 0,-4 2-1 15,3 0 0-15,-3 0 0 0,-2 1 0 16,3 0 0-16,-3 0 0 0,1 0 0 15,5 2 0-15,0-1-2 0,-3 2-1 16,7 0 1-16,2 1-5 0,-2 0 4 16,0 2 1-16,2-2-6 0,0 3-5 15,-2 1 0-15,0 2-2 0,4 2-4 16,-2 4 0-16,-1 3-15 0,1 1-10 16,2 4-16-16,0-2-20 0,0 0-35 15,0-6-147-15</inkml:trace>
  <inkml:trace contextRef="#ctx0" brushRef="#br0" timeOffset="-162057.958">27309 16629 436 0,'0'0'73'15,"-6"-18"-8"-15,6 15-15 0,0 0 4 16,0 0-19-16,0 3-9 0,0 0 1 15,0 0-7-15,0 0 1 0,0 0-6 16,0 0-3-16,0 0-1 0,0 0-2 16,0 4-2-16,-3 1 0 0,-1 1-1 15,4 5-3-15,-4 2-2 0,-4 4 2 16,0-2-2-16,1 0 0 0,1 3 0 0,-2-3-1 16,-4 5-6-16,-1 0-5 0,5-3-7 15,-7 2-1-15,5-4-7 0,4-1-15 16,-2-2-10-16,-5-1-13 0,9-2-11 15,-2-3-36-15,0-1-152 0</inkml:trace>
  <inkml:trace contextRef="#ctx0" brushRef="#br0" timeOffset="-161636.135">27766 16249 47 0,'0'0'198'0,"0"0"-144"15,0 0 20-15,0 0-15 0,0 0-6 16,0 0-9-16,0 0-1 0,0 0-8 15,-21-77-3-15,8 71 1 0,5 0-5 16,0 0 1-16,-2 0-4 0,5 2-5 16,3 1 0-16,2 0-3 0,0 3-3 15,0 0-6-15,-2 0 1 0,2 0-2 16,0 0-4-16,0 5-2 0,0 2 0 16,0 5-1-16,0 4 1 0,-2 3 0 15,0 4 1-15,-4 2-1 0,2 1-1 16,-2 0 0-16,-5 2 0 0,11 0-1 15,-6 0-8-15,6 0 1 0,0-2-3 0,0-3-9 16,0 1-4-16,0-5-7 0,0 0-5 16,4-6-16-16,-2-3-8 0,-2-2-11 15,0-5-30-15,-2-2-91 0</inkml:trace>
  <inkml:trace contextRef="#ctx0" brushRef="#br0" timeOffset="-161417.435">27396 16381 480 0,'0'0'48'0,"0"0"4"0,0 0 7 15,0 0-1-15,0 0-18 0,0 0-21 16,0 0-1-16,0 0-4 0,0 0-3 0,-27-23-7 16,27 24 0-16,6 3 0 0,2-1-3 15,-2 2 2-15,1-1-3 0,-1-1 2 16,6 0-2-16,-2-1-4 0,-1-1-8 15,5-1-15-15,1 0-13 0,3 0-21 16,3-5-18-16,6-1-27 0,-6-1-112 16</inkml:trace>
  <inkml:trace contextRef="#ctx0" brushRef="#br0" timeOffset="-161214.359">27974 16299 575 0,'0'0'20'0,"0"0"24"0,0 0 10 16,0 0-10-16,0 0-28 0,0 0-12 15,0 0 5-15,0 0-1 0,0 0-5 16,-39 38 0-16,41-36-3 0,2 0 0 0,-2 0-5 16,-2-1-14-16,0 0-13 0,0-1-25 15,2 0-18-15,0-5-39 0,1-2-188 16</inkml:trace>
  <inkml:trace contextRef="#ctx0" brushRef="#br0" timeOffset="-160261.492">28167 16204 338 0,'0'0'65'0,"0"0"1"0,0 0-16 16,0 0-1-16,0 0-15 0,0 0-8 16,0 0-8-16,0 0-6 15,0 0-5-15,22 18-6 0,-22-9 2 0,-4-1-1 16,0 1 0-16,2 2-2 0,0-2-1 16,2 2 0-16,0-3-4 0,0-1 2 15,2 0-3-15,4-3 3 0,0 0 0 16,5 0 1-16,7-2 0 0,-3 2 1 15,10-4 1-15,-1 0 0 0,-1-3 0 16,0-4 0-16,2 0 1 0,-7-1-1 16,-3 1 1-16,-7-3 1 0,0 1 0 15,-6 0 8-15,-2-1 2 0,-2 0 2 16,-6-2-1-16,0-2 1 0,-3-1-9 16,-5-1 3-16,1 0-3 0,-7 3 1 15,3 3-1-15,-2 4-1 0,-1 2-2 16,-1 4 2-16,0 0-2 0,0 2 1 0,5 6-3 15,-3 1-2-15,1 5 1 0,5 1-1 16,-4 2 0-16,7 1 2 0,-7 2-3 16,11 0 3-16,0 1-1 0,2 2 0 15,2 0 1-15,4-1-1 0,2 1 0 16,4-3-1-16,0 0 2 0,6 1 0 16,5-3 0-16,-5 0-1 0,11-2 1 15,-4-2-1-15,6 0 1 0,-1-3 0 16,3-1 0-16,2-2 0 0,2-4 0 15,0-3-1-15,2-1 2 0,-2-5-2 16,-4-4 1-16,2-2-1 0,-2-6 1 16,-4 0 0-16,-5-2-1 0,3-5 0 15,-7 2 0-15,3-7 0 0,-5-2 1 16,-1 0 1-16,-1-7 0 0,-4 0 0 16,2-1-1-16,-3 1 2 0,1 4 2 0,-2 3 0 15,-2 7 0-15,-2 4 1 0,0 6 1 16,-4 6 2-16,-6 1-1 15,5 1 0-15,-1 3-2 0,-6 1-3 0,-1 2-2 16,1 1 0-16,-5 6-4 0,5 4-1 16,-4 0-2-16,-1 5-2 0,5-1 3 15,-1-1 0-15,7 1 1 0,2 0 2 16,2 1 1-16,2-3 0 0,0 2 0 16,2 1 1-16,0-3 1 0,6 2-1 15,0 1 1-15,3-1 0 0,-1 2 0 16,5-1 2-16,-1 1-2 0,-4-3 1 15,7 3 0-15,-3-2-1 0,1-2 0 16,1 1 0-16,1-1 1 0,-1-2 1 16,1 2 2-16,-3-1-1 0,3 1 0 15,-7-3 1-15,-1 0 3 0,-5 0-4 16,2-2 0-16,-4 1-1 0,-2-1 0 0,0 0 0 16,-10 1 2-16,-1 4-4 0,-7-1-2 15,3 1-8-15,-7-1-1 0,5 0-3 16,-4-4-2-16,1 1-5 0,3-4-7 15,-4-2-3-15,9 0-5 0,-4-3-10 16,-1 0-9-16,9-5-15 0,2-1-17 16,-1-4-14-16,7-6 12 0,0-1-47 15</inkml:trace>
  <inkml:trace contextRef="#ctx0" brushRef="#br0" timeOffset="-159667.882">28807 16220 443 0,'0'0'65'0,"0"0"-12"15,0 0-12-15,0 0 5 0,0 0-9 16,0 0-8-16,0 0-7 0,42 19-1 16,-34-4-3-16,2 7-3 0,1 2-3 0,-5 3-3 15,0 1-2-15,-4 0-5 0,0 0 0 16,-2-1-2-16,0-2 1 0,0 0-1 15,0-6 0-15,0 3-3 0,0-4 1 16,0-3 2-16,0 0-1 0,0-5-1 16,0-1 0-16,2-4 0 0,-2-4 0 15,4 2-1-15,-4-3 2 0,0 0 0 16,0 0 1-16,0-6 0 0,0 2 1 0,-6-5-1 16,4-4 0-16,0-3 1 15,-4-6-1-15,4-1-2 0,-6-7 1 16,1-2 0-16,-1-2 1 0,2-4 0 15,2 2 0-15,-7 2 0 0,1 3 1 0,4 5 1 16,2 4-2-16,-2 2 3 0,-1 3 1 16,3 1 3-16,-2 2-3 0,6-1-1 15,0 3 1-15,0-3-1 0,0 2 0 16,8-1-1-16,1 0-2 0,-1 1 2 16,2 1-2-16,11 1-1 0,-9 1 1 15,7 0 1-15,-1 1-1 0,-1 1-1 16,8 3 1-16,-7 0 1 0,3 3 1 15,-7 2-2-15,5 0 0 0,-9 2 3 16,3 4-2-16,-5 3-1 0,0 2 0 16,-1 1 0-16,3 2 1 0,0 1 0 15,-6 3 0-15,5 0-1 0,-3-1 0 16,-2 4 1-16,-2-1-2 0,-2-1 1 16,0 0-2-16,-12-1 0 0,1 0-2 0,-5 1 1 15,-7-3-2-15,-4 1-1 0,-6-3-2 16,0-2-2-16,-4-4-1 0,0-2-8 15,6-3-11-15,-2-3-26 0,6-3-17 16,6-4-15-16,7-1-39 0,1 2-129 16</inkml:trace>
  <inkml:trace contextRef="#ctx0" brushRef="#br0" timeOffset="-156151.344">24450 17484 37 0,'0'0'10'0,"0"0"-9"16,0 0 4-16,0 0 29 0,2 0 2 15,-2 0-18-15,0 0 1 0,0 0-10 16,0-1 3-16,4 0 3 0,-2-1 7 15,4 1-3-15,3-1 5 0,-5-1 5 16,2 1 0-16,-4-1 1 0,0 1-5 16,0-1-3-16,0 1-5 0,0-1 2 15,-2 1 1-15,2 0 0 0,-2 1-1 16,0-2 1-16,0 0-2 0,0 0 1 0,0-1-4 16,-2-1-2-16,2-1-5 15,0 0-4-15,0-1-2 0,0 0 4 16,0 1-2-16,-2-1 2 0,-2 1 1 15,2-1-2-15,-4 1 2 0,-9 0-3 0,3-1-1 16,2 1-3-16,-9 1 0 0,5 0 0 16,-7 3 0-16,8-1 0 0,-7 3 0 15,5 0 0-15,-1 0 0 16,3 5-1-16,-1-1 1 0,4 3-2 0,1 0 2 16,1 1-1-16,-2 1 1 0,4 1-1 15,1 0 1-15,-1 3 0 0,0 0 1 16,-4 1-1-16,3-1-4 0,5 3-1 15,-6-2 2-15,4 1-1 0,-2 2 1 16,4 0 1-16,0-1-4 0,2 0 1 16,0 0 0-16,2-2 5 0,6 1-1 15,-4-2 1-15,2-1 0 0,-2-1 0 16,3-1 0-16,3-3 0 0,0-1 0 0,-1-1-1 16,9-2 1-16,-5-1 0 0,7-2-1 15,-5 0 1-15,10-5-1 0,-3-3 1 16,-3-2 0-16,10-2-1 0,-4-2 1 15,-5-1 1-15,3 0 0 0,2-1 1 16,-7-1 2-16,1-1 3 0,-9 0 1 16,7 2-3-16,-9-1 2 0,-6 0 0 15,2 3 2-15,-4-2-1 0,0 4 0 16,-4 1 1-16,0 2-3 0,-2 3 1 16,-4 1 1-16,5 3-5 0,1 2-1 15,0 0 0-15,4 0-2 0,0 6-3 16,-2 2 1-16,2 3 0 0,0 3 2 15,-2 2 0-15,2 0 1 0,0-1-1 0,2 2 1 16,0 1 0-16,2-1-1 16,3 1 1-16,5 1-1 0,-2-2 0 15,-4 0 0-15,13 0 0 0,-7-3 1 16,7 0-1-16,-4-3 0 0,3-3 0 16,-3-2-1-16,3-3 1 0,-7-3 0 0,5 0 0 15,-3-4 0-15,-7-4 1 0,4-4-1 16,5 0 2-16,-9-3-1 0,2-3 1 15,2-2-2-15,-1-2 1 0,-3-3-1 16,0-3 2-16,0 0-2 0,2-2 0 16,-3-3 1-16,-1-1 0 0,-2 2 3 15,-2 2-2-15,0 3 2 0,0 6-2 16,0 5 2-16,-4 2 3 0,-3 3 1 16,-1 3 2-16,2 2-1 0,2 2-3 15,2 1-1-15,0 0-2 0,0 2 1 16,0 1-1-16,2-1-2 0,0 1-1 15,0 0-4-15,0 4 0 0,0 3 1 0,0 4 3 16,0 4 0-16,2 2 0 0,2 3 0 16,-4 2 0-16,4 1 0 0,2 2 1 15,2 3 0-15,-1-2 0 0,-1 2 0 16,-4 1 0-16,4-1 1 0,6-2-2 16,-3 1 0-16,-3-7 1 0,0-3-1 15,0-3 0-15,1-4-1 0,-3-4-1 16,0-3 2-16,-2-1 0 0,-2-2 0 15,2 0 2-15,-2 0-2 0,0 0 0 16,0-5 0-16,0-2 4 0,0-2-2 16,-2-5-1-16,-4 0 0 0,2-1 0 15,-5-2 0-15,3-2 0 0,2 2 0 16,-4-2-1-16,-5 2 1 0,1 1 0 0,2 0 0 16,-7 6 0-16,7 2-1 0,-9 2-1 15,5 2 1-15,-9 3-1 16,6 1 0-16,-5 0 1 0,7 3-1 15,-4 1 0-15,5 3 1 0,-3 0 0 0,11 1-3 16,-2-1 2-16,0 4 0 0,2-1-1 16,3 1 1-16,1 1-1 0,2 1 2 15,0 1-1-15,0-1-3 0,0 2 1 16,5-1 0-16,-1 1 0 0,2-3 1 16,-2 2 1-16,2-2-1 0,0 0 1 15,-1-1 0-15,9-1 0 0,-2-2 0 16,-1-3 0-16,7 1 1 0,-3-2 0 15,10-2 0-15,-5-2 0 0,5 0-1 16,0-6 0-16,4-1-1 0,0-2 0 16,-4-3 1-16,-3 1-1 0,3 0-1 15,0 0 1-15,-13 2 2 0,5 0 0 16,-7 2 0-16,-6 1 2 0,-2 0-2 16,5-2 1-16,-3-1 1 0,-2-4 1 0,-2 1-1 15,2-4 0-15,-2-2-2 0,2 0 1 16,0 0-1-16,0-1 0 0,0-1 0 15,2 0 1-15,-4 2-1 0,4 1 0 16,1 2 0-16,3 5 0 0,-6 2 2 16,0 1 2-16,0 2 2 0,-2 0 0 15,0 1 1-15,0 0-3 0,0 0 2 16,0 0-2-16,0 0-1 0,0 0 2 16,-2 1-2-16,2 1 1 0,0-1-3 15,0-1 1-15,0 1 0 0,0-1-1 16,0 1-1-16,2-1 0 0,0 0-1 0,0 1 2 15,-2 2-1-15,2-1 0 0,-2 2 2 16,0-1-1-16,0 1-1 0,0 0 1 16,0 1 0-16,0 3-2 15,0 2 1-15,2 5 0 0,0-1 0 16,-2-1 0-16,0 1 0 0,0-2 1 16,2 2 0-16,-2-2-2 0,3-2 2 0,-3 0-1 15,2-2 0-15,-2 0 0 0,0-1 0 16,0-1 1-16,0-1-1 0,0 0 0 15,0 0 0-15,0-1 2 0,0 0-1 16,0 3-1-16,0-2-1 0,0 2 1 16,0 1-1-16,2 1-2 0,0 3 3 15,0 2-1-15,4 1 1 0,-2 1-1 16,0 0 0-16,2 0 2 0,-6-1-1 16,7 1 0-16,-3 0 0 0,2-2 0 15,0 0 0-15,-4 2 0 0,2-4 1 16,-2 2-1-16,1-2 1 0,-3 1-1 0,2 0 0 15,0-1-1-15,0-1 0 0,2-1 1 16,-2-1-4-16,4 1 1 0,-4-2 3 16,2 1-1-16,-2-1 1 0,0-1-1 15,-2 0 0-15,3-2 1 0,-3 1 0 16,2-2 0-16,-2 2 0 0,0-1 1 16,0-1-1-16,0 1 0 0,0-1 1 15,0 0-1-15,0 2 1 0,0-2-1 16,0 0 0-16,0 0 0 0,0 0 0 15,0 0 0-15,0-3 2 0,0-1-2 16,0-1 0-16,-2 0 0 0,-1-1 1 16,-1 1-1-16,2-3 0 0,-2 0-1 15,2-1 0-15,-2 0 1 0,2 1 1 16,-2 0 0-16,4 2-1 0,-2 2 0 0,0 0 1 16,0 2-1-16,2 0 0 0,0 1 0 15,0 0 0-15,-3-1 0 0,1 0 0 16,-2 0 0-16,0-1-1 0,0 0 1 15,-4-1-1-15,2 1 1 0,1-1 0 16,-1 0 0-16,0 1 0 0,-4-2 1 16,3 3-1-16,5-2 1 0,-2 2-1 15,0 0 0-15,0 1-1 0,0 1 0 16,-2 0-1-16,2-1 2 0,-1 1-1 16,3 0-1-16,-2 0 2 0,-2 2-2 15,2 0 1-15,-7 1-4 0,7 1 1 16,0 2 1-16,-2 0 0 0,0 0-2 0,-2 6-1 15,1-2 1-15,3 2 2 16,2 2 3-16,0 1-4 0,0 0 3 16,0-2-1-16,0 3 1 0,0-3 0 15,2 1-1-15,0 0-2 0,0-1 2 0,0-1-1 16,0 0 1-16,2-2-1 0,2 2 3 16,0-4-1-16,0 0 0 0,5-3 0 15,1 0 0-15,0-1 1 0,7-4 0 16,-1-1-2-16,1-5 2 0,-1-3 0 15,5-1 0-15,-6-2 0 0,1 2-9 16,-6 1-26-16,-5 2-24 0,-5-2-19 16,0-1-60-16</inkml:trace>
  <inkml:trace contextRef="#ctx0" brushRef="#br0" timeOffset="-151152.432">13709 16724 161 0,'0'0'0'15,"0"0"-13"-15,0 0 10 0,0 0 3 16,0 0 5-16,0 0-5 0,0 0-21 16,-8-40-38-16,6 36-4 0</inkml:trace>
  <inkml:trace contextRef="#ctx0" brushRef="#br0" timeOffset="-150386.995">13643 16652 176 0,'0'0'18'15,"0"0"-4"-15,0 0 10 0,0 0 16 16,0 0-8-16,0 0-4 0,0 0-4 16,0 0-5-16,0 0-5 0,-17-6-5 15,17 6-1-15,0 0-1 0,0 0 1 16,0 0 6-16,0 0-3 0,0 0-3 15,0 0 0-15,0 0 4 0,0 0 1 16,0 0-1-16,0 0 1 0,0 0-1 16,0 0-1-16,0 0-4 0,0 0 1 0,0 0-3 15,0 0-1-15,0 0-2 16,0 0-2-16,0 0 0 0,0 0 0 16,0 0 0-16,0 0 0 0,3 0 0 15,1 0 2-15,-2 0 3 0,2 0 1 0,0 0 0 16,0 0 3-16,6 0-1 0,1 0-3 15,-3 0 0-15,7 0-1 0,1-3-1 16,1 0-1-16,1-1 1 0,3-2 2 16,2 0 0-16,-1-1 0 0,9 1-3 15,-4 0 1-15,0-1-3 0,0 0 1 16,-4 2 0-16,2-1-1 0,-5 3 1 16,-3 0-1-16,-7 1 1 0,0 2-1 15,-1 0 0-15,-5 0 0 0,-2 0 1 16,6 0-1-16,-4 0 0 0,0 0 0 15,5 1 1-15,-3-1-1 0,0 0 1 16,9 0-1-16,-1-3 1 0,3 0 2 16,-1 0 2-16,7-2 0 0,-2 0-3 0,1 0 1 15,-1 0-1-15,-5 0 0 0,5 0-2 16,-8 1 2-16,-1 0-2 0,-2 2 0 16,-6 1 1-16,-2 0-1 0,-2 1-1 15,0 0 1-15,0 0 0 0,3 0 0 16,-1 1 0-16,2-1 0 0,-2 0 1 15,0 1-1-15,0 1 1 0,0-2-1 16,0 0 0-16,2 0 1 0,-2 0-1 16,4 3-1-16,-3-3 1 0,1 2 1 15,4-2 0-15,0 0-1 0,3 0 1 16,-7 0 2-16,6-1 0 0,-4 0-2 16,2-2 1-16,-3 3-2 0,-3-2 1 0,0 1-1 15,0 1 0-15,-2 0 1 0,0 0 0 16,0 0-1-16,0 0-1 15,0 0-3-15,-2 0-6 0,2 0-3 16,-4 0-2-16,4 0-2 0,-5 0-2 16,1 0-5-16,0 0-6 0,-2-3-13 0,-2 1-17 15,2-2-38-15,1 0-55 0</inkml:trace>
  <inkml:trace contextRef="#ctx0" brushRef="#br0" timeOffset="-149824.686">14273 16362 169 0,'0'0'31'16,"0"0"-14"-16,0 0 4 0,0 0 26 16,0 0-2-16,0 0-16 0,0 0 2 15,-10-12 3-15,4 11 0 0,4 0-10 16,0 1-7-16,0 0-1 0,0 0-5 16,2 1 2-16,-2 0-4 0,2 2-2 15,-5-3-3-15,5 3 0 0,0-1 1 16,5 1 2-16,-1 1 0 0,0-4 0 15,2 3 0-15,2-1 2 0,3 0 0 16,3 3 1-16,-1-3 2 0,7 0-4 16,-1 1-1-16,4-1 0 0,-1-1-1 0,1-1-3 15,-2 1 1-15,-1 1-3 0,-3-2 0 16,-1 3 0-16,-7-1 1 16,-5 0-2-16,-2 1 0 0,-2-2-1 15,0 2 1-15,0-1 0 0,0 2 2 0,0 2 1 16,0-3-2-16,0 1-1 0,-2 2 3 15,2 0-3-15,-4 2 4 0,0-2 1 16,-1 1 0-16,-3 0-1 16,0 0 2-16,2-2-1 0,-5 3-2 0,-5 1 4 15,-3 0-3-15,-6 5-2 0,-6 0 0 16,-4 3-1-16,-4 3-1 0,-2 0 0 16,1-1 0-16,5 1 0 0,4-4-8 15,13 2-8-15,1-5-8 0,11-4-11 16,6 0-14-16,4-2-40 0,8-3-141 15</inkml:trace>
  <inkml:trace contextRef="#ctx0" brushRef="#br0" timeOffset="-147403.208">10288 16933 219 0,'0'0'86'15,"0"0"-24"-15,0 0-15 0,0 0-3 16,0 0-7-16,-4-15-11 0,4 13-5 16,0 0-2-16,0 0-4 0,4 1-1 0,0-2-2 15,2 0 2-15,-1-1-2 16,5 0 1-16,-2 1-4 0,-2 1 3 16,3-2-1-16,3 3 0 0,-6 0 1 15,0 1-1-15,1 0-5 0,5 0-1 0,-4 0-2 16,1 5-2-16,-1 3-1 0,4 1 0 15,-1 5 0-15,-3 4 0 0,6 4 0 16,-5 6 2-16,-3 0 0 0,-2 1-2 16,4-1 0-16,-4-1 0 0,0-3-2 15,-1-1-1-15,-1-1-6 0,0-3 1 16,0-4-1-16,-2-2-1 0,0-2 3 16,0-6-1-16,0-2 1 0,0-1-1 15,0-2 2-15,0 0 6 0,0-1 0 16,0-4 0-16,0-3 0 0,0-3 0 15,0-2 0-15,0-3 0 0,0-2 1 16,0-2 0-16,0-4 0 0,0 3-1 16,6 1 1-16,-2 0-1 0,2 2 0 15,-2 1 0-15,3 3 0 0,-3 2 0 0,-2 1 0 16,2 2 0-16,-2 4 2 0,-2 0 0 16,6 0-1-16,0 1 1 0,1 1-2 15,-1-1 2-15,0 0-2 0,0-1 0 16,7 1 1-16,-3 0 0 0,0 0 0 15,7 3-1-15,-5 1 0 0,5-2 0 16,-5 2-2-16,3 0 2 0,-5 5-3 16,0 2 3-16,-1 0 0 0,3 2-2 15,-2 2 1-15,-6 0 1 0,9 4 0 16,-7 2-1-16,0 0 2 0,-2 2-1 16,0 0 0-16,1 0 1 0,3-2 1 15,-6-2-2-15,2-2 2 0,-2-3-2 16,-2-1 1-16,0-4 1 0,0 0-2 15,0-3-2-15,0-1-1 0,0-1 3 16,0 0 3-16,0 0-3 0,0-4 0 16,0-2 0-16,0-1 3 0,0-3 1 15,0-3 1-15,0-2 0 0,0-3 1 0,0-4 1 16,0-3 0-16,4-4-3 0,3 2-1 16,-1 0-2-16,2 2-1 0,0 4 1 15,-2 5 0-15,-3 3-1 0,-1 4 0 16,0 2 2-16,-2 3-2 0,0 1-1 15,4 2 1-15,-4 0-2 0,2 0 1 16,4 0 1-16,-4 0-1 0,4 1 1 16,-2 0-2-16,1 0 2 0,-1 3 2 15,6 2-2-15,-2 2 3 0,3 0-3 16,-7 5-1-16,6 1 1 0,-4 0 0 16,3 5 1-16,-5 0-1 0,0 2 0 15,0 4 2-15,2-1-1 0,-2 3-2 0,-2-1 1 16,3-2-4-16,-5-1-4 0,2-3-6 15,0-3-3-15,-2-3-11 0,2-4-6 16,0 0-15-16,-2-5-4 16,0-1-23-16,0-3-52 0,0 0-104 15</inkml:trace>
  <inkml:trace contextRef="#ctx0" brushRef="#br0" timeOffset="-146871.91">11125 16946 231 0,'0'0'67'16,"0"0"-2"-16,0 0-16 0,0 0-2 16,0 0-13-16,0 0-11 0,2-23 4 15,-2 23 2-15,0 0-4 0,0 0-2 0,0 0-4 16,0-1-2-16,0 1 1 0,0-1-3 15,0 0-5-15,-2 0-5 0,0 1 2 16,0 0-7-16,0 0 0 0,-2 0-4 16,2 2 1-16,-2 3 0 0,0 3-1 15,-5 3 4-15,7 0-1 0,-2 2 1 16,0 1 0-16,0 0 0 0,4 0 1 16,0-1-1-16,0 1-2 0,0-1 2 15,0-1 0-15,6 0 0 0,-4 0 0 16,2-1-2-16,2-3-1 0,5 0 0 15,-3-2-2-15,0 0-1 0,-1-1-1 16,5-2 3-16,-2-2-3 0,-6 0 6 16,7-1-3-16,-3 0 4 0,-2-2 2 15,-2-3 0-15,-2-2-1 0,0 0 4 0,1-1 2 16,-1-2 0-16,-2-2 3 0,0-3-2 16,0-1-1-16,-5-1-1 0,1-4-2 15,-4 1 1-15,0 0-2 16,-5 2-1-16,9 3-1 0,0 2-1 15,0 6 1-15,0 3 1 0,2 1-2 16,-2 3-4-16,-3 0 0 0,3 0-3 0,0 7-11 16,-2 0-4-16,0 3-13 0,-5 0-9 15,5-1-6-15,4 0 5 0,0-1-17 16,2-3-30-16,-2 1-40 0,2-3-60 16</inkml:trace>
  <inkml:trace contextRef="#ctx0" brushRef="#br0" timeOffset="-146278.33">11282 16851 220 0,'0'0'153'15,"0"0"-77"-15,0 0-19 0,0 0-9 16,0 0-6-16,0 0-11 0,0 0-7 15,0 0 1-15,35-57-1 0,-32 55-3 16,-3 1-5-16,0 1-4 0,0 0-2 16,0 0-1-16,0 0-6 0,0 0 0 15,0 0-1-15,0 2-2 0,0-1 0 16,0 3-2-16,2 2 2 0,2 2 1 16,6 3 0-16,0 0 0 0,-1 4-1 15,1 2 0-15,4 3 1 0,-3 0-1 16,3 3 2-16,-5 1-2 0,-1-1-2 15,-4 2 2-15,6-1 0 0,-3-1 1 0,-3-3-1 16,-4-3 1-16,4-3 0 0,-2-2-1 16,0-4 0-16,0-1 1 15,0-3-1-15,-2-2 0 0,0 0 0 16,0-2 0-16,0 0 0 0,0 0 0 0,0 0 0 16,0-3 3-16,0-5 7 0,0-2 1 15,0-4 0-15,2-4-5 0,2-5-1 16,2-4 2-16,1-4-4 0,1-3 3 15,-4 1-4-15,0 5-2 0,0 3 1 16,0 5 0-16,-1 5 2 0,-3 3-3 16,0 3 2-16,0 4-1 0,0 1 0 15,-3 1 0-15,3 3-1 0,0 0-1 16,0 0 1-16,0 0 0 0,0 0-4 16,0 0 3-16,0 0-3 0,0 0-1 15,0 1-4-15,3 0 2 0,-1 0 1 16,2 1-3-16,-2 1-7 0,0 0-5 15,0 1-11-15,-2 0-9 0,0 1-9 0,0 2-12 16,0-2-22-16,-8 1-48 0,-3-2-154 16</inkml:trace>
  <inkml:trace contextRef="#ctx0" brushRef="#br0" timeOffset="-144606.896">11998 16750 91 0,'0'0'53'15,"0"0"-11"-15,0 0-10 0,0 0-4 16,0 0 5-16,0 0 2 0,0 0 1 15,0-6-3-15,0 3-3 0,0 2 4 0,0-1 1 16,0-1-4-16,0 1-7 0,0 1-4 16,0 0-1-16,0 1-1 0,0 0-3 15,0-1 1-15,0 1-3 0,0-1-1 16,0 1 0-16,0 0-4 0,-5 0-2 16,5 1-6-16,0 3-3 0,0 3 1 15,0 6 2-15,0 2 2 0,0 6 1 16,0 2-2-16,0 2 1 0,0 3-2 15,0 3 1-15,0 0 0 0,0 2-1 16,0-3 0-16,0-2 2 0,0-2-2 16,5-2 1-16,-5-4-2 0,0-4-1 15,0-1-13-15,-5-3-10 0,-1-3-6 0,6-3-15 16,-4-2-8-16,0-3-24 0,-4-1-42 16,1 0-56-16</inkml:trace>
  <inkml:trace contextRef="#ctx0" brushRef="#br0" timeOffset="-144325.655">11874 16942 136 0,'0'0'230'15,"0"0"-166"-15,0 0-14 0,0 0-5 16,0 0-6-16,0 0-9 0,0 0-11 15,0 0 0-15,0 0-3 0,-9 7-2 0,9-7-6 16,0 0 3-16,0 1-3 0,0-1 0 16,0 0-2-16,0 1 2 15,0-1-4-15,0 0-4 0,0 0 1 0,0 0-2 16,0 0 0-16,0 0 0 0,0 0-12 16,0 0-6-16,2 0-13 0,0 0-5 15,3 0-14-15,-1 0-4 16,2 0-30-16,-2 0-54 0,8-2-127 0</inkml:trace>
  <inkml:trace contextRef="#ctx0" brushRef="#br0" timeOffset="-144091.32">12111 16948 193 0,'0'0'133'0,"0"0"-79"0,0 0-12 16,0 0 7-16,0 0-9 0,0 0-15 15,0 0-7-15,0 0-3 0,0 0-8 0,11-4-4 16,-11 4-3-16,0 0-9 0,0 0-24 16,0 0-13-16,0 0-43 0,0 0-49 15,2 0-97-15</inkml:trace>
  <inkml:trace contextRef="#ctx0" brushRef="#br0" timeOffset="-143325.881">12397 16823 190 0,'0'0'57'0,"0"0"-14"16,0 0-5-16,0 0 3 0,0 0-11 16,0 0-8-16,0 0-2 0,0 0-3 15,0 0-5-15,-19 6-4 0,19-6 0 16,0 0-6-16,0 0-2 0,0 0 1 15,0 0-1-15,0 1 2 0,0-1-1 16,0 1 0-16,-2-1 1 0,2 0 0 16,0 1 1-16,-2-1 3 0,0 2 0 15,2 0-1-15,0 0-1 0,-2 0-1 16,2-1-2-16,0 1 0 0,0-2 1 0,0 0-2 16,0 0 0-16,0 0 0 0,0 0 2 15,0 0-2-15,0 0-1 0,0 0 1 16,0 0-1-16,0 0 1 0,0 0 0 15,0 0-3-15,0 0 2 16,0-2-2-16,0 0 0 0,0 2-2 0,0-1 1 16,0-1 3-16,0 2 1 0,0-1 1 15,0 0 0-15,0 1-1 0,0 0 0 16,0 0 0-16,0 0 1 0,0 0 0 16,0 0 0-16,0-1 0 0,0 1 0 15,0-1 1-15,0 1 0 0,0 0 0 16,0 0-2-16,0 0 0 0,0 0 0 15,0 0 0-15,0 0-2 0,0 0 2 0,0 0-1 16,0 0-3-16,0 0-2 0,0 0-3 16,0 0 3-16,0 0-1 0,2 0 3 15,-2 0-1-15,0 0 0 16,0 0-3-16,0 0-5 0,0 0-5 16,0 0 4-16,0 0-1 0,-2 0-7 0,0 0-6 15,0 0 6-15,-1 1 1 0,1 1-2 16,-4-1 7-16,2 0 11 0,4-1 3 15,0 0 1-15,0 0 1 0,0 0 0 16,0 0 0-16,0 0 0 0,0 0 0 16,0 0 0-16,0 1 0 0,0 0 0 15,0 0 0-15,0 0 0 0,0 1 0 16,0-2 0-16,0 0 1 0,0 0 2 16,0 0 2-16,0 0-1 0,0 0-2 15,0 0-2-15,0 0-4 0,0 0-7 16,0 0-33-16,0 0-84 0</inkml:trace>
  <inkml:trace contextRef="#ctx0" brushRef="#br0" timeOffset="-138419.794">12374 16758 69 0,'0'0'56'0,"0"0"-18"16,0 0 4-16,0 0-2 0,0 0 6 0,0 0-7 15,0 0-13-15,27 3-11 0,-23-2-1 16,0 0-3-16,0 1-4 0,-4-1-3 15,0 1 3-15,0-1 0 0,0-1 3 16,0 0 6-16,-2 0-1 16,0 1-1-16,0 1-7 0,0-1-2 15,0 1-5-15,2 0 2 0,-2 2-1 0,2-1 0 16,-2 2-1-16,2 0 0 0,-2 2 0 16,2 1 0-16,-3 2 0 0,3 0 0 15,-4-1 0-15,4 1 0 0,0-1 0 16,0-1 0-16,7-2 0 0,-3-3-2 15,2 2 1-15,2-4-6 0,0-1 0 16,7 0 2-16,-3-6 5 0,3-1 0 16,3-3 1-16,-3 0 10 0,1-3 0 0,-3 1-1 15,-1-1 3-15,-2 1-1 0,-3-3-1 16,1 2-3-16,-4 0 2 0,-2-2-4 16,-2 0-1-16,0 1 1 0,-4-4 0 15,-2 5 4-15,-5 2-4 0,3 4 4 16,-4 2-3-16,-1 1-1 0,-3 0-2 15,-3 2-3-15,3 2 3 0,-5 0-1 16,-6 0 1-16,7 0 1 0,-1 1 6 16,2 2 19-16,11 1-29 0,4 1-1 15,0-1 0-15,0 2-1 0,-1 2 0 16,1-1 1-16,-2 1 0 0,2 5 0 16,4 0 0-16,0 3 0 0,0 3 0 15,0 0 0-15,4 4-1 0,4-1 0 16,1 0 1-16,-1 2 0 0,-4-3-1 15,11 1 1-15,-3-2-1 0,-6-2 0 16,11-3 0-16,-5-2 1 0,-2 0 0 16,5-4-1-16,-3 0-1 0,-1-2 2 0,3-4 0 15,-6 0-3-15,9-3 3 0,-3 0-3 16,-1-5-2-16,-3-2-3 0,2 0-3 16,-1-1-1-16,-3-2-4 0,0 3 3 15,-1-1 0-15,-5 1-1 0,6 0 0 16,-2-1-1-16,-2-3-6 0,5 0-11 15,-5-3-28-15,8-8-46 0,-6 0-146 16</inkml:trace>
  <inkml:trace contextRef="#ctx0" brushRef="#br0" timeOffset="-137919.461">12659 16486 336 0,'0'0'75'0,"0"0"-12"16,0 0-21-16,0 0-4 0,0 0-12 15,0 0-4-15,0 0-2 0,10-27 0 16,-10 27-2-16,0 0-6 0,0 0-3 16,0 0-5-16,0 1-1 0,0 5-3 15,0 0-3-15,5 4 3 0,-3 3 2 16,4 4-1-16,-4 1 1 0,6 3-2 15,0 2 1-15,-1 0 1 0,1 4-1 16,-6-2-1-16,2-2 1 0,4-2-1 16,-6 2 0-16,3-2-1 0,-3 2 0 15,2-1-7-15,-2-3 2 0,2-1-4 16,-4-2-2-16,4-3 2 0,4-1 6 16,-4-4-4-16,3-4 7 0,-1-2-2 15,-2-2 3-15,0 0-2 0,6 0 2 0,-3-6 0 16,1-1 0-16,-4 0 2 0,-4-4 0 15,6-1 2-15,0 1 3 0,-3-1-3 16,-1-1 0-16,-2 1 0 0,0-1 0 16,0 3 2-16,0-1 1 0,-5 2-1 15,-3 0 0-15,4 2 2 0,0 1-4 16,-4 0 3-16,-1 2-2 0,-1 1 0 16,4 1-2-16,-2 1-2 0,-7 1-1 15,9 0 0-15,-4 0 0 0,1 4-4 16,-1 3-19-16,4 2-11 0,0 3 2 15,-1 1-17-15,5 1-2 0,2-3-14 16,0 0-32-16,4-2-48 0,7-3-56 0</inkml:trace>
  <inkml:trace contextRef="#ctx0" brushRef="#br0" timeOffset="-137325.649">12961 16613 375 0,'0'0'71'15,"0"0"-11"-15,0 0-14 0,0 0-4 16,0 0-3-16,0 0-19 0,0 0-8 16,0 0-3-16,-2-7-4 0,6 13-1 15,2 3 1-15,0 3 0 0,-2 4-3 16,1 0 1-16,1 2-2 0,-2 2 0 15,2 1 1-15,0 6 0 0,-2-2-1 0,-1 1-1 16,1-5 2-16,2-3-5 0,-4-3 3 16,2-4 0-16,-2-4-6 0,0-1-3 15,0-3 3-15,0 0 0 0,-2-2 2 16,0-1 4-16,0 0 0 0,0-1 0 16,0-2-1-16,0-3 1 0,0-2 2 15,-2-3 2-15,0-2-4 0,-4-3 3 16,-4-3-2-16,3-3 0 0,-5 0 0 15,-7-7 0-15,7 1-1 0,-4 0 0 16,5 5 0-16,1 5 0 0,0 2 0 16,3 3 0-16,7 1-1 0,-4 2 2 15,4 1 0-15,0-1 1 0,0-3 0 16,4-1 1-16,7 0-2 0,-3 0-1 16,2-2-1-16,-6 4 1 0,9 4 2 0,-7 1-1 15,0 4 1-15,-2 2-2 0,0-1 2 16,1 2-1-16,3 0 0 0,0 0-1 15,0 3 1-15,-3 0 0 16,7-1 0-16,-4 1-1 0,0 1 2 0,-3 2-1 16,1-1-1-16,2 4 0 15,-2 2 0-15,-2 0 0 0,-2 3 1 0,-2 0-1 16,0 3 1-16,-2-2-1 0,-4 4-11 16,0 0-9-16,-4-2-6 0,8 4-11 15,-5-6-11-15,1-1-9 0,4 2-17 16,0-4-30-16,0 1-43 0</inkml:trace>
  <inkml:trace contextRef="#ctx0" brushRef="#br0" timeOffset="-137075.741">13211 16760 18 0,'0'0'468'0,"0"0"-411"16,0 0-16-16,0 0 8 0,0 0-5 16,0 0-20-16,0 0-8 0,0 0-3 15,0 6 1-15,0-3-4 0,0 0-5 16,4 2-2-16,-4 3-3 0,0 4 2 16,0 5 3-16,-4 3-5 0,-4 5-7 15,-3 0-11-15,-3-1-6 0,1-2-14 16,-1-3-6-16,4-5-14 0,-3-2-31 15,-3-4-86-15</inkml:trace>
  <inkml:trace contextRef="#ctx0" brushRef="#br0" timeOffset="-136700.78">13422 16272 226 0,'0'0'58'0,"0"0"15"15,0 0-17-15,0 0-7 0,0 0-11 16,0 0-6-16,0 0 4 0,0 0-6 15,0 0-5-15,8-21-4 0,-8 21 1 0,0 0-4 16,0 1 0-16,0 5-9 0,2 3-6 16,0 4-2-16,0 7 1 0,0 4 3 15,2 6-3-15,-4 3-2 0,3 1 3 16,-3 1-3-16,0-1 0 0,0-1-4 16,0-5-14-16,0-2-3 0,4-6-3 15,0-4 3-15,-2-4-12 0,-2-4-15 16,2-4-10-16,-2-3-29 0,0-1-27 15,-4 0-67-15</inkml:trace>
  <inkml:trace contextRef="#ctx0" brushRef="#br0" timeOffset="-136466.412">13279 16433 404 0,'0'0'73'16,"0"0"-10"-16,0 0-18 0,0 0-16 15,0 0-11-15,0 0-6 0,0 0 0 16,0 0 1-16,0 0 1 0,0 5-4 16,0-5-1-16,2 3-1 0,-2-3-5 15,0 0-2-15,6 0 0 0,-3 0-1 16,1 0-3-16,4 0-12 0,0-3-12 16,3-1-10-16,1-2-16 0,0-2-21 15,3-3-84-15,-5 0-180 0</inkml:trace>
  <inkml:trace contextRef="#ctx0" brushRef="#br0" timeOffset="-136247.81">13562 16325 142 0,'0'0'268'0,"0"0"-211"16,0 0-11-16,0 0-12 0,0 0-6 15,0 0-14-15,0 0-13 0,0 0 0 16,0 0 2-16,7 2-3 0,-3-2 0 16,0 0-4-16,-4 0-25 0,2-2-26 15,-2-2-57-15,0-2-125 0</inkml:trace>
  <inkml:trace contextRef="#ctx0" brushRef="#br0" timeOffset="-135404.046">13742 16281 281 0,'0'0'53'0,"0"0"4"16,0 0-13-16,0 0-2 0,0 0-16 16,0 0-13-16,0 0-13 0,0 0 1 15,0 0-1-15,-6 39 4 0,6-31 1 16,-2 0-2-16,-2 1 2 0,2-1-1 15,-2 1-1-15,-3 1-3 0,1-1 2 16,4-2-1-16,0 1-1 0,-2-2 0 16,4-1 0-16,0 0 0 0,0 1 0 15,0-3-1-15,4 1 0 0,-2 0 0 16,8-2 1-16,-1 0 2 0,3-2-2 16,-2 0 0-16,3-1 1 0,-1-3-1 15,1-2 1-15,-1 3 0 0,-4-5-1 0,-6 1 0 16,7-1 2-16,-5-1 9 0,-2 1 3 15,0-3-2-15,-2-1 2 16,0 2-1-16,0-3-2 0,-4 1-2 0,-2-1-2 16,-3-1 0-16,7 6-3 0,-8-2 6 15,2 2-7-15,-1 5 0 0,3 2-2 16,0 1-1-16,-6 0 0 0,1 8 0 16,3 0 0-16,-2 3-1 0,-3 6-1 15,7-1 1-15,-4 1 1 0,4 1-1 16,-5 0 1-16,7-1-2 0,4-1 2 15,-2 1 0-15,2 0-4 0,0-3 1 16,2 4-3-16,-2-4 2 0,8-2 4 16,-4 2-3-16,3-6 3 0,1-1 0 15,-2-2-2-15,7-2 2 0,-3-3 0 16,0-1-3-16,5-5 2 0,1-2 1 16,-1-3 0-16,-1-3 0 0,1 0 1 15,1-1-1-15,-8-1 1 0,7 0-1 0,-5-2 1 16,-1-1-1-16,-1-1 1 0,-2-3 0 15,-2-2 1-15,0-3 3 0,-2 3 3 16,-2 0 2-16,0 5-5 0,0 4 1 16,-4 3 1-16,0 5 2 0,-2 3-2 15,-2 0 3-15,6 2-4 0,-5 2-2 16,3 1-4-16,-2 0 1 0,0 3 0 16,-2 4-1-16,5 0-1 0,-3 3 0 15,4 2 0-15,-4 0 1 0,6 1 0 16,-2 0 1-16,0 1-1 0,2-3 1 15,2 1-1-15,2 1-1 0,2-1 0 0,0 1 1 16,-1-1 0-16,7 2 0 0,-2-1 0 16,-3-1 1-16,3-2 0 0,-2 0-1 15,-2-1 2-15,3 1-2 16,-7-2 1-16,4 1-1 0,-2-2 1 16,-2 0-1-16,0 2 0 0,-2-3 3 0,0-1-3 15,0 0 0-15,0-1 0 16,0 0 0-16,-6-1-4 0,-2-1-5 0,6 2-6 15,-7-2-5-15,3 2-3 0,4-3-3 16,-2-1-1-16,2 0-9 0,-4 0-7 16,4 0-28-16,0-5-37 0,2-1-67 15</inkml:trace>
  <inkml:trace contextRef="#ctx0" brushRef="#br0" timeOffset="-134841.332">14021 16276 327 0,'0'0'96'16,"0"0"-31"-16,0 0-24 0,0 0-3 15,0 0-5-15,0 0-4 0,0 0 0 16,17 1-4-16,-15 2-5 0,6 3-6 16,-4 1-2-16,2 2-4 0,-1 1-5 15,-1 2 0-15,0 1-1 0,-4 3-2 16,2 0 3-16,-2-1-3 0,0 2 1 15,0 1-1-15,0-2-3 0,0-1-2 16,0 0 2-16,-2-4 1 0,2-1 0 16,-4-2 2-16,4-4-2 0,0-1 0 15,-2-2 0-15,2-1-4 0,0 0 0 16,0 0 3-16,0 0 1 0,0-1 0 16,0-2-2-16,0-4-1 0,0-3 5 15,-2-2 1-15,-3-3 1 0,-1-2 0 0,-4-4 1 16,4-1 0-16,-5-2-3 0,-5-3 2 15,8 0-2-15,-3 0 0 0,-1 0 0 16,6 5 0-16,-1 1 0 0,1 3 3 16,4 2 2-16,2 3 0 0,0 2-2 15,2 2 3-15,2 2-2 0,1 0-2 16,1 1 4-16,6-2-1 0,1 2-2 16,-3 0 2-16,6 0-4 0,-3 3 2 15,1 0 1-15,-1 3 0 0,-5 0-1 16,4 3-2-16,-3 3 0 0,-1-2 2 15,-2 2-1-15,7 3-2 0,-5 1 1 0,0 0 1 16,-6 1-2-16,6 2 1 16,-3 1-1-16,-3-2-1 0,-2 3 0 15,-2-1-3-15,-7 0-2 0,3 1 1 16,-6 0-5-16,1-2-4 0,-1-3-4 16,-1 0-5-16,-1-3-3 0,6-6-14 15,-5 4-21-15,-1-3-19 0,-1-2-77 0</inkml:trace>
  <inkml:trace contextRef="#ctx0" brushRef="#br0" timeOffset="-52468.737">24404 17638 14 0,'0'0'29'0,"0"0"0"0,0 0-2 15,0 0 8-15,0 0-4 0,0 0-2 16,0 0-5-16,65-50 1 15,-61 46 6-15,0 0 2 0,0-1-3 0,-2-1 3 16,0 0 30-16,0-1-48 0,2 0-1 16,0 1 5-16,-2-1-1 0,3 0-3 15,-3-1-1-15,0 0-2 0,0-3-4 16,2 2 0-16,-2-1-5 0,2 1 1 16,-4 2-4-16,0 0 4 0,0 3-1 15,0 2 0-15,-6-1 1 0,-2 0-4 16,-7 2-1-16,5-1 1 0,-11 1-2 15,5-1-3-15,-7 1-7 0,6 0 12 16,1 1 18-16,5 0-12 0,-1 0-5 16,6 0 11-16,2 0-4 0,4 0 1 15,0 0-5-15,0 0-4 0,0 1 0 16,0 3-5-16,0 0 4 0,2 3 1 16,2 2 1-16,2 0 1 0,4 2-1 15,-1 0 0-15,-1-2-1 0,11 2 0 0,-7-3 1 16,9-2-1-16,-7 0 1 0,11-4-1 15,-6-1 1-15,-3-1 0 0,7 0 0 16,-9-2-1-16,7-2 0 0,-9-2 1 16,3 1 0-16,-1-2-1 0,-10-3 0 15,5 1 1-15,-1-3 4 0,-6 1 1 16,0-5 1-16,-2 0-2 0,-4-2-3 16,-6 0 0-16,-1 1-1 0,-3 1 0 15,-5 0 0-15,-1 4-1 0,1 3 1 16,-8 2-1-16,-2 4 0 0,-2 2 0 15,2 1 1-15,2 0 3 0,3 1 29 16,-1 4-33-16,8 2 0 0,3 0 0 16,5 0 0-16,-1 2 0 0,0 3 0 15,4 2-2-15,-1 2 2 0,3 2 0 16,0 1 0-16,4 1 0 0,0 1 1 16,4-3-1-16,5 1 0 0,-1-3-2 0,12-2 2 15,-7 0-2-15,14-4 2 0,0-2 0 16,2-3 0-16,6-2 2 0,2-3-2 15,0 0 1-15,2-4 1 0,1-5 0 16,3 0 0-16,-6-4 2 0,-2-1-1 16,-6 0-2-16,-2-2 1 0,-8 0 1 15,-1 1-2-15,-7-2 1 0,-7 2-1 16,-2 0 0-16,-2 1 2 0,0-1 0 16,-4 3-2-16,0 1 1 0,-9 0 2 15,-3 3-2-15,3 2 0 0,-7 3 0 16,3 3-2-16,-4 0 0 0,-3 2-1 15,7 5 0-15,-4 3 0 0,11-1 1 16,-4 3-1-16,3 0 1 0,7 3-1 0,-6 2 0 16,2 0 1-16,3 1 0 0,1-2 0 15,4 1 1-15,0-3-1 16,4-1 0-16,7-2-1 0,1 0 1 0,-1 0-3 16,9-3 2-16,-1-2 0 15,6-2 1-15,4-3 0 0,4-1 1 0,0-2 1 16,4-5 0-16,2-2 1 0,0-1-2 15,-1-1-1-15,-3-1 0 0,-4-2 0 16,-6 0 0-16,-5 1 0 0,-3 3 1 16,-7-2 2-16,-4 0 1 0,-6 2 4 15,0 1 0-15,-2-1 0 0,-6 0-3 16,-8-1-1-16,5 3-2 0,-12 3-1 16,7 0 0-16,-7 2-1 0,2 3-1 0,7 0 1 15,-5 0 0-15,7 0 1 0,8 3-1 16,0 0-2-16,2 2 0 15,0 2 0-15,0 1 0 0,2 4 2 0,-3 0-1 16,3 1-1-16,0 2 1 0,0-1 1 16,3-1 0-16,1 0-1 0,2-1 0 15,-2-2-1-15,2 0 0 0,5-1 0 16,-1-1 0-16,-4-3 2 0,6 0-4 16,3-4 4-16,-7-1-1 0,7 0 1 15,-3-3 2-15,-6-2-2 0,-2-1 4 16,7 0 5-16,-9 0 3 0,0-3-1 0,-2-1 2 15,0-2-4-15,-2-1-1 16,-11 1 1-16,7-2-6 0,0 2 0 16,-4 3-2-16,-3 3 0 0,7 1-1 15,-4 3 0-15,-5 2 0 0,9 0-2 16,-4 3-2-16,-3 4-4 0,3 2-13 16,-2 3-7-16,-3 1-8 0,5 2-15 0,-9 5-21 15,-1 2-36-15,-3 0-103 0</inkml:trace>
  <inkml:trace contextRef="#ctx0" brushRef="#br0" timeOffset="-10289.856">25804 17455 24 0,'0'0'80'0,"0"0"-36"15,0 0-4-15,0 0-3 0,-8 1-8 16,6-3-2-16,-1 0 6 0,-1 1-2 16,2-2-1-16,2 2-7 0,0-1 2 15,-2 1-3-15,0-1 2 0,2 1-4 16,-2-1-6-16,2 0-1 0,-2 0-5 16,2 1-1-16,0 0 1 0,-2-1-3 0,0 0-3 15,0 0 4-15,0-1-6 16,0-1 3-16,0 1-2 0,2-3 4 15,0 1 3-15,0-1-2 0,0 1 4 16,0 1-3-16,0-1 2 0,4-1-2 16,0 1-2-16,0 0 1 0,-2-2 2 0,4 4-3 15,5-2 3-15,-3 1-3 0,-2 0 0 16,2 1-2-16,5 0 0 0,-3 3-3 16,-4 0 1-16,11 0 0 0,-5 4-1 15,-1 2 2-15,5 2-2 0,-6 2 0 16,9 3 0-16,-9 2 0 0,9 4 0 15,-7 1 0-15,-5 3 0 0,3 3 0 16,-4 1 0-16,-2-1-4 0,-4 1 1 16,0-2-6-16,0-3 2 0,-2-3-5 15,-2-3 2-15,-4-4 3 0,6-4 5 16,-2-2 1-16,-1-2 1 0,3-1 0 16,2-2 4-16,-2-1-3 0,0 0 0 0,-2-5-1 15,0-1-2-15,-4-1 2 0,1-2 2 16,3-4 8-16,2 0-3 0,2-3-1 15,-4 0-3-15,4-1 2 0,0 0-4 16,0-2 1-16,0 3-2 0,0 0 1 16,4 1 0-16,-4 0 0 0,4 3 0 15,1-2-1-15,3 1 0 0,2 2 0 16,-4-1 1-16,1 0-1 0,9 2 2 16,-6-2-2-16,9 1 2 0,-4 0 1 15,5 2 2-15,-3 2-3 0,5 1-1 16,-7 3 0-16,6 2 1 0,-7 1-1 15,5 0 1-15,-7 1 0 0,7 5-2 16,-7 0 0-16,7 2 1 0,-7 3-1 16,0 1-2-16,1 2 1 0,-5 0 1 0,0 3 0 15,3 1 0-15,-3 1 0 16,-6-2-1-16,2 1-2 0,-4-2-1 0,0-3-1 16,0-1 0-16,0-2 1 0,0-3-5 15,0-1 1-15,-4-3-1 0,4-1 3 16,-2 0 4-16,-2-1 0 0,2-1 2 15,-2 0 0-15,0-1-1 0,-3-3-1 16,3-2-1-16,2-4 3 0,-2-2 4 16,0-1 1-16,0-6 3 0,2 2-4 15,0-2-1-15,2-1-1 0,0 4-1 16,0 0 0-16,0 1 4 0,0 3 2 16,0-1-2-16,4 1 0 0,0 0 0 15,0 1 0-15,2 0-2 0,7-1 1 16,-1 0 0-16,-4 1 1 0,9 2-1 15,-3-1 0-15,5 0 1 0,-5 2 0 16,5 2-2-16,-7 3 1 0,3 2 0 16,-1 1-1-16,-5 0 0 0,5 6-2 0,-4 1-1 15,-3 1 2-15,1 3-2 0,2 1 0 16,-2 2 1-16,-1 1 0 0,-1 1 0 16,2 1-1-16,-2 4 2 0,1 0-2 15,-5 2-5-15,-2-1-9 0,4 2-4 16,-4-3-4-16,0-2-5 0,0-2-4 15,0-6-2-15,0-1-13 0,0-2-10 16,-2-1-20-16,0-3-16 0,0-2-54 16</inkml:trace>
  <inkml:trace contextRef="#ctx0" brushRef="#br0" timeOffset="-9727.084">26802 17394 45 0,'0'0'174'0,"0"0"-120"0,0 0 3 16,0 0-8-16,0 0 7 0,0 0-22 16,9-40-8-16,-1 34 2 0,-4-1-4 15,2 2 2-15,-4-1-3 0,0 2-3 16,-2 1 0-16,0-1 0 0,0 0 2 15,0 0-2-15,0-1-4 0,-4 0-3 16,0-1-6-16,-2 2-3 0,0 1-2 16,-1 2 1-16,3 1-3 0,0 0-1 15,0 0-1-15,-2 0-1 0,-2 4 0 32,-1 5 1-32,5 2-1 0,-4 5 3 0,0 1 0 15,-5 2-1-15,9 2 0 0,-2 0 0 16,2 0-2-16,0-2 2 0,4 0-2 15,0-3-1-15,2-1-2 0,4 1-1 0,0-4-1 0,-2-2-1 0,4-1 6 32,5-1 0-32,-3-2 0 0,1-1 2 15,3-4-2-15,-4-1 3 0,7 0 0 16,-5-7 0-16,-1 1 0 0,1-3 1 16,-2 0 0-16,-5 0 1 0,3-2-1 15,-2-2 0-15,-2-1 8 0,0-1 0 16,-4-3 2-16,0-2-1 0,-6-1-1 0,-4 1 3 0,-1 2-6 0,3 1-4 15,-11 4 1-15,7 3-3 0,-7 3-1 16,5 3 1-16,-7 3-5 0,11 1-4 16,-7 2-1-16,5 4-1 0,-2 3-6 0,-1 1-8 31,9 4-14-31,-4 0-11 0,1 0-6 16,7-2-5-16,0 0-17 0,2-2-36 0,2-4-67 0</inkml:trace>
  <inkml:trace contextRef="#ctx0" brushRef="#br0" timeOffset="-9226.959">27081 17291 204 0,'0'0'239'15,"0"0"-183"-15,0 0-14 0,0 0 5 16,0 0-2-16,0 0-14 0,0 0-2 15,0 0-5-15,-10-19-5 0,10 17-6 16,0 1-3-16,4 1-3 0,-2 0 1 0,4 0 8 16,-4 0-12-16,5 0 0 0,-3 4-3 15,-2 1-1-15,4 1 1 0,0 4-1 16,3 3-2-16,-1 3 2 0,-4 2 0 16,2 2-1-16,0 1-3 0,3-2-4 15,-5 2 2-15,0-5-2 0,0-3 0 16,-2 0 4-16,2-5-1 0,0-1 2 15,-2-4 0-15,5 0 1 0,-5 0-2 16,0-3 0-16,0 0 0 0,0 0 2 16,2 0 1-16,-2 0 1 0,2-5 1 15,0-1 1-15,5-2 1 0,-1-3 7 32,-2-2 2-32,2-3-1 0,-1-5 1 0,3-3 1 15,0-3-4-15,-4 0-2 0,5 0-2 16,-3 2 1-16,-4 3-3 0,0 7-2 15,-4 3 1-15,0 2 0 0,0 5 2 16,0 2-4-16,0 3 1 16,0-2-1-16,0 2-1 0,0 0-2 15,0 0-3-15,0 0-9 0,0 0-3 0,0 2-4 16,0 0 3-16,0 2-3 0,0 3-3 16,0-1-9-16,0 0-9 0,0 4-6 15,0 0-17-15,0 3-43 0,0-1-94 16</inkml:trace>
  <inkml:trace contextRef="#ctx0" brushRef="#br0" timeOffset="-8445.534">28462 17038 328 0,'0'0'76'0,"0"0"-28"0,0 0 5 0,0 0 4 0,0 0-17 0,0 0-10 15,-8-14-8-15,8 15 1 0,0 1-6 16,0 0-4-16,0 1-4 0,0 3-3 15,0 3 2-15,0 3 1 0,0 5-1 16,0 6 1-16,0 4 2 0,0 5 0 16,0 4-5-16,0 1 2 0,-2 0-7 15,0 1 2-15,0-3-3 0,-2-1 1 16,-3-3-1-16,-1-3 0 0,4-3-5 16,-2-3-8-16,-5-4-7 0,1-2-6 31,4-4-2-31,2-6-13 0,-5-2-10 0,3-4-17 15,-4-1-20-15,0-8-95 0</inkml:trace>
  <inkml:trace contextRef="#ctx0" brushRef="#br0" timeOffset="-8242.47">28152 17245 170 0,'0'0'368'16,"0"0"-309"-16,0 0-19 0,0 0 1 15,0 0 3-15,0 0-16 0,0 0-7 16,0 0-3-16,0 0 1 0,10 9-7 0,-3-4-1 16,5 1-7-16,-4-1 0 0,-4 1-3 15,3-1-1-15,1-2-2 16,-4 0-10-16,-2-2-14 0,-2-1-19 16,0 0-17-16,0 0-21 0,-2-2-22 15,0-5-114-15</inkml:trace>
  <inkml:trace contextRef="#ctx0" brushRef="#br0" timeOffset="-8023.687">28594 17239 537 0,'0'0'64'0,"0"0"-33"15,0 0-9-15,0 0 17 0,0 0-4 16,0 0-16-16,0 0-5 0,0 0 1 15,0 0-10-15,29 31-3 0,-24-29-2 16,3-1-6-16,-4-1-17 0,-2 0-16 0,0 0-24 16,-2 0-20-16,0-7-14 0,0 0-117 15</inkml:trace>
  <inkml:trace contextRef="#ctx0" brushRef="#br0" timeOffset="-7367.307">28950 17194 265 0,'0'0'77'0,"0"0"-22"16,0 0 10-16,0 0-8 15,0 0-10-15,0 0-14 0,0 0-5 16,0 0-5-16,0 0-5 0,-12 8-8 16,1-6-4-16,7 0-3 0,-2 3-2 0,-2 2 0 15,1 2 1-15,1 0-2 0,2 2 0 16,2 0 0-16,2-2 2 16,0 3-2-16,0-3 0 0,2 2 0 0,2 1 0 15,7 0 0-15,-1 0 0 0,0 0-2 16,7-1 1-16,-5 0-1 0,5-3 0 15,-3-2 0-15,5-3-1 0,-3-3 0 16,5 0 3-16,-4-4 1 0,5-5 0 16,5-4 0-16,-2 0 0 0,-4-3-1 15,-1-2 1-15,-5 3 0 0,-5-3-1 16,-2-3 1-16,-6-1 0 0,-2-2 3 16,0 1 0-16,-8 2 2 0,-2 3 2 15,0 3-1-15,-3 1 0 0,-1 3 1 16,1 1-2-16,-3 4 1 0,1 3 0 0,-3 0-3 15,5 3 2-15,-5 0-5 16,5 3 0-16,-1 3-2 0,-5 2 1 0,-2 5 0 16,5 2 0-16,-5 2 0 0,3 3 1 15,-1 2-1-15,5 1 0 0,-3 2 0 16,7-1 0-16,-3 1 0 0,1-4 0 16,6 2 0-16,-3-2 1 0,3 0-1 15,2-2 0-15,4-1 0 16,0 0 0-16,8-1 1 0,1-2-2 0,1-1 1 15,7 0 0-15,-1-1-1 0,9-3 0 16,0 0 1-16,2-4 0 0,-1-2 1 16,3-4-1-16,-4 0-8 0,-4-4-9 0,-5-2-11 15,3-5-11-15,-7-3-13 16,-1-1-19-16,1-5-29 0,-2 1-94 16</inkml:trace>
  <inkml:trace contextRef="#ctx0" brushRef="#br0" timeOffset="-6945.412">29467 16947 62 0,'0'0'150'0,"0"0"-85"15,0 0 5-15,0 0-7 0,0 0-7 16,0 0-21-16,0 0-6 0,0 0 7 16,-54-50-7-16,54 48 4 0,0 0 32 15,-2 2-49-15,2 0-3 0,0 0 2 16,0 0-1-16,0 1-3 0,0 2-2 15,0 1-2-15,0 0-1 0,0 5 0 16,2 2 2-16,-2 3-4 0,2 3 0 16,2 3-2-16,-2 5 1 0,0 1 1 15,5 4-3-15,-3 2-1 0,0-1 1 16,-2 4-1-16,-2 0 0 0,2 1 0 16,-2-1-1-16,0-2-8 0,-4 0-2 15,0-4-2-15,-7-3-10 0,9-4-5 0,-4-6-9 16,4-4-1-16,0-4-5 0,0-4-18 15,0-3-13-15,2-1-48 16,0 0-66-16</inkml:trace>
  <inkml:trace contextRef="#ctx0" brushRef="#br0" timeOffset="-6507.918">29425 17337 18 0,'0'0'249'0,"0"0"-191"0,0 0-8 15,0 0 6-15,0 0 1 0,0 0-20 16,0 0-8-16,0 0-4 0,-24-74-3 16,22 65-3-16,0 0-4 0,-3 0 0 0,5 2-2 15,0-2-1-15,0 3-1 0,7 0 1 16,-3-1-1-16,2 0-1 0,-2-1 2 15,6 2-7-15,5-3 2 0,-1 3-4 16,5 1 1-16,0 0-3 0,3 2-1 16,9 2 0-16,-2 1 0 0,4 0 0 15,0 3 0-15,0 4 0 0,-2 4 0 16,-4 2-2-16,-4 3 2 0,-4-1-1 16,-7 3 1-16,-6 0-3 0,-2 0 1 15,-4 2-1-15,-4-3 2 0,-4 2-1 16,-6-1 1-16,-9-1 0 0,-2 1-4 15,-4-3-2-15,0-1-6 0,-4 1-4 16,-4-4 1-16,8 0-3 0,2-2 4 16,0-1-4-16,6-3-10 0,5-2-7 0,1-1-8 15,5-2-5-15,6 0-28 0,-2-2-32 16,4-4-71-16</inkml:trace>
  <inkml:trace contextRef="#ctx0" brushRef="#br0" timeOffset="-5914.201">29831 17208 66 0,'0'0'449'16,"0"0"-403"-16,0 0-11 0,0 0 11 0,0 0 7 15,0 0-20-15,0 0-14 0,0 0-2 16,0 0 2-16,109-31-4 15,-96 40-8-15,-3 4-4 0,-2 2 1 16,-2 4-1-16,1 0 0 0,-3 4-1 0,4 0-1 16,-2 1-1-16,-2-1 1 0,-2 2-1 15,0 0-1-15,1-3-6 0,-3 1 2 16,0-4-3-16,0-1 2 0,-3-1-7 16,-1-3 7-16,-2-2 0 0,0-3-1 15,0-4 0-15,0-1 3 0,1-1 1 16,1-3 2-16,2 0-2 0,-2 0-3 15,-2-5 0-15,-2-2 3 0,-3-3 2 16,3-3 1-16,-4-1 0 0,3-4 0 16,1-5-1-16,-2-2 2 0,-1-6-1 15,7-1 0-15,0-2 0 0,2-4 0 16,0 1 1-16,2 0-1 0,0 4 0 16,0 3 1-16,4 6 0 0,-4 3 0 15,0 4 2-15,4 1-1 0,-2 5 1 0,0 1 0 16,2 2 1-16,3-1-1 0,-3 1-3 15,2 1 1-15,0 0 1 0,5 1-1 16,-1 0 1-16,4 1 0 16,1 1-1-16,-3 2 0 0,3-1 1 0,3 3-1 15,1 0 4-15,-3 5-3 0,3 3-1 16,0 2 0-16,-1 1 0 0,-1 3-1 16,-1 0 0-16,-5 0 0 0,-3 1-1 15,-6 1-2-15,-2-1 2 0,-8 2-4 16,-5 1-2-16,-7-1-5 0,-7 3-7 15,-2 0-6-15,0 1-3 0,-2-2-1 16,2-1-8-16,0-1-9 0,4-4-15 0,2-1-46 16,5-4-130-16</inkml:trace>
  <inkml:trace contextRef="#ctx0" brushRef="#br0" timeOffset="-5617.487">30225 17385 483 0,'0'0'63'16,"0"0"-20"-16,0 0 10 0,0 0 9 15,0 0-18-15,0 0-14 0,0 0-5 16,0 0-7-16,25-20-3 0,-25 20-3 15,0 4-6-15,0 0-1 0,0 4-4 16,-2 2 0-16,-4 2 0 0,-2 5 1 16,-7-1-2-16,-1 0-1 0,-5 1-4 0,0-3-14 15,-1-2 1-15,1-2-8 0,0-3-13 16,-1-3-13-16,5-2-23 0,-2-2-26 16,7 0-85-16</inkml:trace>
  <inkml:trace contextRef="#ctx0" brushRef="#br0" timeOffset="-5054.988">31032 16990 338 0,'0'0'111'16,"0"0"-77"-16,0 0 7 0,0 0 10 0,0 0-3 15,0 0-15-15,0 0-5 0,6 3-1 16,-4-3-3-16,-2 1-8 0,0 1-4 16,0 0-3-16,2 1-3 0,-2 3-3 15,2 2-1-15,-2 5-2 0,0 7 3 16,-4 6 0-16,-4 8-3 0,-5 6 3 16,-3 4-2-16,-1 1-1 0,-4 1 1 15,-1-5-1-15,3-5-1 0,-4-1-13 16,7-6-11-16,-3-5-16 0,5-4-10 15,-1-8 0-15,3-6-19 0,-3-6-41 16,3 0-168-16</inkml:trace>
  <inkml:trace contextRef="#ctx0" brushRef="#br0" timeOffset="-4851.923">30612 17186 416 0,'0'0'132'15,"0"0"-93"-15,0 0-6 0,0 0 14 16,0 0 1-16,0 0-24 0,0 0-4 16,0 0-3-16,0 0-3 0,25 10-8 15,-19-7-3-15,0 2-3 0,-2-1 0 16,0-3-14-16,1 1-11 0,-3-1-11 16,0-1-15-16,0 0-3 0,0 0-17 15,2-4-28-15,0-2-106 0</inkml:trace>
  <inkml:trace contextRef="#ctx0" brushRef="#br0" timeOffset="-4648.716">31137 17183 578 0,'0'0'72'0,"0"0"-31"0,0 0-6 16,0 0-10-16,0 0-9 0,0 0-8 15,0 0 2-15,0 0-1 0,0 0-7 16,17 34-2-16,-13-34 0 0,0 0-17 16,-2 0-13-16,-2 0-14 0,0 0-13 15,2 0-5-15,0 0-33 0,2-5-81 16</inkml:trace>
  <inkml:trace contextRef="#ctx0" brushRef="#br0" timeOffset="-3742.592">31402 17143 200 0,'0'0'243'0,"0"0"-221"16,0 0 4-16,0 0 22 0,0 0-16 16,0 0-15-16,0 0-13 0,0 0 3 15,0 0-1-15,-9 12-4 0,11-6 5 16,0-1 0-16,3 0 4 0,-5 1 0 15,0-2-1-15,0 3 1 0,-2-1-2 16,-1 2 0-16,1 1-2 0,-2 1 1 16,2 0-4-16,2 0-2 0,0 0-2 15,4-2 1-15,5 1-1 0,3 2 1 16,3-3-1-16,5 1 0 0,5-2 0 16,4-1 0-16,4-2 0 0,2-1 2 15,0-3-2-15,-2 0-2 0,-4-3 2 0,-2-4 0 16,-2-3 2-16,-6-2-2 0,-5 0 1 15,-6-2 1-15,-1-2 2 0,-5-1 6 16,-2-2 4-16,0 1-4 0,-2-2-3 16,-5 0-1-16,1-2 1 0,-4 4-1 15,-3 2-2-15,5 1 1 0,-6 4 0 16,1 5-1-16,1 0-4 0,-1 3 2 16,1 3-2-16,-2 0 0 0,-3 4-2 15,0 6 2-15,-1 2 0 0,-3 6 0 16,1 2 0-16,-3 4 1 0,4 2-1 15,3 3 0-15,-1 4 0 0,1-2 0 16,3 1 0-16,3-3 0 0,4-4 1 0,2 0-1 16,4-3-1-16,2-3 0 15,8 0 1-15,4-6-2 0,5 1-3 16,6-3 4-16,4-4-2 0,8-2 3 16,2-5-1-16,9 0 2 0,-1-9-1 15,5-5 1-15,-2-2-1 0,-5-4 0 16,-6-3-2-16,-6-1 2 0,-6-5 0 0,-6-3 0 15,-2-3 0-15,-7-5 1 0,-4-2 0 16,-2-1 0-16,-4 5 0 0,-2 2 0 16,-2 7 0-16,-4 5-1 0,0 5 4 15,-2 4 0-15,-1 2-1 0,1 3 0 16,0 4 0-16,0 3-2 0,-1 3-1 16,-1 3-2-16,-4 4 0 0,1 5 1 15,-5 4 1-15,3 2 0 0,-1 3-1 16,3-2 1-16,3 1 2 0,0 2-2 15,5-2-1-15,5 1 0 0,0-2 0 16,2 1 1-16,7-1 0 0,1 0-1 0,5-1 1 16,5 1 0-16,5-2 1 0,2 0 1 15,4-3 2-15,0-2-1 0,-2 2 1 16,-2-2 0-16,-7-3-3 0,-1-2 4 16,-11 0-2-16,-2-1-1 0,-1 0 3 15,-5 0-3-15,0 1 4 16,-9 1 0-16,-1 0 1 0,-11 1-4 0,-1 0-1 15,-5-2-2-15,-4 0 0 0,0 1 0 16,6-2-7-16,4 0 2 0,7-3-3 16,5 0 0-16,3-3-11 0,4 0-11 15,2 0 10-15,0-3 0 0,0-3-12 16,4-5-23-16,5-5-1 0,5-5-17 16,7-6-60-16,1 0-201 0</inkml:trace>
  <inkml:trace contextRef="#ctx0" brushRef="#br0" timeOffset="-3148.519">32264 17148 88 0,'0'0'453'16,"0"0"-426"-16,0 0 10 0,0 0 16 16,0 0-2-16,0 0-20 0,0 0-11 15,22 10-3-15,-15 0-4 0,3 5-6 16,2 3-2-16,-3 5 0 0,1 2-2 15,-2 2-1-15,-4-1-2 0,0 0 0 16,-1-1 0-16,-1-1 1 0,-2-2-1 16,0-1 0-16,0-2-1 0,0-3-3 15,0-1-2-15,0-4-2 0,0-1 0 16,0-3 3-16,0-3-3 0,0-1 4 16,0-3-2-16,0 0 0 0,0 0 5 15,0 0 1-15,-2-4 3 0,-1-3-3 16,-1-3 0-16,0-1 0 0,-6-6 3 0,2-2-1 15,-1-6 1-15,-3-2 0 0,2-6 2 16,3 0-4-16,1-2 1 0,6-4 1 16,0 2 0-16,2 2 2 0,4 4-4 15,5 3 2-15,1 5 0 0,-2 0 1 16,3 2 1-16,-3 3 1 0,1 2-4 16,1 0 0-16,0 0 1 0,-1 6-1 15,3 1 3-15,-1 3-5 0,-1 1 3 16,0 3-1-16,1 1 0 0,-3 1-1 15,7 1 3-15,-5 3-2 0,5 4 3 16,-1 1-1-16,5 4 2 0,2 2-2 0,1 3-1 16,1 4 0-16,2 1-2 0,-4 0-1 15,-3-1 1-15,-3-4-2 16,-7 1 1-16,-8-3-2 0,-2 2 2 16,-10-1 1-16,-9 1 2 0,-5 1-1 15,-12-2 1-15,-5-4-1 0,-6-5-2 0,-7-2-1 16,-2-3-8-16,0-3-3 0,5 0-1 15,11-1 1-15,9-3-1 0,13 0-5 16,7 0-8-16,9 1-8 0,2-3-11 16,4 1-14-16,9-4-19 0,7-6-27 15,5-1-131-15</inkml:trace>
  <inkml:trace contextRef="#ctx0" brushRef="#br0" timeOffset="5709.032">18368 3646 193 0,'0'0'35'0,"0"0"-5"16,0 0 10-16,0 0 0 0,0 0-8 15,-6-11-13-15,2 11-2 0,0 0 1 0,0 0-3 16,-2 0 1-16,-1 0-3 0,1 0 1 16,-4 3 2-16,0 0-4 15,1 2 1-15,-3-4-4 0,2 4 3 16,-1-5-1-16,3 3 0 0,2-1-1 16,2-2 1-16,4 1 1 0,0-1 2 0,0 2-8 15,10-1-6-15,2-1 0 0,15 0 1 16,6-6 11-16,9 0 2 0,9-5-4 15,7 0-2-15,6 0-2 0,7 1 4 16,3 0-1-16,2 1-3 0,5-2 0 16,0 5-6-16,-1-2 1 0,-9 4-1 15,-7-1 2-15,-13 2-1 0,-16 3 1 16,-8-2-1-16,-14 2-1 0,-7 0 0 16,-6 0-1-16,-12 2 1 0,-3 1 4 15,-10 3-2-15,-2 2-2 0,-6-2-6 16,4 0-8-16,5-1-5 0,-3-2-2 15,6 3-7-15,2-3-7 0,5 3-18 0,2-6-32 16,-3 0-41-16,7 0-131 0</inkml:trace>
  <inkml:trace contextRef="#ctx0" brushRef="#br0" timeOffset="6146.335">18639 3356 237 0,'0'0'167'16,"0"0"-132"-16,0 0 8 0,0 0 11 0,0 0-15 16,0 0-13-16,0 0-4 0,0 0-3 15,8-29-9-15,-16 35-6 0,0 2 0 16,-9 4-4-16,-5 4 0 0,-5 2 0 15,0 4 2-15,-2-2-2 0,2 0 0 16,-2 0 0-16,4-1 1 0,1-1 0 16,5-2-1-16,2-2 0 0,5-2 0 15,0-2 0-15,5-1 0 0,3-3 0 16,0 2-1-16,2-4 1 0,0 1-1 16,2-2 1-16,-2 0 0 0,2 0 0 15,0 0 0-15,0 0-2 0,2 2 2 16,2-2 0-16,0 5 0 0,7-2 0 15,-1 4 0-15,2 0 0 0,5-2 0 16,2 1 3-16,3-1 0 0,3 1-1 16,-2 1 1-16,6-1-2 0,4 1 1 15,0 2 0-15,0 0 1 0,-2 1-1 16,0-1-2-16,-2 0-23 0,-4-3-33 0,-7-4-47 16,-1-5-168-16</inkml:trace>
  <inkml:trace contextRef="#ctx0" brushRef="#br0" timeOffset="6521.26">19898 3217 308 0,'0'0'70'0,"0"0"-25"0,0 0 23 16,0 0-14-16,0 0-14 0,0 0-11 15,0 0-5-15,0 0-5 0,8-42-10 0,-14 54-8 16,0 4-1-16,0 7 4 0,-3 5 3 15,-5 6-3-15,2 5-1 0,-3 1 0 16,-3-1-2-16,3 0 0 0,-1-4 2 16,3-3-3-16,-1-5 1 0,5-2-1 15,3-4 0-15,2-4-16 0,0-4-20 16,-2-4-19-16,2-2-17 0,-1-4-49 16,-1-3-124-16</inkml:trace>
  <inkml:trace contextRef="#ctx0" brushRef="#br0" timeOffset="6724.325">19549 3336 348 0,'0'0'129'0,"0"0"-80"0,0 0 10 16,0 0 3-16,0 0-20 16,0 0-9-16,0 0-9 0,0 0-2 0,0 0-7 15,-4-59-6-15,4 59-9 0,0 2 0 16,2 3 0-16,4 1-2 0,0 3 2 15,4 0-1-15,3 4-20 0,-1-1-18 16,5 2-18-16,-3-3-15 0,5 1-19 16,-7-4-70-16</inkml:trace>
  <inkml:trace contextRef="#ctx0" brushRef="#br0" timeOffset="7771.604">20123 3387 225 0,'0'0'105'16,"0"0"-60"-16,0 0 22 0,0 0-8 15,0 0-21-15,0 0-11 0,0 0-7 16,0 0 0-16,-51-37-7 0,45 37-5 16,-1 2-3-16,3 4-4 0,0 2 1 0,-2-1-2 15,4 1 1-15,0 1 0 0,0-1-1 16,2 0 0-16,0 1 0 0,0 2 0 15,2-2 0-15,8 2 1 0,-2 0-1 16,9 1 1-16,-3-1 0 0,7-6 1 16,4 1-1-16,-2-4 2 0,3-2 0 15,3 0 0-15,-2-8 5 0,2 0-1 16,-8-3 2-16,0 2 0 0,-7-3 1 16,0-1 2-16,-5 5-5 0,-3-4 5 15,0-2-3-15,0 0-1 0,-4-3 1 16,0-2-6-16,1-2 1 0,-3 1-3 15,0 1 0-15,-7 2 1 0,-3 5-2 16,6 1 1-16,-4 2 1 0,-1 4-2 0,-5 0-2 16,4 5 2-16,-7 0-3 0,-4 5 2 15,1 6 0-15,-3-2 1 0,4 8 0 16,-3 0 0-16,7 0 0 16,-4 2 0-16,7-4-2 0,0 1 2 0,1 1 0 15,7-2 0-15,0 1-1 0,2-4 1 16,2 5-1-16,0-3 0 0,8 0 0 15,-2 3 1-15,9-6-1 0,-1 4 1 16,7-4-1-16,0-3 1 0,6 1 0 16,2-6 0-16,0 2 1 0,4-5 0 15,-2-2 0-15,4-1 0 0,-2-7 0 16,4 0 2-16,-4-1-3 0,0-4 2 0,0-1 1 16,-4-1-3-16,-2-3 0 15,-8-3 6-15,-1-2-4 0,-3 1 2 16,-1-6-3-16,-3 2 2 0,-5 4-1 15,0-1-1-15,-2 4 0 0,-4 3-1 0,0 2 1 16,0 3-1-16,0 3 1 0,-4 1-1 16,0 2 2-16,2 4-4 0,-2-1 1 15,2 2 1-15,-1-1 1 0,-3 2-1 16,2-1-3-16,-4 1 2 0,0 1 1 16,1 0 0-16,-5 0 0 0,-2 1 0 15,-1 2 0-15,1 2 0 0,3 2-1 16,-1 2 1-16,-1 1-2 0,5 3 0 15,2 2-1-15,4-1 1 0,0 1 0 16,2 0 0-16,2-1 1 0,4 1 0 16,2-1 1-16,5 0 0 0,-1 3-2 15,1-3 1-15,3 0 1 0,3 4 1 16,1-2-1-16,1-2 0 0,-2 4 0 0,1-2 3 16,1-2-3-16,0 1 1 0,-1-2 1 15,-7-1-2-15,-3-3 1 0,0 2-1 16,-7-5 0-16,-3 1 1 0,0-1 0 15,-3 0-1-15,-11 0 2 0,4-3 0 16,-7 2 1-16,-2-2-1 0,-3 0-1 16,3 0 0-16,-6-1-1 0,3 1 0 15,1-3-11-15,-4 0-14 0,4 0-7 16,7-2-16-16,-3 1-1 0,9-4-8 16,0 2-6-16,2-2-46 0,0-1-74 15</inkml:trace>
  <inkml:trace contextRef="#ctx0" brushRef="#br0" timeOffset="8396.48">20930 3319 250 0,'0'0'61'0,"0"0"5"0,0 0 13 16,0 0-13-16,0 0-20 0,0 0-5 15,-27-59-5-15,27 59-5 0,0 0-7 16,0 0-10-16,0 3-11 0,4 5-1 16,2 5 1-16,-2 5 2 0,9 4 1 15,-7 2-1-15,0 6 1 0,0 1-2 16,0 0 0-16,5 0-2 0,-7-3-2 15,2-2 1-15,0-6 1 0,-2-1-2 16,3-4 2-16,-1-1-1 0,-2-2-1 0,-2-5 1 16,0-1 0-16,-2-3-1 0,0-3 0 15,0 0 1-15,0 0 0 0,0-3 1 16,0-2 3-16,0-3-2 0,-2-2-1 16,0-1-2-16,-4-3 1 0,0-4 0 15,-3-6-1-15,7-4 0 0,-6-3 1 16,4-6-1-16,-4 0 0 0,1-3 1 15,3 6-1-15,2-2 0 0,-2 5 0 16,2 6 0-16,0 1 0 0,2 4 0 16,0 1 0-16,2 3 0 0,2 1 0 15,0 2-1-15,4 0 0 0,5 0 0 16,-5 4 1-16,5 2-2 0,3 1 0 16,3 3 0-16,1 2 2 0,3 1-2 0,-6 5 0 15,5 2 2-15,1 6 1 16,-6 1-1-16,1 3 0 0,-7 0 1 15,-7 0 0-15,-4 5-1 0,-11 2 1 0,-7 1 0 16,-5 1 1-16,-6-2 1 0,-2 0-3 16,-2-2 0-16,0-1-1 0,0-2-6 15,0-2-14-15,-4-1-12 0,-9-1-13 16,5-3-15-16,-11 0-21 0,-4-3-65 16</inkml:trace>
  <inkml:trace contextRef="#ctx0" brushRef="#br0" timeOffset="9114.963">19960 3400 239 0,'0'0'65'0,"0"0"1"16,0 0 3-16,0 0-18 0,0 0-17 15,0 0-5-15,0 0-6 0,-6-13 0 16,4 10-4-16,-6 3-6 0,3 0-8 16,-7 0-3-16,4 0 1 0,-3 3-1 15,1 3 2-15,2-2 2 0,2 2 1 16,-1 0 1-16,3 2-3 0,-2-1-1 15,4 1-1-15,0 0 0 0,0 0 2 16,2 1 0-16,0-3-1 0,0-1 2 16,0-1 1-16,0 1 0 0,2-2 0 0,0-1 0 15,4 1 0-15,-2-3 0 0,0 0 3 16,5 0 4-16,-3-3 2 0,8-2 5 16,-3-3-7-16,-1-1-3 0,3 1-2 15,-3-1-2-15,-6 3 1 0,0 1-1 16,0-1-2-16,2 1-1 0,-6-1-2 15,0 3 2-15,0 0-3 0,0 0-1 16,0 3 0-16,0 0-9 0,0 0-18 16,-4 9-12-16,-2 3-24 0,2 6-26 15,-6 0-26-15,1-4-98 0</inkml:trace>
  <inkml:trace contextRef="#ctx0" brushRef="#br0" timeOffset="19315.742">26097 17969 419 0,'0'0'3'0,"0"0"4"15,0 0 1-15,0 0 21 0,0 0-10 16,0 0-5-16,0 0-2 0,0 0-1 16,0-14 3-16,0 11 1 15,2 1-5-15,1 1 3 0,-1-1-1 0,0 2 3 16,-2-3 0-16,0 3-2 0,0 0 0 16,0 0 0-16,0 0 1 0,0 0-2 15,0 0-3-15,0 0 1 0,0 0-5 16,0 0 2-16,0 0-7 0,0 0 1 15,0 1-1-15,0 1 0 0,0 1 1 16,0 1 1-16,0 2 1 0,0 3-1 16,0 4 0-16,0 4 1 0,0 1-1 15,0 4 1-15,0 0-3 0,0 4 1 16,-4 2 2-16,-3 1-1 0,3-2-2 16,-2 0 0-16,2-4 0 0,2-3 1 0,2-4-1 15,0-3 0-15,0 0 0 0,0-2-3 16,0-2-1-16,0-2-1 0,-2 0-3 15,2-1 5-15,0 0 0 0,-2-3-1 16,2 0-1-16,0 0 0 0,0-1 1 16,-2 0-2-16,2 1-2 0,0-3 2 15,0 0 2-15,0 0-2 0,0 0-2 16,0 0 7-16,0 0 1 0,0-3 0 16,0 0 0-16,-2-2 0 0,-1-2 0 15,1-3-3-15,0-1 3 0,0-1-1 16,-2-4-1-16,-2-2-1 0,2 2-4 15,0-2 2-15,0-2-1 0,-3 2-3 16,1 0 1-16,2 2 3 0,-2 1 4 16,2-2 1-16,4 1-2 0,0 1 2 15,0 0 2-15,0-1-2 0,6 1 2 0,2-1-2 16,-2 1 5-16,1 0-3 0,3 3 0 16,0-2 0-16,1 4 0 0,-7-1-2 15,4 0 1-15,2 2-2 0,-4 0 2 16,1 3 0-16,-7 0-1 0,4-1 1 15,0 2-1-15,0-2 4 0,4 1-3 16,-1 0 2-16,-1 0-3 0,-2 0 3 16,8 1 1-16,1 1-3 0,-5 0 1 15,8 1 1-15,-1 1 0 0,4 0-3 16,-7 2 3-16,7 0-2 0,-5 2-1 16,-4 4 0-16,5 1 0 0,-7 2-1 0,-2 0 1 15,7 1 0-15,-7 0 0 0,-2 0-1 16,0 0 1-16,-4 2 0 15,0 0 0-15,0 0 0 0,0 0 0 16,-4 3-2-16,-6 0 2 0,-3 0-2 16,3 0-2-16,-9-2 1 0,7 1-1 15,-9 0 2-15,7 0-2 0,-5 1 4 0,5-2 1 16,-3-1-1-16,5 0 0 0,4-3 2 16,-1-1-2-16,-1-2-2 0,6 0 2 15,2-2-2-15,2-1-7 0,-4-2-9 16,4 0-2-16,-2-1-3 0,2 0-9 15,0 0-10-15,0 0-30 0,0-2-58 16,0-4-126-16</inkml:trace>
  <inkml:trace contextRef="#ctx0" brushRef="#br0" timeOffset="19956.183">26641 17990 12 0,'0'0'214'0,"0"0"-166"0,0 0-2 15,0 0-3-15,0 0-4 0,0 0-11 16,-33-55-3-16,29 51-5 0,0 0 0 16,0 1 0-16,-1 1-4 0,1 0-6 15,-2 0 2-15,0 2-3 0,4 0-1 0,-2 0-2 16,4 0 0-16,-4 2 0 0,1 0 0 16,-1 2-3-16,-2 2-1 0,-4 3 2 15,8 1 0-15,-4 2 0 0,-1 3 1 16,1 1-3-16,-4 3 2 0,4 0-4 15,1 3 3-15,-3 0-1 0,-2 0 3 16,4-2-3-16,2-1-2 0,1 0 0 16,1-4 1-16,0 1-1 0,2-5 0 15,0 0-3-15,2-3-1 0,3 0 3 16,1-2-6-16,4-2 3 0,0-1 3 16,-1 0 0-16,5 0 1 0,-1-1 1 15,-5-1 0-15,10-1-1 0,-7 0 1 16,3 0 0-16,-1-3 2 0,-5-3 3 15,4-2 5-15,-3-3 1 0,-1 0-4 16,-2-3-1-16,4 0 0 0,-3-3 0 16,-1 0-1-16,-2-2-1 0,0 0-2 15,-4 0-2-15,0 0 0 0,0 0 0 0,-4 2-1 16,-6 0 0-16,-7 3-3 0,7 1-7 16,-7 1 1-16,5 3 2 0,-1 5 0 15,1-1-1-15,4 5 2 0,4 0-4 16,-1 0-10-16,-1 2 0 0,-2 5-9 15,4 2-10-15,4 2-13 0,0 0-36 16,0 0-56-16,6-3-96 0</inkml:trace>
  <inkml:trace contextRef="#ctx0" brushRef="#br0" timeOffset="20784.995">26906 17998 282 0,'0'0'77'0,"0"0"-33"0,0 0 5 15,0 0-2-15,0 0-12 0,0 0-10 16,0 0-4-16,0 0-1 0,-2-15-3 16,2 15 0-16,0 0-4 0,0 0-4 15,0 0 45-15,0 0-36 0,0 1-18 16,0 4 0-16,0 0 0 0,2 5-2 16,2 2 2-16,2 3 1 0,-4 5 0 15,2 2-1-15,0 1 1 0,-2 1-1 0,0 1 1 16,1 0-1-16,-3-1 0 0,0-2 0 15,2-1 0-15,-2-3 1 16,0-1-1-16,0-2-1 0,0-4 1 0,0-2-3 16,0-2-1-16,0-4 0 0,0 2-4 15,0-4 5-15,0-1-2 0,0 0 2 16,0 0 2-16,0 0 1 0,0 0-1 16,0 1 1-16,0-1-1 0,0 0 1 15,0 0 0-15,0 0 0 0,0 0 2 16,0-2 0-16,-2-3 0 0,2 2-2 15,-7-2 0-15,-1-1 0 0,0 0 1 16,2-1 0-16,-3-3-1 0,-1-1 0 16,-2-3 3-16,5-1-3 0,-5-7 1 15,-3 0-1-15,9-5 0 0,-2-1-4 0,0-1 0 16,2 3-2-16,1 2 4 0,5 6-1 16,0 1 2-16,0 4 0 0,0 0 1 15,7 3 0-15,1-2 1 0,-2 0 3 16,0 3-1-16,5-2 2 0,3 1-1 15,-4 0 1-15,5 0-3 0,1 2 0 16,-5 0 0-16,5 1-1 0,-5 0-1 16,3 1 0-16,-1 1 0 0,-7 1 0 15,6 0 1-15,-4 2-1 0,1 2 0 16,-3 0 1-16,6 0 0 0,-1 3 1 16,-5 3 0-16,2 0 0 0,4 1-2 15,-3 2 1-15,-1-1 0 0,-2 2 1 16,2 0-2-16,-1 0 1 0,-1 3-1 15,-6-1 0-15,0 2-1 0,0-1 2 16,-2-1-1-16,-6-1 0 0,-5 1-3 16,3 1-3-16,-11-3-2 0,5 2 1 0,-9-1-7 15,4-2 0-15,0 1-5 0,-3-2-2 16,9-2-1-16,-3-2-5 0,11-1-4 16,1-3-9-16,4 0 0 0,2 0-12 15,0 0-5-15,8-3-36 0,1-3-21 16</inkml:trace>
  <inkml:trace contextRef="#ctx0" brushRef="#br0" timeOffset="21378.864">27650 17814 241 0,'0'0'110'0,"0"0"-70"0,0 0 2 15,0 0 13-15,0 0-14 0,0 0-13 16,-23-29-5-16,23 29-2 0,0 0-2 16,0 0-3-16,0 0 1 0,0 2-3 15,0 2-5-15,0 3 1 0,0 0-1 16,0 6 1-16,0 2-1 0,0 5 0 16,0 2-3-16,-2 4 1 0,-2 3-2 15,-4 4-1-15,-5 4-1 0,7 3-1 16,-2-3-1-16,-7 1 0 0,7-4-1 15,2-4-1-15,-2-5-1 0,-3-3-7 16,7-4-7-16,-2-3-4 0,4-1-3 16,-4-4-4-16,1-3-7 0,1-5-6 0,0-2-4 15,-2 0-10-15,4-1-25 0,-4-9-60 16,-3-2-90-16</inkml:trace>
  <inkml:trace contextRef="#ctx0" brushRef="#br0" timeOffset="21597.561">27389 18076 482 0,'0'0'52'15,"0"0"-32"-15,0 0 22 0,0 0 13 16,0 0-19-16,0 0-12 0,0 0-4 0,0 0-7 16,0 0-3-16,-8 9 0 0,10-8-1 15,2-1-2-15,-2 1 2 16,2 0-6-16,3 0 0 0,-1-1-3 15,4 0 0-15,-2 0-7 0,-3 0-13 16,1-1-11-16,0 0-16 0,4 0-6 16,-3 0-9-16,-3 0-18 0,2-4-68 0,6 0-187 15</inkml:trace>
  <inkml:trace contextRef="#ctx0" brushRef="#br0" timeOffset="21847.567">27763 18097 179 0,'0'0'286'0,"0"0"-249"16,0 0-11-16,0 0 15 0,0 0-4 15,0 0-16-15,0 0-11 0,0 0-6 16,0 0 0-16,17-27-4 0,-15 26 0 15,-2 1 0-15,0 0 0 0,0 0-9 16,0 0-13-16,2 1-11 0,-2-1-13 16,0 0-25-16,2 0-34 0,2 0-71 15</inkml:trace>
  <inkml:trace contextRef="#ctx0" brushRef="#br0" timeOffset="22707.112">28080 17966 177 0,'0'0'111'0,"0"0"-58"0,0 0-8 16,0 0 5-16,0 0 0 0,0 0-18 15,0 0-6-15,0 0-7 0,-15 1-1 16,15-1-4-16,0 2-2 0,0 1-3 15,0-2-1-15,0 3 0 0,-2 0-1 16,0 2 1-16,-2 1-2 0,4-1 1 16,0 1-3-16,0 0-2 0,0-1-2 15,0 1 1-15,4 2-1 0,0-1-1 16,9-1 1-16,-1-1-1 0,-4 1 1 16,11-4 1-16,-7-1-1 0,7-1 1 0,-2-1 0 15,1 0 0-15,-3-3-1 0,5-4 1 16,-7-1 1-16,5-2-1 15,-12 3-1-15,3-2 1 0,-5 2 2 16,2-2 2-16,-6-1 2 0,0 1 0 0,0-3 2 16,-8 2 0-16,2 0-6 0,-5-1 0 15,-5 1 1-15,3 2-4 0,-5 2 0 16,5 2 2-16,-1 2-2 0,-5 2 1 16,7 0 2-16,-1 4-1 0,1 1-2 15,0 3 0-15,-1 1 2 0,5-1 0 16,-9 3 0-16,5 2 0 0,0 2 1 15,-3 2 0-15,1 1-1 0,-3 3 3 16,5 0-4-16,-5 3 4 0,5-1-4 16,6 1-1-16,-3-2 1 0,1 0-1 15,6-3 0-15,2-3 0 0,0 0-2 16,0-4 2-16,0-1-2 0,8-2 0 16,5-2-2-16,-1-1 2 0,13-2 1 0,4-2 1 15,8-2-4-15,4-1 2 0,7-6-6 16,-5-1-18-16,1-1-14 0,-3 1-6 15,-10 0-2-15,-6-1-10 0,-7-1-33 16,-7-3-84-16</inkml:trace>
  <inkml:trace contextRef="#ctx0" brushRef="#br0" timeOffset="23191.48">28543 17902 70 0,'0'0'196'0,"0"0"-147"0,0 0-4 15,0 0 11-15,0 0-5 0,0 0-18 16,0 0-1-16,-4-69 3 0,6 63-5 0,0 3 0 16,0-2-4-16,-2 2 1 15,2 1-5-15,-2 1 0 0,0 1-3 16,0 0-6-16,0 0-2 0,2 2-7 15,0 3-2-15,0 5-2 0,-2 3 0 16,2 3 1-16,0 1 3 0,0 3-1 0,0 2 0 16,-2 4 5-16,0-1-5 0,0 1 3 15,0 1-2-15,0-1-3 0,0-2-1 16,0 1 0-16,0-3 0 0,0-1-7 16,0-2-7-16,0-4-5 0,0-2-10 15,0-3-12-15,0-1-8 0,0-3-13 16,2-2-17-16,9-2-39 0,-1-2-98 15</inkml:trace>
  <inkml:trace contextRef="#ctx0" brushRef="#br0" timeOffset="23597.582">28518 18159 165 0,'0'0'179'16,"0"0"-117"-16,0 0-16 0,0 0-2 16,0 0-1-16,0 0-18 0,0 0-7 0,0 0-2 15,12-92-3-15,-1 87 3 0,-1 0-2 16,-4 0-3-16,3 1-1 0,3 1 1 16,-4-2-2-16,3-1-1 0,5 1-2 15,-1-2-2-15,5 1-3 0,3 2 0 16,0 0-1-16,4 2-2 0,4 1 1 15,-2 1 2-15,-3 0-2 0,-3 0 1 16,4 3 0-16,-4 1 2 0,-9 1-1 0,5 2-1 16,-9 1 0-16,-4 0 2 15,-2 0-2-15,-4 0 0 0,-4 3 0 16,-6 1 3-16,-2 1-2 0,-9 0 2 0,-4 0-2 16,0 2 0-16,-6-4-2 0,-2 1 1 15,0 2-7-15,4 0-3 0,2-3 3 16,5 0-1-16,7-2 1 0,1-4-6 15,5 1-7-15,5-2-5 0,-2-2-4 16,2-1-5-16,2-1-8 0,2 0-22 16,0-2-34-16,6-4-82 0</inkml:trace>
  <inkml:trace contextRef="#ctx0" brushRef="#br0" timeOffset="24238.525">28954 18045 312 0,'0'0'108'0,"0"0"-56"16,0 0-20-16,0 0 7 0,0 0 2 16,0 0-13-16,0 0-4 0,0 0 0 15,0 0 1-15,93-79-2 0,-93 79-7 16,0 6-4-16,0 3-7 0,0 4-1 15,2 1 1-15,-2 4-4 0,4 4 2 16,1 2-2-16,-3 0-1 0,4 1 1 16,-2-1 2-16,2-3-3 0,0 0 0 15,-2-4 0-15,3-2 0 0,-1 1-2 16,-4-5-1-16,0-2 0 0,-2-1-2 16,0-4-1-16,0 1-2 0,0-1-1 15,0-2 0-15,0 0-2 0,0-2 5 16,0 0 6-16,0 0 0 0,0 0 0 15,0-2 2-15,-2-2-2 0,-4-3 1 16,4 2 2-16,-5-4 4 0,1 0-4 16,-4-3 0-16,-2-5-2 0,1-2 0 0,-3-3-1 15,1-3 2-15,3-1-2 0,-7 0 0 16,9 1 2-16,2 1-1 0,0 3-1 16,2 4 3-16,2 1-1 0,2 3 1 15,2-1 2-15,4 2-2 0,2 1-3 16,0-2 2-16,11 3-2 0,-5 2-2 15,5 1 2-15,0 2 0 0,3 1-1 16,5 0 1-16,-2 2-1 0,0 1 0 16,4 1 1-16,-4 0 0 0,-1 0 0 15,-7 3 0-15,4 0 2 0,-9 2-1 16,-2-1 0-16,-1 2 2 0,-3-1 1 16,-2 1-1-16,-2 2 3 0,-2 3-3 0,0-2-2 15,-8 3 1-15,-7-1-1 0,-3 3 3 16,-7-4-4-16,4 1 0 0,-4 0-4 15,-1-1-7-15,3-2-4 16,6 0-5-16,-1-2-8 0,3 1-11 16,-1-3-13-16,5-2-17 0,-5-2-41 0,1-4-132 15</inkml:trace>
  <inkml:trace contextRef="#ctx0" brushRef="#br0" timeOffset="25535.178">26410 18892 198 0,'0'0'189'0,"0"0"-180"0,0 0-4 0,0 0 23 16,0 0 13-16,0 0-20 0,0 0-2 16,0 0 3-16,20 5 1 0,-16-5-1 15,-2-3-2-15,-2 3-1 0,2-2-3 16,1 1-3-16,-3 0-5 0,0-1-3 16,0-1-1-16,0 2 0 0,-3 0-2 15,1-1-2-15,2-1 0 0,-4 0 1 16,0 0 0-16,-2-2-1 0,0 1 1 15,0-1-1-15,-1-1 1 0,3-2 0 16,-2-1 0-16,-4 2-1 0,1-2 3 0,3-1 1 16,-2 1-2-16,-4-4 2 0,5 2 0 15,1-1 21-15,0 1-25 16,2-1 1-16,2 1 0 0,2 0-1 0,0 1 0 16,6 0 0-16,2 0 0 0,-2 2 0 15,11 0 0-15,-5 2 2 0,7 0-1 16,-5 1-1-16,5 0 0 0,-2 3 0 15,1 2 0-15,-3 0-1 0,1 5 0 16,-3 1-2-16,-7 3 3 0,0 1-1 16,0 2 0-16,-4 2 0 0,-2 2-4 15,0 0-1-15,-8 2 5 0,0-1-2 16,-3 1-4-16,-9 1 3 0,3-2 3 16,-6-1 1-16,-1 2 0 0,3-2 0 15,-4 0 0-15,0 0 0 0,7-2 0 16,-1-1-2-16,7 0 0 0,-1-3 0 15,9-1-1-15,0 0 3 0,4-4 0 16,0-1 3-16,6 0 3 0,9-3 3 0,-3-1 4 16,7 0-1-16,1-5-3 0,9-1 0 15,4-1-3-15,3-3-1 0,5-1-2 16,4 1-3-16,-3-3 0 0,-3 2-2 16,4 1-21-16,-10 1-21 0,-6-1-18 15,0-5-30-15,-10-1-101 0</inkml:trace>
  <inkml:trace contextRef="#ctx0" brushRef="#br0" timeOffset="26113.328">26821 18809 566 0,'0'0'22'16,"0"0"-20"-16,0 0 19 0,0 0 28 16,0 0-26-16,0 0-16 0,0 0 2 0,0 0-4 15,-46 6-5-15,46-6 0 0,0 0-1 16,2 0 1-16,5 0-1 0,-1 0 1 16,0 3 0-16,-2 0 0 0,7 2-2 15,-1 0 2-15,0-1 0 0,-4 1 0 16,7 1 1-16,-3-1 1 0,1 0-2 15,1-1 2-15,2-1-2 0,-1-3 2 16,7 0-2-16,1 0 0 0,-2 0 0 16,10-6 1-16,-2-1-1 0,-3-3 0 15,1 0 0-15,2-2 0 0,-2 0 1 16,-5-1 1-16,-3 1-1 0,-9 0 1 0,3 1 0 16,-7-3 5-16,-4 3-2 0,-4 1-1 15,-9 0 0-15,1 2-4 0,-9 0 2 16,5 3-2-16,-7 2 0 0,-4 2 1 15,0 1 1-15,4 0-2 0,-1 4 1 16,-5 1-1-16,4 3 0 0,4-1 0 16,-2 1 0-16,3 2 0 0,5 0 10 15,-3 2-10-15,5-2 0 0,7 2 2 16,-4 1-2-16,-1 0 0 0,9 0 1 16,-2 2-1-16,4-2 2 0,-2 2-2 15,2-2 0-15,0 2 2 0,2-1-2 16,4-1 0-16,7-1 0 0,1-2-3 15,-3-1 3-15,9-3-1 0,1-2-2 16,4-2-2-16,2-2-1 0,6-2-8 0,0-3-12 16,2-6-9-16,4 1-15 0,-2-1-28 15,17-23-72-15</inkml:trace>
  <inkml:trace contextRef="#ctx0" brushRef="#br0" timeOffset="26535.673">27491 18594 235 0,'0'0'243'0,"0"0"-240"15,0 0 9-15,0 0 39 0,0 0 0 16,0 0-33-16,0 0-3 0,0 0 2 15,-56-31 23-15,54 27 9 0,2 0-49 0,0 2 2 16,0 2 4-16,0-1 11 0,0 1-4 16,0 0 3-16,0 0 3 0,0 0-1 15,0 0-3-15,0 0-3 0,0 0-5 16,2 2-3-16,-2 2 0 16,2 1 3-16,0 1-2 0,4 3-1 0,-2 4 0 15,-2 3-2-15,2 3 0 0,-1 0-2 16,-1 4 0-16,-2-1 0 0,0 1 0 15,0 0 0-15,0 0-4 0,-2-2-1 16,2 0-3-16,-3-2-1 0,3-1 2 16,0 0 0-16,0-4-4 0,0 0-4 15,0-1 0-15,0-2-2 0,-2-2-6 16,2 0-2-16,-2-2-5 0,2 1-10 16,0-4-7-16,0-1-18 0,0 0-21 0,-2-9-65 15,-2-5-158-15</inkml:trace>
  <inkml:trace contextRef="#ctx0" brushRef="#br0" timeOffset="26957.64">27263 18743 412 0,'0'0'59'0,"0"0"-54"0,0 0-1 15,0 0 40-15,0 0-16 0,0 0-21 16,0 0 1-16,0 0 0 0,-16 12 2 16,12-9-3-16,-3-1 6 0,7 1-2 0,-6 1 8 15,2 0 1-15,-2 1 1 0,0-1-2 16,-1 0 0-16,3-1-1 0,4 0-2 15,0-1 3-15,0-1 2 0,0 0 2 16,11-1-4-16,-1 0-2 0,2-1-1 16,11-5-1-16,2 0-2 0,6-2-4 15,6-1 0-15,4 0-5 0,1-1-1 16,7-1 0-16,-1 1-1 0,0 2-2 16,-5 1 3-16,-4 0-3 0,-4 0 0 15,-6 1-3-15,-8 1-5 0,-7 3-10 16,-5 0-8-16,-1 1-3 0,-8 1-15 15,0 0-19-15,-10 1-19 0,1 1-14 16,-18-3-63-16</inkml:trace>
  <inkml:trace contextRef="#ctx0" brushRef="#br0" timeOffset="32362.671">2629 5900 226 0,'0'0'31'0,"0"0"9"0,0 0 5 15,0 0-1-15,0 0-15 0,0 0-8 16,0 0 3-16,0 0-3 0,0 0 0 16,-115 30 0-16,106-29-1 0,3 1-4 15,4-1 0-15,0-1-3 0,0 2-4 16,2-2 4-16,0 0-3 0,0 0-6 16,4 0-3-16,8 0 1 0,7-8-2 15,8-4 8-15,4-2 3 0,10-6 3 16,7 1-3-16,6-4 1 0,3-6-1 15,10-2 0-15,-3 0 1 0,4-2-2 16,2 0-3-16,-4 4-1 0,0-2 1 16,-8 2-4-16,-4 1 3 0,-4 2 2 0,-7 4-1 15,-8 3-1-15,-4 1-4 0,-6 5 3 16,-10 1 3-16,-1 5-2 0,-8 1-3 16,-2 5 1-16,-2-1-2 0,-2 1 0 15,0 1-1-15,0 0-1 0,0 0 0 16,0 0-1-16,0 0 0 0,0 1-1 15,0 1-1-15,0 1 1 0,0 1 2 16,3 3-1-16,1 2-7 0,-4 0-13 16,4 1-7-16,-2-1-22 0,-2-2-10 15,0 2-9-15,-6-5-16 0,-15-2-66 16</inkml:trace>
  <inkml:trace contextRef="#ctx0" brushRef="#br0" timeOffset="33128.117">1989 5071 298 0,'0'0'17'15,"0"0"12"-15,0 0 16 0,0 0 12 16,0 0-10-16,0 0-11 0,0 0-7 15,-13-50 0-15,13 50-7 0,0 0-4 16,0 0-17-16,2 3-1 0,2 6-3 16,5 3 3-16,-1 2 0 0,-2 4 6 0,2 3-3 15,1 2 2-15,-1 5-3 0,-4-2 1 16,2 3 0-16,0 2-3 0,1-5 1 16,-1 4 1-16,0-5-2 0,-2-6 0 15,0-3 1-15,3-3-1 16,-3-2 0-16,0-3 0 0,0-2 1 0,0 0-1 15,-2-6 0-15,2 0-1 0,-2 0 2 16,7-6-1-16,-1-3 4 0,0-5 16 16,2-9 7-16,1 1-2 0,1-8-8 15,-1-4-3-15,3-4-1 0,0-6-2 16,1-2-2-16,-1-2-5 0,-1 5-1 16,1 3-1-16,-3 6 0 0,-5 9 0 15,2 3-1-15,-2 5 1 0,-4 6-2 16,3 2 1-16,-3 3-1 0,0 1-1 15,-2 3 1-15,0 1-2 0,0 1 0 16,0 0 0-16,0 3-1 0,2 5-7 16,-2 3-17-16,2 4 7 0,-2-1-6 15,2 3-17-15,0 0-7 0,2-3-11 0,0 0-14 16,0-2-49-16,-2-4-94 0</inkml:trace>
  <inkml:trace contextRef="#ctx0" brushRef="#br0" timeOffset="33612.549">2605 4849 390 0,'0'0'6'0,"0"0"13"0,0 0 22 15,0 0 22-15,0 0-14 0,0 0-17 16,0 0-9-16,0 0-11 0,-25-88-5 15,8 88-6-15,1 0 0 0,-1 3-1 0,1 6 3 16,1 0-3-16,5 4-1 0,-3 4 1 16,3 1-1-16,2 1 1 0,0-1 1 15,-1 3-1-15,3 0-1 0,2-2 1 16,0 6-1-16,-2-5 0 0,-1 0 1 16,7-3 0-16,-2 3 0 0,2-2-1 15,4-2 0-15,7 1 0 0,-3 0 0 16,4-6 1-16,3 3-1 0,-1-6 1 15,5-4-1-15,-2 1 2 0,1-5-1 16,1 0 0-16,-1-6 1 0,3-1 2 16,-2-5-3-16,-1-2 2 0,-1 3 0 15,-5-6 9-15,-1 2 8 0,-3 2 7 16,-4-2-4-16,-2-2-6 0,-2 2-6 16,-4-6-1-16,-6 0-2 0,-1-7-3 15,-1 3-1-15,-1-1-1 0,-1 1 0 16,2 5-2-16,-3 6 0 0,5 6-1 15,-1 2-1-15,5 3 1 0,-2 3-2 0,-2 2-1 16,1 8-2-16,3 4-6 0,-4 5-15 16,1 5-6-16,1 1-20 0,4 0 3 15,4-3-33-15,0-7-50 0,0-4-60 16</inkml:trace>
  <inkml:trace contextRef="#ctx0" brushRef="#br0" timeOffset="33878.22">2758 4838 462 0,'0'0'17'0,"0"0"23"0,0 0 14 15,0 0 8-15,0 0-19 16,0 0-16-16,0 0-3 0,0 0-7 0,0-85-7 16,0 85-5-16,2 0-2 0,-2 6-3 15,4 5-3-15,-2 9 1 16,2 3 2-16,0 5 1 0,-2 3 2 0,0 0-2 15,2 2 3-15,0-4-1 0,5-2-2 16,-5-3-1-16,4-2 0 0,0-7-12 16,-1 0-8-16,-1-3-5 0,-2-5-10 15,-2-2-5-15,0-2-3 0,-2-3-7 16,0-3-16-16,0-9-10 0,-4-1-118 16</inkml:trace>
  <inkml:trace contextRef="#ctx0" brushRef="#br0" timeOffset="34081.289">2737 4573 503 0,'0'0'8'15,"0"0"5"-15,0 0 18 0,0 0 14 0,0 0-21 16,0 0-16-16,0 0 1 0,0 0 3 16,0 0-5-16,8-74-7 0,-4 80-4 15,0 0 1-15,5 4 2 0,-1 4 0 16,0 1-23-16,3 4-27 0,-3-4-20 15,0-1-45-15,-2-6-130 0</inkml:trace>
  <inkml:trace contextRef="#ctx0" brushRef="#br0" timeOffset="34737.433">3171 4516 535 0,'0'0'6'15,"0"0"-4"-15,0 0 29 0,0 0 18 0,0 0-26 16,0 0-9-16,0 0 3 0,0 0-1 16,0 0-9-16,29-46-7 15,-29 58-3-15,-6 5 3 0,6 8 3 0,-2-1 6 16,-3 6-2-16,3-2-3 0,0 3-3 16,2 1 2-16,0 4-3 0,0-5 2 15,7 0-2-15,-3 0 0 0,4-5 1 16,-2-4 2-16,2 1-2 0,1-3 0 15,-5-3-1-15,2 0 0 0,0-3 0 16,-2 0 1-16,1-4-1 0,-1-3 1 16,0-1-1-16,-4-4 0 0,2 1 0 15,0-3 1-15,2 0 0 0,-2 0-1 0,2-8 3 16,-2 2 1-16,0 1-1 16,0-2-1-16,-2 0 0 0,0-2 0 15,0-3 1-15,-6 3-2 0,0-4 0 16,-2-1-1-16,-5-3 0 0,1 0 2 15,-5-1-2-15,-3-4 0 0,1 2-3 0,3 1 3 16,-3 4 0-16,5 4 0 0,1 3-2 16,-1 2 2-16,1 4 0 0,1 2-2 15,-5 8-1-15,1 0 2 0,-3 6-1 16,-1 4 1-16,5 1 1 0,1-2 0 16,1 0 0-16,3-3 0 0,2 0-1 15,1-2 1-15,3-1 0 0,0-2-1 16,4 2 1-16,-2-3-1 0,2 1-1 15,0 4 1-15,4-1 0 0,2 1 0 16,3 0 0-16,3 2 1 0,-2-2 1 16,3-2 0-16,1-2 0 0,1 2 2 15,1-5-1-15,-1 0 2 0,3-3-1 16,3-2 2-16,4-1 0 0,4-4 0 16,-2-5 1-16,-1-5-2 0,-1 2 2 0,-8 1-3 15,-3 3 2-15,-3-1-2 0,-5 1-2 16,-4 2 1-16,-2 3 0 15,0 1-2-15,0-1-3 0,0 2-17 0,0-1-9 16,-2-1-10-16,0 0-16 0,-2 0-11 16,-3 0-8-16,1 0-20 0,0 0-144 15</inkml:trace>
  <inkml:trace contextRef="#ctx0" brushRef="#br0" timeOffset="35252.89">3208 4463 117 0,'0'0'9'0,"0"0"0"0,0 0-2 16,0 0 2-16,0 0-4 0,0 0-1 15,-33-6 3-15,31 5 8 0,0-1 4 16,-2-1 2-16,4 3 0 0,0-3-4 16,0 3-5-16,0 0-11 0,4 0-1 15,-2 0-1-15,0 0-13 0,2 2-13 16,-2 1-37-16,-2 0-80 0</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20-01-08T01:24:00.318"/>
    </inkml:context>
    <inkml:brush xml:id="br0">
      <inkml:brushProperty name="width" value="0.05292" units="cm"/>
      <inkml:brushProperty name="height" value="0.05292" units="cm"/>
      <inkml:brushProperty name="color" value="#FF0000"/>
    </inkml:brush>
  </inkml:definitions>
  <inkml:trace contextRef="#ctx0" brushRef="#br0">24667 4321 153 0,'-6'11'72'0,"6"-8"-66"16,-2-1-3-16,0-2 28 0,2 1 18 15,0-1-11-15,-2 0-4 0,2 0 7 16,-5 0 1-16,5-3-13 0,-4-2-6 16,-2 0-6-16,0 1-4 0,-7-5-1 15,9-1 0-15,-6-5-1 0,-2-2-1 16,1-4-4-16,5-3 2 0,-4-1-4 0,-1-4-1 15,5-3-2-15,2-1-1 0,-2-3 0 16,2 4 0-16,2-1 0 0,2 2 0 16,0 3 0-16,0 0 0 0,0 6 0 15,4-1-1-15,2 5-1 0,0 2 1 16,0-1-1-16,9 8 2 0,-3-2-1 16,-3 4 0-16,9 0 1 0,-5 1 0 15,9 4 0-15,-7-1 0 0,7 3 0 16,-3 0 1-16,-4 3-1 0,3 6 0 15,-5-2 0-15,-9 5 0 0,0 4 0 16,-4 6 0-16,0 5-1 0,-6 0 1 16,-9 4 0-16,-3-2 0 0,-3-1-2 15,6-3 0-15,-7 1-3 0,7-3 3 0,-5-3 1 16,11-2 0-16,-3-2 0 16,-1-2 1-16,7-1 0 0,0-1 1 15,2-3-1-15,0 1 0 0,-2-2 1 16,4-1-1-16,2 0-1 0,0-3 1 15,0 4-2-15,0-3 1 0,6 0 1 0,0 1-2 16,2-5-2-16,0 1 2 0,9-2 0 16,-3 0 0-16,9-3 2 0,0-1 3 15,-2-2-3-15,8 0-22 0,-5 0-39 16,-3 0-50-16,0-1-98 0</inkml:trace>
  <inkml:trace contextRef="#ctx0" brushRef="#br0" timeOffset="484.314">24824 4027 337 0,'0'0'43'0,"0"0"-8"0,0 0 16 16,0 0-9-16,0 0-22 0,0 0-16 15,0 0-4-15,0 0-1 0,8-3 0 16,-6 14 1-16,0-1 2 0,1 4 0 15,1-3-1-15,0 1 1 0,-2-2-2 16,6 1 1-16,5-4-1 0,-3 1 1 16,0-3-1-16,9-1-1 0,-7-2 1 15,9-2 1-15,-5 0-1 0,7-6 1 16,-2-1 0-16,-3-5-1 0,7 0 3 16,-4-1-3-16,-5-3 1 0,3 1 2 15,-7 1 2-15,-1-4 1 0,1 2 4 16,-6-2-2-16,-4 2-1 0,1-1-3 0,-3 0 2 15,-5 0 2-15,-1 2-4 0,-6 4-1 16,1 0-2-16,3 3 1 16,-6 2 0-16,3 3 1 0,-3 3-1 0,-3 0-2 15,7 7 1-15,-11 6-1 0,7 2 0 16,-7 4 0-16,5 3 0 0,-3 1 0 16,5-1 0-16,-1 1 0 0,11-1-2 15,-2-2 2-15,4-3-1 0,0 4 0 16,2-5 1-16,4 1 0 0,2 0 0 15,4-3-1-15,7-2 1 0,-5-2 0 16,11-1 0-16,0-1 0 0,-3-7 0 16,9 2 0-16,2-3-6 0,2 0-12 15,1 0-14-15,-6-6-21 0,1-3-37 16,-10-1-81-16</inkml:trace>
  <inkml:trace contextRef="#ctx0" brushRef="#br0" timeOffset="749.865">25335 3791 383 0,'0'0'38'0,"0"0"10"0,0 0 14 16,0 0-14-16,0 0-17 0,0 0-10 16,0 0-3-16,0 0-7 0,0 0-11 15,27-34 0-15,-17 51 0 0,-4 8 0 16,-4 6 3-16,2 6-1 0,-4 4 0 15,0 0-1-15,0 1 1 0,4-5 1 16,3-3-2-16,-3-1-1 0,2-4 0 16,2-4-7-16,-4-3-10 0,9-2-5 15,-3-5-6-15,-4-1-10 0,5-7-9 16,-1-3-30-16,-8-2-66 0</inkml:trace>
  <inkml:trace contextRef="#ctx0" brushRef="#br0" timeOffset="937.288">25252 4014 457 0,'0'0'18'0,"0"0"-15"0,0 0 16 16,0 0 24-16,0 0-15 0,0 0-9 16,0 0 0-16,0 0-7 0,0 0-6 15,62-32-5-15,-43 32-1 0,-1 0 0 16,11 0 0-16,0-1-1 0,2 1-26 15,0 0-19-15,0 0-35 0,-10 0-108 16</inkml:trace>
  <inkml:trace contextRef="#ctx0" brushRef="#br0" timeOffset="2608.727">25936 3948 325 0,'0'0'44'16,"0"0"-6"-16,0 0 13 0,0 0 12 16,0 0-23-16,0 0-26 0,0 0-2 15,0 0-2-15,0 0-5 0,-39-84-5 16,20 83-2-16,5 1 0 0,-7 1 0 16,5 5 2-16,-1 2 0 0,-2 4 0 15,3-2 1-15,-7 4-1 0,9 0 1 16,-5 1-1-16,5 2 1 0,-5-2-1 15,7 3 0-15,-1-1 0 0,-1 1-1 0,10-1-1 16,-3-2 1-16,1 0 0 16,4-2-5-16,2-3 0 0,0-1 1 15,0-3 1-15,4-2 0 0,2 2-1 0,1-5 2 16,3-1-2-16,9 0 4 0,-7-6 1 16,11-2 2-16,-3-4-1 0,-3-1 2 15,8-5-2-15,-11-1 0 0,5 1 5 16,-9-3 3-16,5 0 1 0,-5-1-3 15,-6 5-1-15,-2 3 0 0,0 4 4 16,-2 6-6-16,0 1-4 0,0 3 0 16,0 0-1-16,0 2 0 0,-2 6-3 15,0 7 0-15,2 2 4 0,-2 7 2 16,0-2-2-16,2 2 0 0,0-3-1 16,4-2 1-16,-2-1-5 0,11-5 4 15,-3 0 1-15,0 0 0 0,9-5-1 16,-5-2-1-16,9-4 2 0,-4-2 0 15,3 0 3-15,5-8-3 0,-4-3 1 16,-2-4 1-16,1-3 0 0,-9-1 0 16,3-2 3-16,-5 1 4 0,-3-6-2 0,6-5 0 15,-5-3-1-15,-3-3-2 0,0 2 1 16,0 8-3-16,-4 3-2 16,-2 6 2-16,-2 7 5 0,-4 3 0 0,0 2-2 15,4 3 1-15,0 3 2 0,0 0-2 16,2 0-6-16,-4 9-1 0,-5 4-3 15,-1 8 3-15,2 6 1 0,6 0 0 16,-5 3 0-16,5 0 1 0,2 1-1 16,0-2 0-16,2-1 0 0,5-2 0 15,-1 1-1-15,8-4 1 0,-3-1 0 16,-5-4 0-16,6-4 0 0,-3-5-3 16,-3-1 1-16,-4-7 1 0,0 1-1 15,0-2 2-15,0-3 0 0,4-3 2 16,0-5 1-16,1 0 0 0,-3-3-2 15,-2-1 0-15,-2-6 1 0,-2-2 0 16,-7-1-1-16,-5 0-1 0,2 6 0 16,-11 2-1-16,2 4-2 0,-4 7 0 0,-1 4-2 15,-3 2-3-15,2 8 3 0,6 4 4 16,0 4-1-16,1 0-1 0,7 3-4 16,5 0-3-16,0-1-1 0,2 0 2 15,6-3 2-15,0 0 5 0,6-2 1 16,4-2-1-16,-2-1-1 0,13-3 2 15,-4-2-1-15,9 0 2 0,-1-6 1 16,4 0-1-16,0-3 2 0,0-3-1 16,4-5 0-16,-4-3-1 0,0 1 1 15,0-3 0-15,-4-3 0 0,-9 0 0 16,5-6 0-16,-11 2 0 0,7-8 1 16,-7-4-1-16,1-4-1 0,-1-3 0 0,0 2 4 15,-6 4-4-15,-2 4 0 0,0 12 2 16,-2 0 8-16,0 9 1 0,0 3 1 15,0 5-2-15,0 2 0 16,-2-1 2-16,2 2-4 0,0 3-8 16,0 3 0-16,0 5-7 0,-4 8 7 0,4 1 0 15,0 3 2-15,0 2-2 0,0 4 2 16,0-4-1-16,4 3 1 0,-2-2 0 16,9-3-1-16,-7 2-1 0,2-3 0 15,0 0 0-15,-4 2-1 0,3-5 2 16,5 2-1-16,-2-2 1 0,0-2-1 15,-3 0 0-15,1-6 1 0,2-2-1 16,-2-3 0-16,-2-2 1 0,0-1-1 16,-4-1 0-16,3-1 1 0,-1-1 1 15,0 0-1-15,2-6 2 0,2-2 0 16,-2-6 0-16,-2 0-2 0,2-7 0 16,-4-2 0-16,0-4-1 0,0 2-1 0,-8-1-4 15,-4 4 3-15,3 2-5 0,-5 4-4 16,-3 1 3-16,-3 7-3 0,5 3-2 15,-12 3 0-15,11 4 5 0,-5 5 1 16,5 4 0-16,-1 1 3 0,5 3-1 16,-3 1 3-16,11-1-3 0,-2-4 3 15,4 5-2-15,-2-7 2 0,4 2-2 16,0-2 1-16,0-4 3 0,6 3-3 16,-2-1 2-16,0-2-1 0,9-4 2 15,1 1 0-15,-2-1 1 0,9-1 2 16,-2-3 4-16,1-4 3 0,1-4 1 15,-4 3 2-15,3-4-1 0,-9 2 4 16,7-3 0-16,-5 1-5 0,5 2-2 16,-7-1-1-16,-1 2-2 0,4 4 0 0,-5 0-2 15,-3 2 1-15,4 2-3 0,0 1 1 16,-3 0-3-16,3 4 0 0,2 4-1 16,-1 0 0-16,-5 6 1 15,6 0-2-15,-3 1 1 0,-3 2 0 0,-2-2 1 16,-4 3-1-16,2-1 1 0,-2-3 0 15,0 1 0-15,0-4 0 0,-2-3 0 16,-2 0 0-16,2-4 0 0,0-1 1 16,-2 0-1-16,-1-3 3 0,1 0-2 15,-6 0 2-15,4-4 1 0,0-4 0 16,-5-5-3-16,1 1 2 0,4-6-3 16,-1-2 2-16,3-5-2 0,4-2 0 15,0-5 0-15,9-4 0 0,-1 4 0 16,6 4 2-16,-1 6-2 0,-7 8 0 15,4 5 0-15,-1 3 0 0,-1 6-2 16,-2 0 1-16,9 6-12 0,-7 5-28 16,0 6-10-16,-6 0-6 0,2 5-35 0,-4-1-120 15</inkml:trace>
  <inkml:trace contextRef="#ctx0" brushRef="#br0" timeOffset="2905.611">26742 4234 458 0,'0'0'48'15,"0"0"-17"-15,0 0 11 0,0 0 6 16,0-18-15-16,2 15-9 0,-2 1-4 16,2 0-1-16,3 1-5 0,-3 1-7 15,2 0-6-15,0 0-1 0,2 0 1 16,0 3-1-16,11 0 0 0,-5 0 0 16,7 1-1-16,-5 0-5 0,5 1-29 15,-5-1-25-15,3 1-26 0,-7-4-62 16</inkml:trace>
  <inkml:trace contextRef="#ctx0" brushRef="#br0" timeOffset="4374.836">26414 4657 316 0,'0'0'89'0,"0"0"-46"15,0 0 2-15,0 0 15 0,0 0-19 16,0 0-15-16,0 0-8 0,0 0 1 15,12-84 0-15,-6 77-4 0,-2 0 1 16,3 3-6-16,5-1-4 0,-2 3 2 0,1 2-5 16,3 0 0-16,-1 7-2 0,-3 1-1 15,6 4 0-15,-5 2 0 0,1 3 0 16,-4 4 1-16,-1 3-1 0,-5-1 0 16,0 3-1-16,0-4-10 0,-2 1-3 15,0-7-3-15,0-1 12 0,-4-3-4 16,2-2-1-16,-3-5 5 0,1-1 2 15,0-2-1-15,-2-1 4 0,2-1 2 16,2 0-1-16,0 0 1 0,-2-3 0 16,-1-4 0-16,1-3 0 0,0-4-1 15,2-3-1-15,2-6 2 0,0-3-2 16,4-2 1-16,7-2 0 0,-5-1 1 0,8 6 2 16,-1 4 1-16,-7 5-1 0,8 7 1 15,-3 0 2-15,-3 4-1 16,11 2-2-16,-7 3-1 0,9 0 0 15,-7 3 0-15,7 3-1 0,-9 4-2 16,9 2 0-16,-9 5 2 0,3 0-2 0,-3 3 0 16,-8 2 0-16,2-2 0 0,1 2 0 15,-5-2-8-15,-2-4 0 0,0-1 1 16,-9-3-3-16,3-1 1 0,2-3 2 16,-2 1-2-16,0-1 1 0,-5-5 2 15,5 1 5-15,0-2 0 0,-2-2 1 16,-3 0 1-16,3-5 0 0,4-1 1 15,0-3 0-15,-2-2 0 0,2 0 1 16,-3-7 5-16,7-2-2 0,0-5 1 16,9-3-3-16,3-2 2 0,-2-5-2 15,13 4 3-15,-4 3 2 0,-3 6-6 16,3 4 4-16,-3 7 1 0,3 3-1 16,-5 4-1-16,11 1-1 0,-8 3 1 0,8 1-1 15,-5 7-3-15,-5 1 1 0,5 2-1 16,-9 6-2-16,1 0 1 0,-4 1-1 15,-3 4 0-15,-5 3 0 0,0 1 1 16,0 2-1-16,0-3-2 0,-3-2-5 16,3-1-3-16,0-2-7 0,0 0-2 15,0-4-5-15,3-3 2 0,1-3 3 16,2-2-12-16,4-5-9 0,3-2 0 16,-3-1-8-16,4-3-28 0,3-6-2 15,-1-5-9-15,1 0 3 0,0-6 5 16,-5-3 79-16,4-1 16 0,-1-5 44 15,-3 1 5-15,5-1 13 0,-5 1-9 16,5 2-1-16,-7 1 2 0,-4 3-17 0,-1 2-5 16,-3 6-5-16,-2 0-7 0,-2 3-9 15,-3 4-15-15,-3-1-7 16,-2 7-2-16,-5 1-3 0,3 0-1 16,-5 7 0-16,5 2 0 0,-3 4 0 0,-1 2 2 15,1-1-2-15,1 5 1 0,2-1-5 16,-3 1-2-16,9-1-6 0,0-1 4 15,0-1 2-15,1-1 3 0,3-4 1 16,2-1 3-16,0-3-1 0,0 1 1 16,4-5 0-16,3 0-1 0,-3 0 0 15,4-3 1-15,9 2 0 0,-5-2 0 16,5-2 1-16,-3-4 0 0,3-2-1 16,-3-4 3-16,-4-1-2 0,3-5 1 15,-3-1-2-15,-4-4 4 0,9 1-1 16,-7 1 0-16,-4 2 1 0,2 7-1 15,-6 7-3-15,0 4 1 0,0 1 1 16,0 0-2-16,0 6 0 0,-2 5-8 0,-2 3 6 16,0 7 2-16,-2 1 1 15,2 0-1-15,2 1 1 0,-2-1-1 0,4 2 2 16,0-5-2-16,8-2 0 0,-2 0 0 16,2-4 0-16,1-3 0 0,5-4 1 15,-4-1 1-15,5-2 2 0,-1-3 1 16,-5 0 2-16,11-8-2 0,-7 1 3 15,-1-4-3-15,0-2 1 0,-3-5-3 16,5-1 0-16,-1-5 1 0,-1-6-3 16,7-1 0-16,-9-2 0 0,4 3 0 15,-3 8 1-15,-11 8-2 0,0 3 2 16,0 7 6-16,0 3 1 0,0 1-2 16,0 0-3-16,0 2-4 0,0 6-1 15,-2 7-4-15,-3 4 5 0,-1 1 2 16,2 2 0-16,4-1-1 0,0-1 0 15,0 2 0-15,0-3 1 0,4 2-2 16,0-5 1-16,1-2-1 0,-1-2 2 0,-4-3-2 16,0-2 0-16,4-2-9 0,-4-1-18 15,2-4-15-15,-2 0-14 0,0-3-13 16,0-8-7-16,-2-6-74 0</inkml:trace>
  <inkml:trace contextRef="#ctx0" brushRef="#br0" timeOffset="4515.346">27358 4381 468 0,'0'0'11'0,"0"0"-2"0,0 0 35 15,0 0-3-15,0 0-25 0,15-25-13 16,-7 28-1-16,-2 2-4 0,0 6 2 16,1 0-25-16,-5 0-31 0,4 5-53 0,-6-3-125 15</inkml:trace>
  <inkml:trace contextRef="#ctx0" brushRef="#br0" timeOffset="5046.472">27551 4584 288 0,'0'0'63'0,"0"0"-21"0,0 0-2 15,0 0 9-15,0 0-20 0,0 0-15 16,0 0-3-16,0 0-2 0,0 0 7 15,-5-20-5-15,5 15 2 0,0 2-3 16,0 0 3-16,0 0-2 0,0 1-3 0,3-1 5 16,-1 1-2-16,0 2-2 0,0 0-1 15,2 0-6-15,-2 5-2 16,2 5-2-16,-2 5 1 0,-2 1 1 16,0 4-1-16,0 3 1 0,-4 2 0 0,2-2-6 15,0-3-6-15,0-4 5 0,2-4 7 16,-2-6 0-16,2-4-1 0,0 1 1 15,0 0 0-15,0-3 1 0,0 0 0 16,0 0-1-16,-2 0 1 0,0-3 6 16,0-3 0-16,-1-2-4 0,1-3 2 15,-2 0-1-15,4-4 0 0,0-4 0 16,0-1-2-16,11-4-2 0,-3-1 1 16,0 0 0-16,9 2 5 0,-7 1 0 15,2 3-1-15,3 1 5 0,-5 7 2 16,3 2 0-16,1 2-1 0,-2 2-2 15,7 1 0-15,-4 4 1 0,7 0 0 0,-1 4-3 16,-2 6-3-16,5-2 0 0,-3 6-1 16,-6 1 1-16,1 1-2 0,-8 2 1 15,-1 1-3-15,-5 1 1 0,-2 2-1 16,-5-1 0-16,-7 3 1 0,-2-4 0 16,1 3-1-16,-3-1-12 0,3 1-25 15,-3 0-17-15,5-6-17 0,-3 0-30 16,-3-7-112-16</inkml:trace>
  <inkml:trace contextRef="#ctx0" brushRef="#br0" timeOffset="8296.214">24458 5564 154 0,'0'0'0'0,"0"0"-10"0,0 0-10 0,0 0 20 16,0 0 1-16,0 0 0 0,11 14-1 15,-11-11 0-15,0 0-1 0,0-2 1 16,0 0-3-16,0-1-1 0,-5 0 4 16,3 0 16-16,-2 0 10 0,4 0 2 15,0 0 6-15,0 0 1 0,0 0-11 16,0 0-3-16,0 0 4 0,0 0 4 16,0 0-4-16,0 0-5 0,0 0-9 15,0 0 0-15,0 0-1 0,0 0 3 16,0 0 3-16,0 0 0 0,0-1-1 15,0 1 1-15,-4-1-6 0,4-2-1 0,-2 3-6 16,2-3 5-16,0 2-3 0,0-1-2 16,0 1 0-16,-2 1-2 0,2 0 0 15,0 0 0-15,0 0-1 0,0 0 0 16,0 0 1-16,0 0 0 0,0 0 0 16,0 0-1-16,0-2 0 15,-2 1 1-15,2-1 0 0,0 2-1 0,-2 0 1 16,2 0-1-16,0 0 2 0,0-2-2 15,0 2 1-15,0-1-2 0,0 1 2 16,0 0-1-16,0 0 0 0,0 0 0 16,0 0 0-16,0 0 0 0,0 0 0 15,0 0 0-15,0 0 0 0,0 0 0 16,0 0 1-16,0 0-1 0,-2 0 1 16,2-2 1-16,0 1-1 0,0 1 1 0,0-2 2 15,0 2 1-15,0 0-2 0,0 0 1 16,0 0-3-16,0 0-1 15,0 0 2-15,0 0-2 0,0-1 0 0,0 1 0 16,0 0 0-16,0 0 0 0,0 0-1 16,-2 0 1-16,2 1-1 0,0-1 1 15,0 2-2-15,0 1 2 0,0 0-2 16,4 2 2-16,0-1 0 0,0 2-2 16,4-1 2-16,5 3 1 0,-3 2 0 15,9-3 3-15,-5 2-1 0,11 0-2 16,-11-2 1-16,13-1 2 0,-4-1 0 15,-4-4-1-15,5-1 1 0,-1 0 2 16,0-5 2-16,-2-2 3 0,3-1-1 16,-5 0-2-16,4-2 0 0,-1 0 0 15,-7-1-3-15,6 0 0 0,-11 1-1 16,0-2 0-16,1 2-1 0,-5 1 0 16,-4-2 1-16,-2 6 1 0,0-6 0 0,-2 4-1 15,-6-3-1-15,-7-1 1 0,7 0-4 16,-11-1 2-16,7 0 0 0,-9 1-2 15,9 2 0-15,-9 2 1 0,9 0-1 16,-1 0 0-16,-1 3-1 0,3 2 1 16,-1 2-2-16,-5 0 0 0,7 6 0 15,-8 2 0-15,5-1 1 0,-5 3 1 16,5 1-1-16,-5 0 0 0,7 4 0 16,-7-2-1-16,5 2 2 0,1 1 0 15,-3-2-1-15,7 1 0 0,-2-2 2 16,1 2-2-16,1-1 1 0,4 0 0 15,4-3 0-15,0 4-1 0,0-2 0 16,0 2-1-16,0-1 2 0,4 0 1 0,2 2-1 16,7-3-1-16,-5 3 1 0,4-4 0 15,5 1 0-15,-5 1 0 16,9-3 0-16,-4 1 0 0,7-1 1 16,3 0 1-16,-2-4 3 0,4-1-1 15,-2-2-1-15,2-4 2 0,0 0-1 0,2 0 2 16,-6-4 1-16,-5-2-1 0,1-1 0 15,-2 2 1-15,-5-2-2 0,-2 1-1 16,1-1-1-16,-5 2 0 0,-4 1-2 16,2-1 0-16,1 2 0 0,-5-2 0 15,0 2 0-15,0-2 0 0,-2 2-1 16,0 0-4-16,0 2-4 0,2-1-4 16,-2 1-4-16,0 0-7 0,0 1-8 15,0 0-9-15,0 0-4 0,0 0-16 16,-2 0-43-16,0 0-91 0</inkml:trace>
  <inkml:trace contextRef="#ctx0" brushRef="#br0" timeOffset="8702.398">25087 5427 277 0,'0'0'36'0,"0"0"14"0,0 0 11 16,0 0-2-16,0 0-14 0,0 0-14 16,-21-76-1-16,21 70-2 0,0 2-1 15,0 1-7-15,0 3-1 0,0-2-3 0,0 2-3 16,0 0-7-16,0 3-6 15,0 4-3-15,4 8 3 0,-2 1 0 16,2 5 5-16,-2 4-1 0,0 1 0 0,-2 3-1 16,0 5-1-16,0-2-2 0,2 2 2 15,3-3-1-15,-1-2 0 0,2-1 1 16,0-3-2-16,2-3 2 0,-6-3-2 16,7-4 1-16,1-1-1 0,-2-3-2 15,-1-2-8-15,-5 0-5 0,2-3-17 16,2 0-11-16,-2-2-13 0,0-4-23 15,-4-3-60-15,0-5-171 0</inkml:trace>
  <inkml:trace contextRef="#ctx0" brushRef="#br0" timeOffset="9108.577">25157 5636 186 0,'0'0'54'16,"0"0"-23"-16,0 0 13 0,0 0 18 15,0 0-16-15,0 0-13 0,0 0-2 16,0 0-6-16,0 0 2 0,-15-41-8 16,15 37-1-16,0-1 0 0,0 1-1 15,5-1-3-15,-3 0-4 0,6-1-2 16,4 0 2-16,-1 2 1 0,1 0-2 15,7-1 2-15,-5 1-4 0,7 4-1 16,4 0-3-16,-5 0 0 0,3 4-1 0,2 3 1 16,-7 2-2-16,5 3 0 0,-6-1-1 15,-1 6 0-15,-8-1 0 16,5 0 0-16,-7 2 0 0,-4-3-2 16,-2 0 2-16,0 1 2 0,-2-2-1 15,-4 0 0-15,-4-3 0 0,1 1-1 0,-1 2 0 16,-7-6 0-16,5 1-11 0,-11-3-1 15,9-1-3-15,-7-2 2 0,5-2-5 16,-5 0 1-16,4-1 0 0,-1 0-2 16,5-2-3-16,-1-7-4 0,8 3-7 15,-3-4-7-15,3-2-20 0,-2 1-29 16,4 0-25-16</inkml:trace>
  <inkml:trace contextRef="#ctx0" brushRef="#br0" timeOffset="10077.586">25610 5591 168 0,'0'0'75'0,"0"0"-24"0,0 0 7 16,0 0 9-16,0 0-7 0,0 0-17 16,0 0-4-16,2-50 0 0,-2 50-3 15,0 0-12-15,0 0-7 0,0 0-11 0,4 5-5 16,2 3-1-16,2 5 1 0,0 5 4 15,-1 6 2-15,-3 1-2 0,6 2 2 16,-4 3-1-16,1 0-4 0,-1 2-1 16,-4-2 2-16,4-4-2 0,2-1-1 15,-1-3 1-15,-1-4 0 0,-2-1 1 16,-2-5-2-16,0-4 0 0,2 0 0 16,-2-3 0-16,2-1-3 0,-2-2-2 15,-2-2 0-15,0 3 2 0,0-3-3 16,0 0 3-16,0 0 0 0,0-2 3 15,0-2 1-15,0-4 2 0,0-1-3 16,-2-4-1-16,-6-2 1 0,2-4-3 0,4-4 3 16,-6-3 0-16,-1-5 0 0,-1-5 1 15,6 2-1-15,-2-3 0 0,-3 2 0 16,5 4 0-16,-6 2-1 16,8 2 1-16,0 2 0 0,2 5 1 0,0 1-1 15,0 0 0-15,2 4 0 0,4-1 1 16,2 3 0-16,1 0 2 0,-1-1-3 15,6 5 3-15,1 0-2 0,-3 1 0 16,7 4 0-16,-7 0 0 0,9 4 1 16,-7 0-1-16,5 8 0 0,-9 4 0 15,5 4-1-15,-7 6 0 0,-2 2-1 16,-6 2 1-16,0 3-1 0,0-3 0 16,-2-1 0-16,-8-1-2 0,-3-4 3 0,5-1 0 15,-4-2 2-15,-5-3-2 16,7-1-2-16,-9-3-11 0,5 1-6 15,-9-2-3-15,6-1-14 0,-3-2-14 16,-5-3-10-16,8-1-34 0,-5-2-73 0</inkml:trace>
  <inkml:trace contextRef="#ctx0" brushRef="#br0" timeOffset="11764.776">26029 6159 155 0,'0'0'24'0,"0"0"1"0,0 0 8 15,0 0 12-15,0 0-2 0,-4-25-12 16,2 25-4-16,2-6 2 0,0 3 1 15,0-2-1-15,0-1-4 0,0 1-5 16,2 2-2-16,2-3-6 0,0 1-1 16,0-2 1-16,-1 1 1 0,1 1 0 15,2-1-2-15,0 2-1 0,0 0-2 16,-2 1 3-16,1 0-5 0,-3 3-2 16,4-2-2-16,0 2-1 0,4 0-1 0,1 5 0 15,-5 3 0-15,6 6-1 0,1 1 0 16,-9 4 1-16,2 1 0 0,4 3 0 15,-6 0 0-15,3-1 0 0,-5-1-1 16,0-2-1-16,-2-5 0 0,0-1-2 16,0-3 1-16,0-2 2 0,0-2 0 15,0-3 1-15,0 0 0 0,0 0 0 16,-2-1 0-16,-2-2-3 0,2 0 2 16,-5 0 1-16,1 0-1 0,2 0-1 15,0-6 1-15,2 1 0 0,-2-1-1 16,0-3 0-16,-5-4 2 0,3 1 0 15,0-2 0-15,4-3 0 0,0 0-1 16,2-2 0-16,0 2-1 0,2-1 2 0,0 4-1 16,10 3 1-16,-3 0 0 15,-3 3 0-15,4 5 0 0,2-3 0 16,-1 1 0-16,1 2 0 0,7 2 0 16,-5 1 2-16,5 0-1 0,-7 1 1 15,7 4-2-15,-9 1 1 0,5 5-1 0,-3 0 1 16,-4 1-2-16,5 7 2 0,-3-2 0 15,-4 5-1-15,-4-1-1 0,3 1-1 16,-3-5 2-16,-2 0-5 0,4 0-3 16,-4-6 1-16,0-2 4 0,0 0 1 15,-4-6 2-15,4-1 0 0,0 0 0 16,-2-1 0-16,-3-1 0 0,3 0-4 16,0 0 4-16,-2-4 4 0,-2 0-3 15,0-3-1-15,-3-3-1 0,3 1 1 16,2-5-2-16,0-3 2 0,0-3 0 15,2-2-1-15,2-2 1 0,2-3-2 16,4 2 2-16,0 4 0 0,0 5 2 0,5 4 2 16,-3 3-1-16,0 3-1 0,1-2 3 15,1 5-4-15,0 1-1 0,-1 2 4 16,7 0-2-16,-8 1-2 0,5 3 0 16,-1 8 2-16,-4 0-2 15,1 2 0-15,3-1 0 0,-4 5 0 0,-4 1 1 16,3 1 0-16,-3 3-1 0,4-3-1 15,-4-1 1-15,0 1 1 0,-2-3-1 16,3-3-6-16,-3 0-5 0,0-3 3 16,-2-5-5-16,2-1-4 0,-2-1-5 15,0-2 0-15,4-2-14 0,2 0-20 16,-2 0-11-16,4-3-23 0,-1-3-5 16,1-1-73-16</inkml:trace>
  <inkml:trace contextRef="#ctx0" brushRef="#br0" timeOffset="12374.559">26658 6216 277 0,'0'0'82'0,"0"0"-28"16,0 0 2-16,0 0-7 0,0 0-11 0,0 0-4 16,0 0-13-16,20-79-5 0,-20 73-6 15,-4 0-9-15,2 0 0 0,-2 1-1 16,-2 0 0-16,-3 5 0 0,-3 0-1 16,6 0 1-16,-7 3-3 0,-1 5 3 15,8 3 0-15,-2-2 0 0,-1 4 0 16,1-1 0-16,4 2-2 0,0 0-2 15,4 0 2-15,-2 0 0 0,2 1-1 16,0-4-2-16,0 1 4 0,2 1 0 16,2-4-1-16,2-1 1 0,4-2-1 15,3-4-1-15,-7 1 1 0,6-3 2 16,-1 0 2-16,-3-3-2 0,4-2 3 16,-1-1-1-16,-5-3 4 0,2-1-2 15,5-4 3-15,-3 2 2 0,-4-4-5 0,2-2 0 16,3 2-3-16,-5 1 1 0,-2 1 1 15,-4 5-2-15,0 7-1 0,0-1 0 16,0 3 0-16,0 0-1 0,0 3-2 16,0 5 2-16,0 1-3 0,-4 5 4 15,4-3 1-15,-2 3-1 0,2-2 1 16,0 2-1-16,4-4 0 0,0 0 1 16,2-2-1-16,7 3-1 0,-1-5-1 15,-4-1 2-15,9-2-1 0,-5-3 3 16,3 0-2-16,-3 0 0 0,-6-5 0 15,1-1 2-15,1-2 0 0,-2-1 1 16,-2-2-1-16,0-1 4 0,-4-5 3 16,5-2-1-16,-3-1 0 0,2 2 0 0,2 0-3 15,-4 6 1-15,0 3 4 16,0 4-4-16,-2 5 0 0,0-1 3 16,0 1 0-16,0 0-3 0,0 0-6 15,2 6-1-15,0 3-4 0,0 2 4 0,-2 6 1 16,2 0 1-16,0 0 1 0,-2 0-1 15,0-2 0-15,5-2 0 0,-5 1-1 16,2-5 1-16,2 2 1 0,-2-5-2 16,2-1-5-16,-4-2-14 0,2 0-10 15,-2-3-14-15,0 0-5 0,0 0-13 16,-8-6-14-16,2-7-71 0,-1-2-180 16</inkml:trace>
  <inkml:trace contextRef="#ctx0" brushRef="#br0" timeOffset="12515.28">26831 5988 315 0,'0'0'7'0,"0"0"6"0,0 0 8 15,0 0-13-15,0 0-8 0,0 0 0 0,0 0 0 16,6 22 0-16,-4-11-1 0,1-3-41 16,1 3-40-16,2-2-85 0</inkml:trace>
  <inkml:trace contextRef="#ctx0" brushRef="#br0" timeOffset="13077.599">26999 6199 252 0,'0'0'13'0,"0"0"2"15,0 0 17-15,0 0 4 0,0 0-13 16,0 0-7-16,0 0 3 15,0 0 0-15,0 0 10 0,-60-82-2 16,60 71-6-16,0 2-4 0,2 1 1 16,2-1-4-16,4 0-1 0,0 2 3 0,-1 0 1 15,3 2 0-15,4-1 0 0,-3 1-2 16,7 4-3-16,-1 1-1 0,2 1-4 16,-3 4-3-16,5 4-2 0,-7 6-1 15,3 4-2-15,-7 1 1 0,-4-1 0 16,3 2 0-16,-7-2-1 0,-2 1 0 15,0-7-1-15,0-4-2 0,-9 2-3 16,3-5 6-16,6 0 1 0,-6-1 0 16,6-2-2-16,-4-1 1 0,-2-1-4 15,1-1 5-15,-3 0-2 0,4-1 2 16,-2-1 4-16,2-6-2 0,-2 2-1 16,1-5 0-16,-1-1 0 0,4-1-1 0,2-7 0 15,0 0 5-15,6-3 2 0,3 1 3 16,-1 1 0-16,-2 0 6 0,6 6-3 15,-3 6-5-15,-3-1 4 0,6 7-3 16,3 0-1-16,-3 3-2 0,9 0-4 16,-9 0 0-16,13 8 3 0,-10 1-4 15,5 2 3-15,-9 3-2 0,3 0-2 16,-6 3 0-16,-1-3 1 0,-3 3 1 16,-2 0 0-16,-2-3-2 0,0 3 0 15,0-2 2-15,-2-2 0 0,2 2-1 16,0-2-1-16,-2-2 0 0,0-2-22 15,2-2-17-15,-3 1-11 0,-1-4-22 16,-2-3-40-16,-2 1-83 0</inkml:trace>
  <inkml:trace contextRef="#ctx0" brushRef="#br0" timeOffset="14875.027">21732 6806 132 0,'0'0'47'0,"0"0"-8"16,0 0 7-16,0 0 5 0,0 0-3 15,0 0-13-15,0 0 5 0,0 0-1 16,-50 3-11-16,50-3-3 0,0 0-5 0,0 0-4 16,0 0-1-16,0 0 22 15,8 0-31-15,1 0-3 0,3 0-2 16,13 0 10-16,4 1-1 0,8 0 1 15,6 1 0-15,15-1-1 0,4 1 2 16,9-2-7-16,7 0 5 0,9-2-3 0,4-3 1 16,6-4 0-16,2 0-1 0,2-1-6 15,1-1 0-15,-5 1-1 0,-2 2 3 16,-12-4-2-16,-1 1 1 0,-13 3 1 16,-18-1-2-16,-11 4 0 0,-18 0-1 15,-7 3 0-15,-13 1-1 0,-2 1 1 16,-6-2 3-16,-7 2-3 0,1 0 0 15,-11 3-1-15,-2 4-1 0,5-2-17 16,-3 1-9-16,0-2-2 0,9 1-5 16,-5-4-5-16,13 0-10 0,2-1-1 15,2 0-22-15,-5-2-32 0,3-4-103 16</inkml:trace>
  <inkml:trace contextRef="#ctx0" brushRef="#br0" timeOffset="15203.121">22811 6532 254 0,'0'0'38'15,"0"0"18"-15,0 0 19 0,0 0-16 16,0 0-20-16,0 0-13 0,0 0 1 16,0 0-9-16,-7-22-5 0,18 25-3 15,-1-1 2-15,3 1 7 0,9 2 1 16,7 1 0-16,4 0-3 0,5 4-3 15,-1 2-3-15,6 1-4 0,3 3 0 16,-5 1-3-16,0 2-2 0,-4 1 0 16,-1 0-1-16,-5-4-1 0,-9 2-3 0,-9-4 3 15,-5-3 0-15,-8 0 0 16,0 1 0-16,-10-2 2 0,-3 3 0 16,-7 1 1-16,-1-1-2 0,-8-1 2 0,0-2-1 15,-2 0 0-15,-2 2-2 0,0-1-11 16,0 0-25-16,-4 0-17 0,-3 1-8 15,1-2-19-15,-6-4-62 0,7-1-196 16</inkml:trace>
  <inkml:trace contextRef="#ctx0" brushRef="#br0" timeOffset="16672.042">18036 6721 107 0,'0'0'38'0,"0"0"-3"0,0 0 9 15,0 0 6-15,0 0 3 0,-23-25-5 16,17 23-11-16,2-1 0 0,-5 2-7 0,3 1-6 16,0 0-2-16,0 0-5 0,4 0-4 15,0 0-4-15,-1 0-1 0,-1 0-4 16,0 3 1-16,2 0 1 0,0 1 12 16,2 2-11-16,-2 0-7 0,2 3 0 15,2-1 0-15,6 1-3 0,1 5 3 16,7-3 1-16,3 3 2 0,8 0 0 15,2-1 2-15,2-1-2 0,2-2 1 16,0-4-1-16,4-2 1 0,-2-2-2 16,0-2 1-16,-2-4 0 0,0-4 1 15,0-4 1-15,-6 1 3 0,-2-1-3 16,-2-2 1-16,0-2-3 0,-5 2 2 16,-1-4-2-16,3 4 1 0,-5-2-3 0,-1-2 2 15,-1 4 0-15,-9-3-3 16,-2 3 2-16,-2 2 0 0,-2-1-2 15,-6 4 2-15,-7-4 1 0,-3 4-3 16,-7 1-2-16,-4 6 0 0,-2 0 1 0,-4 2-2 16,2 3 3-16,-1 6 0 0,-1 1 0 15,4 3 0-15,4 1-1 0,5 0 1 16,-1 0 2-16,6 2-2 0,3-2 0 16,0 1 0-16,5 2 0 0,1 0 0 15,4-3 0-15,2 2-1 0,0 2 0 16,2-2 1-16,0 3-2 0,4 0 2 15,2 0-1-15,4-1 0 0,5-2 0 0,3 0 1 16,1-4-1-16,6-1 1 16,2-4 3-16,6 1 2 0,2-5-2 15,4-3 4-15,3 0-2 0,5-6 1 16,1-2-3-16,1 0-1 0,-5-1-1 0,-5 0 3 16,-6 1-4-16,-6-3-2 0,-8 4-15 15,-5 1-14-15,-6 1-12 0,-4-1-23 16,1-2-27-16,-5-2-89 0</inkml:trace>
  <inkml:trace contextRef="#ctx0" brushRef="#br0" timeOffset="17156.348">18960 6425 145 0,'0'0'169'16,"0"0"-138"-16,0 0 29 0,0 0 3 0,0 0-18 16,0 0-6-16,0 0-12 0,0 0-5 15,-25-48-7-15,23 58-10 0,-2 3-1 16,2 6 2-16,-1 3 9 0,-1 4-4 16,2 5-4-16,-2 4-1 0,4 6-1 15,0-1-2-15,0-1-1 0,6 1-1 16,5-5 0-16,3 0-1 0,-4-3 0 15,3-4 0-15,1-3 1 0,-1-8-1 16,3 3 0-16,1-7 0 0,-1-4 0 16,1-1 1-16,2-6 0 0,1-2-1 15,3 0 1-15,0-7-1 0,-1-1 1 16,3-6 0-16,0-1 0 0,-4-1 1 16,-5-2 0-16,-5-1-2 0,1-1 2 15,-10-3-1-15,-2-2 1 0,0-3-1 16,-2 1 2-16,-10 4-3 0,-1 2 1 15,-8 5 0-15,-1 4-1 0,-11 5 1 16,-5 6-1-16,3 1 0 0,0 4-1 0,4 5-1 16,6 3 2-16,1 4 0 0,3 1-11 15,4 2-6-15,5-1-7 0,4-1-6 16,-1 0-8-16,7-3-5 0,2 1-7 16,0-4-25-16,4 3-54 0,1-3-88 15</inkml:trace>
  <inkml:trace contextRef="#ctx0" brushRef="#br0" timeOffset="17765.608">19441 6672 321 0,'0'0'38'0,"0"0"23"16,0 0 11-16,0 0-24 0,0 0-14 0,0 0-5 15,0 0-1-15,0 0-9 0,19-58-4 16,-15 61-8-16,6 5-3 0,-6 7 1 16,3 4 0-16,-1 3 4 0,-2 4-3 15,2 5 2-15,0 5-5 0,-1 0 0 16,-1 2-3-16,4-4 1 0,-2-2 1 15,9-1-2-15,-7-6 2 0,0-3 0 16,7-2-1-16,-7-7-1 0,0-1 1 16,-2-8-1-16,7-1 0 0,-9-3 0 15,0 0 0-15,0-1 2 0,-2-2-1 16,0-3 1-16,-2 1 0 0,2-3-1 16,-2-1 0-16,0-4 0 0,0-3 1 15,-2-3-2-15,0-5 1 0,-4-3-1 0,0-7 1 16,0-5-1-16,-7 2 0 0,5-3 1 15,-2 4-1-15,-5 0 1 0,3 4-1 16,3 3 0-16,-1 2 0 0,6 1 0 16,2 4-1-16,2-1 0 0,0 4 0 15,6 1 0-15,9 2 1 0,-1 1 0 16,5 1 1-16,-1 3 1 0,9 4 1 16,-4 2-1-16,4 0 0 0,0 5-2 15,0 0 3-15,-1 6-1 0,-1 2 2 16,-6 3 0-16,-3 5-3 0,-5 2 1 15,-5 2-2-15,-4 5 1 0,-2 1 3 16,-6 2-4-16,-5 0 2 0,-5-2 1 0,-1-1 0 16,-3-5-2-16,1 1 0 0,-4-5-1 15,-6 0 0-15,0-1-11 0,3-2-10 16,-1-4-9-16,-4 1-17 0,4-3-9 16,2 1-16-16,0-4-56 0,9-2-152 15</inkml:trace>
  <inkml:trace contextRef="#ctx0" brushRef="#br0" timeOffset="18999.691">20144 7280 199 0,'0'0'34'16,"0"0"18"-16,0 0 19 0,0 0-14 15,0 0-8-15,-14-31-13 0,14 28-6 16,0 0-5-16,0 0 0 0,0 3-9 15,0 0-3-15,2 3-6 0,2 3-6 16,-2 2 2-16,0 3 6 0,4 4-2 16,0-1-1-16,-2 6 1 0,5-3 0 15,1 5-5-15,-4 1 4 0,0 0-4 16,1-1-1-16,1-3 0 0,-2-4 0 16,-6-3 1-16,2-2-1 0,-2-4 1 15,0-3-2-15,2-3 1 0,-2 0-1 16,0 0 1-16,0 0 1 0,0-3 1 15,0-3 1-15,-4-2-1 0,-6 0 0 16,-1-3 1-16,-1-2-4 0,-4-3 0 16,-3-4 0-16,-2 0 0 0,-6-6 0 0,9-1 0 15,-3-5 1-15,7 3-1 0,-3-1 0 16,9 3 0-16,4 3 0 0,4 2 0 16,0 0-1-16,6 5 1 0,2-4 0 15,9 5 0-15,-1 2 5 0,5-1-1 16,6 2-1-16,-2 1 5 0,4 3-3 15,2 3-1-15,0 5-3 0,-2 1 2 16,-3 4-3-16,1 6 0 0,-10 5 1 16,-1 3-1-16,-7 7-12 0,-5 1-24 15,-4 5-10-15,-11 4-26 0,-9-5-19 16,-7 1-57-16,6-7-117 0</inkml:trace>
  <inkml:trace contextRef="#ctx0" brushRef="#br0" timeOffset="19874.815">19948 7350 318 0,'0'0'81'16,"0"0"-51"-16,0 0 21 0,0 0 0 0,0 0-15 15,0 0-6-15,0 0-6 0,0 0-6 16,22-65-5-16,-5 60 1 0,2-3-6 16,1 4-1-16,5-1-1 0,0 2 0 15,2 0-5-15,0 0 2 0,2 3-2 16,4 0-1-16,0 0 2 0,0 0-2 15,0 0 0-15,0 0-5 0,2 0-19 16,2 0-2-16,0 0-2 0,-3-2-5 16,-10-1 1-16,1-3 9 0,-6 1 16 15,-9 0 7-15,-4-1 0 0,-2 2 0 16,-4-4 8-16,0 5 15 0,0-2 1 16,0-1 4-16,-2 3-1 0,0-3-6 0,0 3 1 15,0 3-6-15,-2-1-3 0,0 1-3 16,-2 0-4-16,-7 1-3 0,1 5-3 15,-7 3 0-15,3 0 0 0,-3 2 0 16,5 3 0-16,-5-3 0 0,9 3-2 16,1 0 2-16,-3 0 0 0,8 0-1 15,4 3 1-15,0-6 0 0,0 3 0 16,4 1 0-16,11 2-1 0,-3-3 2 16,4-3-1-16,1 3 0 0,6-5 0 15,-7-1 0-15,9-3 0 0,-2-4 0 16,-7-1 0-16,3-1 0 0,-5-4 0 15,3-5 0-15,-11 0 1 0,2 2-1 16,-5-3 1-16,1 2 1 0,-4-4 0 16,0 1-1-16,-7-3-1 0,-1-4 0 0,-6-1 1 15,1-2-1-15,-1-1 0 0,-3 3-10 16,3 1 0-16,-1 5 4 0,5 0 1 16,2 3 3-16,0 4 1 0,1-1 0 15,3-1 1-15,4 4 0 0,0-3-2 16,0 4 2-16,4-2-2 0,9 2-2 15,-3 1 0-15,2-3 0 0,11 5 3 16,2-1 1-16,8 2 2 0,0 5 3 16,0 0-2-16,0 5 2 0,-2 2-1 15,-8 1 2-15,-2 4-4 0,-7-2-1 16,-3 4 2-16,-7 1-2 0,-4-3 0 16,0 5 0-16,-4-2 0 0,-3 5 2 0,-5-7-3 15,6-2 2-15,-1 1-1 16,3-6-1-16,0 1 0 0,-4-4 0 15,6 1 0-15,-2-4 1 0,4-1-1 16,0-1 0-16,0-1-1 0,0-2 0 16,4 0 0-16,8 0 1 0,-1-2 1 0,1-5-1 15,9-1 2-15,1-4-1 0,-1-2 0 16,8 1 3-16,0-5 3 0,-2 2 2 16,2 1 1-16,-11-4-1 0,1 5 4 15,-11-1-3-15,-2-1-2 0,-6 4-4 16,0 1 2-16,-6-1-2 0,-4 2 2 15,-11 3-5-15,3 0-1 0,-9 4 1 16,-2 3-1-16,-4 2 0 0,2 4-3 16,0 3-10-16,-2 1-9 0,4 3-9 15,0 3-17-15,8 2-12 0,0 1-17 16,1 1-25-16,5-1-123 0</inkml:trace>
  <inkml:trace contextRef="#ctx0" brushRef="#br0" timeOffset="27516.512">24419 7469 54 0,'0'0'22'0,"0"0"1"0,0 0 10 0,0 0-5 15,-2-5-8-15,2 5-2 0,0 0 12 16,0 0 6-16,0 0-15 16,0 0-9-16,0 5 10 0,0-2 9 15,0 0-2-15,0 0-2 0,0 0-4 0,0-1-5 16,0 1 2-16,0 0-4 0,0 0-1 15,0 0 0-15,0 0-2 0,0 3-2 16,2 1-4-16,0 2 0 0,0-3-6 16,2 3 2-16,0-1-1 0,5-1-1 15,-5 0-1-15,2-4 1 0,-4 2-1 16,0-2 0-16,2-3 2 0,2 0 1 16,1 0 6-16,-1-3 5 0,2-5 8 15,-6-3-8-15,6 0 0 0,1-2-3 16,-3 0-2-16,-2-4-1 0,0-1-3 15,-4-3-2-15,0 0-1 0,0-1-1 16,-2-4 0-16,-4-2 0 0,0 3 0 16,-7-3-1-16,5 5 0 0,-6 1 0 0,-3 4-4 15,-6 1-2-15,5 1-3 16,-7 4 0-16,2 1 2 0,7 2 3 0,-5 1 3 16,11 2 0-16,1 4 2 0,5-1-1 15,0 1 0-15,4 1 1 0,0 1-1 16,0 0-4-16,8-2-4 0,1 1 7 15,-1-1 1-15,10 1 0 0,-1 1 0 16,8 0 0-16,2 0 0 0,4 0 0 16,-2 3 0-16,-3 6-2 0,1-1 4 15,0 6-2-15,-10 1 0 0,-3 3 0 16,-10 4 0-16,-2 2 0 0,-2 2 0 16,-4 0 1-16,-8 2-1 0,-7 0 0 0,3-1 0 15,-5-4 1-15,-4-1 3 0,7-4-4 16,-3-1 1-16,9-3-1 15,-3-3 1-15,9 0-1 0,2 0 1 0,2-5-2 16,2 0 1-16,0-3-2 0,2 0 2 16,0 0-5-16,6-3 4 0,7-3 1 15,-3 0 1-15,11-3-1 0,-7-2 1 16,9 2 1-16,-4-1-2 0,-3 0 0 16,11-1-24-16,-2-1-40 0,0 0-39 15,-4-4-78-15,-1 2-53 0</inkml:trace>
  <inkml:trace contextRef="#ctx0" brushRef="#br0" timeOffset="28000.858">24787 7309 382 0,'0'0'29'0,"0"0"2"0,0 0 16 0,0 0-6 15,0 0-18-15,0 0-10 0,0 0-6 16,-17-18-2-16,15 22-2 0,-4 1-3 15,4 3 0-15,2 1 1 0,0-1-1 16,0 1 0-16,2-1 0 0,6 2-1 16,3 2 0-16,-3-3 1 0,13 2 0 15,-5-4 1-15,9 1-1 0,6-3 1 16,-4-5 2-16,2 0-1 0,0 0 0 16,-5-2-1-16,3-5 1 0,2-4 0 15,-8 1-1-15,-9 0 2 0,1-2 1 16,-5 3 4-16,-4-1 3 0,-4-1-1 15,0-3 2-15,-6-2-2 0,-6-2-3 16,1-2-7-16,-7 1 3 0,1-2-3 0,-8 5 0 16,0 4 0-16,1 4-1 0,-5 3 1 15,2 5 0-15,-2 3-2 0,0 7 2 16,8 2-2-16,1 4 2 0,-3 2-1 16,8-1-1-16,-3 4 1 0,12-2-1 15,-5 0-2-15,-1 1 1 0,6-3-1 16,4 2 4-16,2-4-2 0,0 4 1 15,8-2 1-15,6 0-2 0,-1 3-1 16,10-3-2-16,-1-3-1 0,1-2-9 16,6-1-3-16,2-3-4 0,2-2-6 15,0-4-1-15,0-2-10 0,0-2-13 16,0-9-4-16,-2-3-30 0,-2 0-36 16</inkml:trace>
  <inkml:trace contextRef="#ctx0" brushRef="#br0" timeOffset="29547.758">25206 7343 220 0,'0'0'55'15,"0"0"11"-15,0 0-1 0,0 0-6 16,0 0-18-16,0 0-5 0,0 0-7 0,0 0-3 16,3-110-7-16,-10 104-4 0,-3 3-5 15,0 2-10-15,1 1-1 0,-7 0 1 16,3 6 0-16,-7 3-1 0,7 5 1 16,-1-3 2-16,2 5-1 0,5 0-1 15,-1 0 1-15,4 4-2 0,-2-6 1 16,2 0-4-16,2 3 2 0,2-6 0 15,0 1 0-15,0-4 1 0,4 0-3 16,2-1 4-16,0-2 0 0,0-3-5 16,-2-2 3-16,3 0 1 0,7 0 1 15,-2-4 1-15,1-2 0 0,5-3-1 16,-5-3 1-16,3-2 4 0,-7 0-4 16,7-3 5-16,-3 0-1 0,-5-2-1 0,4-1 1 15,-3 3-4-15,-3 4 2 0,-6 3 0 16,0 7-1-16,0 1-2 0,0 2 0 15,0 0 0-15,0 5-3 0,2 5-2 16,-2 5 4-16,2 2 2 0,2 4-1 16,0 1 1-16,4 1 1 0,-1-1-1 15,-1-2-1-15,2 0 0 0,7-6 2 16,-3-3-2-16,2-2-1 0,5-3-1 16,2-6 1-16,-7 0 1 0,9-3-1 15,-7-8 2-15,5-1 1 0,-2-4-1 16,-1-5 3-16,-3-1 2 0,1-4 0 15,-3-2 0-15,9-3 0 0,-7-5-6 0,4-2 2 16,-1-4-2-16,-3-3 2 0,3 5-2 16,-5 3 1-16,-9 10-1 0,-2 9 0 15,-2 4 1-15,0 9-1 16,-4-1 5-16,4 6-1 0,-7 0-3 16,-5 8-1-16,-2 13-3 0,-1 4 3 0,-1 9 0 15,9-1 0-15,-1 5 0 0,2 0 0 16,0-1 1-16,6-3-1 0,0-2 1 15,6-4-1-15,4-3 0 0,-1 0-2 16,5-5 1-16,3 0 1 0,-5-5 0 16,7-2 2-16,-11-4-1 0,6-3 1 15,-5-3-2-15,-5-3 0 0,-2 2 0 16,-2-2 0-16,0-2 2 0,0-4 1 16,0-1 0-16,0-4-1 0,-2-2-1 15,-7-1 0-15,1-6 0 0,-6-3-1 16,1 0 0-16,-7-2 0 0,-3 5-1 15,4 4-1-15,-6 4 0 0,7 6-5 16,-1 4 2-16,-1 2-3 0,5 5 2 0,-3 5-5 16,7 3 3-16,1 1-4 0,0 0 5 15,7 3 4-15,3-5 0 0,0 2 2 16,11 0-2-16,-3 0 2 16,2-3 0-16,7 0 1 0,-5 0-3 0,11-2 3 15,-4-4 0-15,5 1 1 0,1-3 2 16,2-3-3-16,2-3 2 0,-2-3 1 15,4-2 1-15,2-3-1 0,0-1 0 16,-2-4-3-16,2 1 1 0,-4-6 2 16,-2 0-3-16,-10 1 0 0,1-2 2 15,-12-4-2-15,7 1 1 0,-7-4 0 16,-4-2-1-16,0 0 2 0,-2 1 5 16,0 7-5-16,-2 6 1 0,-2 5 10 0,0 2-2 15,0 4-3-15,2 3 0 0,-1 3-3 16,1 0-4-16,2 3-1 15,-2 10-3-15,0 5 3 0,0 7 0 16,0 3 1-16,2-1-1 0,0 3 0 0,2-1 1 16,0 1 0-16,7-3-1 0,1 0 0 15,0-2 0-15,-4-4 1 0,3 1 0 16,3-5 0-16,-4-6-1 0,-6 0 1 16,1-5-1-16,-1-3 1 0,-2-3 0 15,0 0-2-15,0 0 2 0,2 0-1 16,0-6 2-16,0-2 1 0,-2-1 0 15,0-2-2-15,0-3 0 0,-6-4-1 16,-1-1 3-16,-3-3-3 0,-9 2 0 16,3-2 0-16,-5 4-2 0,-4 5 1 15,3 1-3-15,-1 6-2 0,-2 4-2 16,11 2-2-16,-5 4 5 0,11 5 3 16,0 5-4-16,-1-2-1 0,3 4 3 0,6 2 0 15,0-5 4-15,0 7-4 0,6-6 4 16,7 0-2-16,-3 3 2 0,-2-5-2 15,11-1 2-15,-9-2-1 0,9-1 1 16,-7 1 0-16,9-7-1 0,-7 1-4 16,7-2-8-16,-7-1-3 15,7-3-5-15,-11-3-1 0,9-2 9 0,-11-1 9 16,-1-2 1-16,3-1 3 0,-6-2 0 16,0 0 1-16,-2-3 1 0,0-2 6 15,-2 2 4-15,0-1 6 0,0 4-7 16,2 3 6-16,0 1-3 0,-2 4 1 15,3 2-7-15,-1 2 1 0,4 1-3 16,4 1-2-16,0 0 2 0,-1 3-2 16,9 6 0-16,-5 2-1 0,5 0 2 0,-3 7-2 15,3 1-2-15,-5 4 0 16,1 2-1-16,-5 0 0 0,-3-2 1 16,-4 0 0-16,-2-7-1 0,0-1 0 0,0-4-4 15,0-2 1-15,0-1 0 0,0-3-2 16,0-2 1-16,-2-2 1 0,-2-1 3 15,-3 0 3-15,-1-6-1 0,2-2 3 16,0-1-5-16,0-3 3 0,-5-2-2 16,1-2-1-16,4-1 1 0,4-5-1 15,0-5 5-15,2-1 1 0,4-5 0 16,4 4 1-16,8 4-5 0,-5 4-1 16,-1 8-1-16,5 7 0 0,-9 4-1 15,4 2 1-15,5 3-3 0,-5 5-9 16,6 2-21-16,-3 5-15 0,-5-1-15 15,2-2-31-15,-3-2-137 0</inkml:trace>
  <inkml:trace contextRef="#ctx0" brushRef="#br0" timeOffset="30235.06">26366 7511 222 0,'0'0'45'16,"0"0"-4"-16,0 0 22 0,-27-8-3 16,25 5-6-16,0 0-15 0,2 3-6 15,0-2 0-15,0 2-9 0,0 0-6 16,0 0-8-16,0 0-5 0,2 0-2 16,-2 3-3-16,4 2 2 0,-4-2-1 15,2 0 0-15,0-1 0 0,1-2 0 16,-1 3-1-16,2-3 0 0,-2 0 0 15,0 0 0-15,2 0-3 0,0 0-3 16,0 0-1-16,0 0-8 0,-4 0-11 16,0-3-11-16,0 3-6 0,0 0-4 15,0 0-7-15,0 3-12 0,-4-3-28 0,4 3-14 16,-2-3-12-16</inkml:trace>
  <inkml:trace contextRef="#ctx0" brushRef="#br0" timeOffset="32391.122">26273 7909 45 0,'0'0'168'0,"0"0"-142"15,0 0 6-15,0 0 4 0,0 0 6 16,2-32-11-16,-2 27-7 0,0 1 3 16,0 1-7-16,0-3 5 0,0 3 0 15,0 0-5-15,0 1 1 0,0 1-2 16,0 1 0-16,0 0-1 0,0-1-2 16,0 1-3-16,0 0-1 0,0 0-5 0,0 0-2 0,0 0-2 0,2 1-2 0,0 6 1 15,2 1 1-15,3 1 2 0,-3-1-2 16,-2 3-1-16,4 0 2 0,-4 1-3 31,2 1 1-31,-2 2-1 16,2-1 0-16,3 3 0 0,-5-1-1 0,4 1 1 0,-4 1-1 0,2 1 0 0,-2-3 1 15,0-1-1-15,0-2 1 0,0-1-1 16,3 1 1-16,-3-3 0 0,2 2 0 16,0-5-1-16,-4 2 0 0,2 0 0 15,0-3 0-15,-2-1 0 0,4 0 0 16,-4-2 0-16,2 0 0 0,0-3 0 31,-2 1 1-31,0 1-1 0,0-2 0 0,0 1 0 0,0-1 0 0,0 0 0 16,0 2-1-16,0-2 1 0,0 0 1 15,2 0 1-15,-2-3 2 0,2 1-4 16,-2-2 0-16,0 2 0 0,0-2 1 16,0 0 0-16,0 1-1 0,-2 0 0 15,0-2 0-15,2 2 0 0,-4-1-2 0,2 1 2 16,-2 0 0-16,2 0-5 0,0 0 3 15,0 1 0-15,2 0 2 0,-4-1-2 16,4 1 2-16,-2 1-1 0,2-1 1 16,0 1 1-16,-3 1-1 0,3-2 0 15,-2 2-1-15,2-1 1 0,0-2-1 16,-2 2-1-16,2-1-2 0,0 2 0 16,0-1 0-16,0 1 0 0,-4 0-2 15,4 0 5-15,0 0-3 0,0-2-1 16,0 2 3-16,0 0 2 0,0-1 0 15,0 0-1-15,0 1 1 0,0 0 0 16,-2 0 0-16,2 0 0 0,0 0 0 31,0 0-1-31,0 0 1 0,-2 0 0 16,2-2-2-16,-2 1 2 0,2 1-4 0,0-2 3 16,0 2-3-16,0 0 0 0,-2 0 1 15,2 0-1-15,0 0 4 0,0 0-3 16,0 0 3-16,0 0 0 0,0 0 0 15,0-1-1-15,0 1 1 0,0 0 0 16,0 0 0-16,0 0 1 0,0 0-1 16,0 0 0-16,-2 0 0 0,2 0-1 15,-2-2 0-15,2 1-1 0,-2-1 0 16,0 1 2-16,-2-1-1 0,1-1 1 16,3 0 0-16,-4-1 0 0,2 0 1 15,0-2-1-15,0-2 2 0,0 1-2 16,-2-3 1-16,2 1 3 0,0-3 1 15,2 1-3-15,0 0 4 0,0-3-1 16,0 2-1-16,0-1-3 0,0-2 0 16,2 4 1-16,-2-6 0 0,4 4-1 15,-2 0 2-15,-2-2-2 0,2 2 1 0,-2 0 0 16,4 2 1-16,-4 2 3 0,4-2-2 16,5 2 1-16,-5 1-3 0,4-1 1 15,-4 1 0-15,2 1 0 0,11 0-1 16,-7-2 3-16,3 3-3 0,3 1 0 15,-5-1 1-15,9 3 0 0,-9 0 0 16,7 1 1-16,-8 2-3 0,1 0 0 16,1 2 0-16,-6 1-1 0,-1 3-2 15,-3-1 1-15,0 1-6 0,-2 4-10 16,0 1-9-16,-4-1-8 0,1 2-16 16,-5-1-19-16,-4 0-32 0,1-1-31 0,-1-3-65 15</inkml:trace>
  <inkml:trace contextRef="#ctx0" brushRef="#br0" timeOffset="33344.021">26141 7935 318 0,'0'0'24'0,"0"0"3"15,0 0 24-15,0 0 4 0,0 0-17 16,10-20-16-16,0 14 4 0,1 1 0 15,1 1-2-15,9-3-3 0,0 4-5 16,-3-3-1-16,9 0-2 0,0 0-2 16,2 2-3-16,0-2-4 0,2 1-3 15,-6 2 1-15,4 0-1 0,-1 2-1 0,-5 1-5 16,-4 0-9-16,6 0-12 16,-7 0-5-16,-1 3-14 0,1 3-7 15,-5-3-4-15,-1 3-35 0,1-2 2 0,-5-1 32 16,-2 0 22-16,-2 0 8 0,-2-2 21 15,2-1 6-15,-4 0 7 0,2 0 28 16,-2 0 25-16,3 0 18 0,-1-3-2 16,-2-1-19-16,4 1-11 0,-2-1-15 15,0 1-2-15,0 2-5 0,-2-2-2 16,0 3-5-16,0-2 0 0,0 2-3 16,0 0-3-16,0 0-5 0,-4 0-5 15,-2 0 0-15,-1 2-2 0,-3 2 0 16,2 1 1-16,0 4 0 0,-5 2-2 15,7 1 1-15,0 1 1 0,0 0-3 16,1 3 0-16,1-4-1 0,0 2 0 16,4 1-1-16,0-3 2 0,6 4-2 0,1-6 0 0,1 2 5 0,-2-1-2 31,8-3 2-31,-1 1 0 0,-1-5-2 0,5-1 2 0,-7-3 0 0,5 0 0 0,-5 0 0 16,-4-3 0-16,-4-1 0 0,0-1 2 31,0-2 0-31,-2 1 1 0,0-3-3 0,-4-2 1 0,-2-1-1 0,0-1 0 31,-2-4 0-31,-7-2 2 0,7 2-2 16,-5-1-1-16,1 1-1 0,0 5 1 15,-3 0-1-15,7 2 2 0,4 2-1 16,-2 3 1-16,3 1 0 0,3-1 2 16,0 0-2-16,0 1 0 0,5 0 1 0,1 0 0 0,0-4 1 0,11 2 1 0,-3-2 6 15,7 2-2-15,-3 0 2 31,5 0 1-31,6 3-2 0,-6 0 3 0,-3 2-4 0,5 1-2 0,-6 0-1 16,-3 3 1-16,1 2-3 0,-3 3-1 16,-7 4-1-16,-1-1-1 0,2 3 0 0,-4 2 1 15,-4 1 2-15,0 1 0 0,0 1-2 16,-2-1 0-16,0 1-4 0,0-5-2 16,-2 3 2-16,4-6 0 0,0 1 4 31,0-2 0-31,0-3-1 0,0 1 1 0,0-4 1 0,4 0-1 0,-2-3 0 31,0 1 0-31,4-1 0 0,0-1-1 0,-1 0 1 0,7 0 2 0,0-4-2 16,-3-2 2-16,5-2 3 0,-1-1 1 15,-5-3 1-15,4-1 1 0,-1-3 1 16,-7-2 3-16,0 2 1 0,-2-6-1 16,-2-1-2-16,0 2-2 0,-6-1-4 15,-1 5-1-15,-9 1-3 0,1-1 0 0,-7 6-1 16,1-1-7-16,-4 7-12 0,-2 4-7 15,3 1-6-15,7 9-4 0,-4 1-14 16,7 5-12-16,-7 4-19 16,5-1-34-16,-3-1-100 0</inkml:trace>
  <inkml:trace contextRef="#ctx0" brushRef="#br0" timeOffset="35796.57">24584 9050 26 0,'0'0'11'0,"0"0"-11"0,0 0 0 16,0 0-6-16,0 0-21 0</inkml:trace>
  <inkml:trace contextRef="#ctx0" brushRef="#br0" timeOffset="35859.056">24584 9050 4 0,'17'22'2'0,"-17"-22"-2"0</inkml:trace>
  <inkml:trace contextRef="#ctx0" brushRef="#br0" timeOffset="36484.132">24545 9078 74 0,'0'0'13'16,"0"0"-6"-16,0 0 29 0,0 0 1 15,0 0-6-15,0 0 2 0,0 0 1 0,0 0 0 16,0 0-1-16,0 0-2 0,-54-25-5 16,48 20 1-16,6 4 2 15,0-1-5-15,0 2-3 0,0 0-7 0,0 0-2 16,0 0-4-16,0 0-4 0,0 0 2 15,0 5-3-15,0-2 3 0,0 3 6 16,0 0-5-16,2 1 2 0,2 2-3 16,0-3-1-16,5 0 1 0,-3 0 0 15,2 1-2-15,2 0 1 0,5-2 2 16,-3 3-5-16,11-2 1 0,-6-3 1 16,7 0-3-16,5-3-1 0,-2 0 3 15,4-3 1-15,0-3-2 0,0-4 1 16,0 0 4-16,-8 0-2 0,2-2 1 15,-11 0-2-15,-1 2 2 0,-5-2-3 16,-8 1 1-16,0-1 2 0,0-7 1 16,-4 4-6-16,-7-4 1 0,-3-1-1 15,2 1-1-15,-9-1 1 0,4 6-1 16,-3-1-1-16,-7 4 1 0,6 2 0 0,0 4 0 16,-3 3-1-16,1 2 1 0,2 2 0 15,-8 3 0-15,5 7 0 0,5 2-1 16,-4 1-1-16,0 1 2 0,9 1 0 15,-3 0 0-15,7 3 2 0,6-3-4 16,-2 3 3-16,2-3-2 0,0 0 1 16,4 1-1-16,0 1 2 0,0 0-2 15,2 1 1-15,2 2 0 0,4-2 0 16,-4 2-1-16,11-2 1 0,-1 2 0 16,5-4 0-16,-3-1 0 0,9-2 0 15,0-5 0-15,0-1-1 0,6-4 3 16,-2-2-2-16,2-3 1 0,-5 0-1 0,-3-5 0 15,-6 1 1-15,3-1-2 16,-7-1-1-16,-5 1-8 0,4-1-3 16,-3 0-3-16,-5-2-4 0,2 1-10 15,0 0-19-15,3-1-13 0,-5 1-38 16,-2 2-70-16</inkml:trace>
  <inkml:trace contextRef="#ctx0" brushRef="#br0" timeOffset="36859.325">25124 8825 366 0,'0'0'41'16,"0"0"1"-16,0 0 7 0,0 0 5 16,0 0-19-16,0 0-11 0,0 0-3 15,12-48-3-15,-12 48-3 0,0 2-10 16,0 5-4-16,0 6 0 0,0 1 2 16,2 1 4-16,-2 7-2 0,0 0 3 15,0 4-4-15,0 0-2 0,0 4 1 16,0-1 1-16,0 2-3 0,0-1 0 15,0-2 0-15,0-1-1 0,2-5 1 16,5 1-1-16,-7-1-3 0,8-3-12 16,0-3-7-16,-2 0-23 0,-2-4-24 15,-2-2-15-15,-2-4-81 0,0-3-106 0</inkml:trace>
  <inkml:trace contextRef="#ctx0" brushRef="#br0" timeOffset="37218.975">25144 9135 189 0,'0'0'116'0,"0"0"-80"16,0 0 8-16,0 0 0 0,0 0-7 16,0 0-15-16,0 0-1 0,0 0-4 15,0 0-3-15,-6-85 1 0,8 83-1 16,2-1 1-16,-1 0-4 0,9 0 7 15,4 0 1-15,-1 1 0 0,8 1 1 16,-1 1-4-16,1 0-2 0,4 0-3 16,2 6-3-16,-2 2-2 0,0 4-3 15,-7 1 0-15,3 0-3 0,-6 1 0 0,-5-1 0 16,-6-1 0-16,-4 2-2 0,-2-3 2 16,0 0-4-16,-2 1 4 0,-6-2 0 15,-2 3 1-15,-5-2-1 0,5-2-4 16,-9 2 1-16,5-4-5 0,-9 0-7 15,0-2-9-15,7 1-5 0,-7-3-1 16,9-3-14-16,-5 0-2 0,7 0-7 16,-5 0-41-16,7-6-59 0</inkml:trace>
  <inkml:trace contextRef="#ctx0" brushRef="#br0" timeOffset="37968.981">25612 9039 160 0,'0'0'100'0,"0"0"-45"16,0 0 7-16,0 0-2 0,0 0-4 15,0 0-15-15,0 0-3 0,0 0 0 16,8-40-11-16,-6 38-4 0,2 2-4 16,-2 0-7-16,2 5-3 0,0 1-2 0,3 3-2 15,-5 7 0-15,2-2-1 0,0 6 2 16,2 3-5-16,-2 5 2 0,0 3-3 15,-1 2 3-15,1 2-2 0,0 5 0 16,-4-5 0-16,8 0 0 0,0-6 1 16,-1-2-1-16,1-4-1 0,-6-4 0 15,2-4 0-15,0-6 0 0,-2-4 0 16,2 1 0-16,-4-4 1 0,0-2-2 16,0 0 3-16,0 0-2 0,0-2 2 15,0-7 0-15,-6-2-1 0,2-4 0 16,0-4 0-16,0-1-1 0,-5-7 0 15,3-4 1-15,-4-3-1 0,6-3 0 16,4 0-2-16,-4 2 1 0,0 1 1 16,-1 7 0-16,1 2-1 0,2 4 2 15,-2 2-1-15,2 2 0 0,-2 0 0 0,4 0 0 16,0 2 1-16,0-1-1 0,2 2 0 16,2 0 0-16,4 0 1 15,1 0-1-15,-3 3 0 0,2 0 0 16,4 2 0-16,1 0 3 0,-5 3-3 0,9 3 3 15,-7-1 1-15,7 4-2 0,-3 0 3 16,0 4-2-16,3 2 2 0,-7 5-2 16,9 1 0-16,-11 4-2 0,5-1 2 15,-5 1-3-15,-4 1 0 0,-4 1 3 16,-2 1-3-16,-8-2 0 0,-5 3 0 16,3-3 4-16,-7-1-4 0,5 0-2 15,-7-1 0-15,7-2-3 0,-5 0-4 16,-4-3 4-16,5-2-7 0,-5-2-4 15,4-2-2-15,1 0-3 0,-3-2-11 16,6-2-4-16,3 0-9 0,-2 0-7 16,12 0-10-16,-5-2-22 0,3-1-22 15,2 2-97-15</inkml:trace>
  <inkml:trace contextRef="#ctx0" brushRef="#br0" timeOffset="39109.656">26081 9583 196 0,'0'0'81'0,"0"0"-28"0,0 0-2 16,0 0 6-16,0 0-9 0,4-57-13 16,-4 53-6-16,4 1 1 0,-4 3-5 15,0 0-3-15,2 0-8 0,0 0-6 16,2 6-5-16,1 1 2 0,-1 5 3 15,0 5 1-15,2 1-1 0,2 2-3 16,-2 5-3-16,1 0 2 0,-5 0-4 16,0 3 0-16,2-5 1 0,-4-1-1 15,4-2 0-15,-2-6 0 0,2 1 1 0,-2-5-1 16,-2-1-1-16,2-3 1 0,-2-3 0 16,0-1 0-16,0-2 0 0,0 0 1 15,0 0 1-15,-2 0 0 0,0-2-1 16,-4-4-1-16,0-3-1 0,2 0 1 15,-5-4 0-15,-5-2 0 0,4-3 0 16,-1-6 0-16,-5-1-1 0,8-8 1 16,-5 0-1-16,3 1 1 0,6 1 2 15,4 5-2-15,0 4 3 0,0 4-1 16,2 1 5-16,4 2-3 0,2 3 0 16,0 0 3-16,-1 4-2 0,1 2 0 15,4 0-1-15,-1 1-1 0,-1 2-2 16,7 2-1-16,-5 1 1 0,7 0-1 15,-7 1 0-15,7 4-1 0,-7 2-8 0,4 2-13 16,-3 1-11-16,-7 4-14 0,-2 0-12 16,-4 2-26-16,-2 0-84 0,-4-4-84 15</inkml:trace>
  <inkml:trace contextRef="#ctx0" brushRef="#br0" timeOffset="39328.264">25961 9637 270 0,'0'0'109'16,"0"0"-66"-16,0 0-5 0,0 0 18 0,0 0-9 15,0 0-19-15,0 0-2 16,0 0-3-16,101-45 0 0,-80 42-4 16,4 3-6-16,6 0-5 0,-4 0-3 15,2 0-5-15,-3 0 0 0,-1 0-1 16,4 1-13-16,-2 1-11 0,-2 1-6 0,-7-2-20 15,7 1-17-15,-4 1-34 0,-5-2-10 16,1 1-36-16</inkml:trace>
  <inkml:trace contextRef="#ctx0" brushRef="#br0" timeOffset="40000.006">26463 9595 246 0,'0'0'101'16,"0"0"-39"-16,0 0 5 0,0 0-8 16,0 0-17-16,0 0-7 0,0 0-3 15,0 0-5-15,0 0-5 0,-6-23-7 16,-4 23-7-16,1 0-8 0,1 4-2 15,-10 2 1-15,7 1 0 0,-7 2 1 16,5 3 0-16,7-2-2 0,-2 2-3 16,0-2-2-16,3 0 2 0,3 0 1 15,2-1 2-15,0-2-1 0,0 2 1 0,2 0 0 16,9 0 1-16,-1 3 1 0,-4-5-1 16,5 2-1-16,1-3-2 0,-4 1-1 15,-2-3-8-15,-3-3 5 16,-3 1 6-16,2-2 1 0,-2 0 1 15,0-3 0-15,0 0 0 0,0-2 2 0,0-1-1 16,-2 0 0-16,2-2-1 0,-5 0 0 16,3-3 1-16,-4-5-1 0,-2-2 0 15,-2 0 1-15,5-4-1 0,1 4 0 16,0-1 0-16,0 3 0 0,4 4 0 16,-2-2 1-16,2 5-1 0,2 0 0 15,4 3 2-15,-2 2 1 0,3-2 2 16,7 3 0-16,-4-2 1 0,9 4 2 15,0 1 2-15,1 0-2 0,-1 0-1 16,4 6 2-16,-1 0-1 0,-5 3-5 16,3 1 1-16,-9 2-3 0,1 2-1 15,-6 0-1-15,-1 0-1 0,-5-1 0 0,0 0-4 16,0 1-3-16,-7-1 1 0,3 4 0 16,-2-4-9-16,2-1 11 0,2 1-1 15,2-4 0-15,0-1 7 0,-2-3 0 16,2 0 1-16,0-2 0 0,0-2-1 15,0 1-1-15,2-2 1 0,-2 1 3 16,4 1 0-16,4-1 0 0,-2 1 0 16,3-2 0-16,-3 0 3 0,8 0 0 15,1-3-3-15,1 0 4 0,1-5-2 16,2 2 4-16,-5-2 2 0,5 0 4 16,-7 1-2-16,-6-2-5 0,2 2-2 15,-1-2 5-15,-5-2-3 0,-2-3 1 16,0-2-3-16,-2-3-1 0,-7 0-3 15,3 2 0-15,0 0 0 0,-6 4-2 0,-3 6-1 16,5 1-2-16,-9 6-1 0,7 0-2 16,-11 6-15-16,7 6-11 0,-7 2-14 15,2 4-12-15,2-1-37 0,-7 1-73 16</inkml:trace>
  <inkml:trace contextRef="#ctx0" brushRef="#br0" timeOffset="41124.732">21990 10123 176 0,'0'0'35'0,"0"0"-5"0,0 0 6 16,0 0 3-16,0 0-6 0,-54-27-9 15,46 23-1-15,-4 2-1 0,-1 1-11 16,1-1-3-16,-7 1 1 0,5-1 2 15,-1 2 7-15,5 0 0 0,6-1 6 0,0 1 3 16,4 0-8-16,0 0-5 0,0 0-3 16,0 0-3-16,2 0 4 15,0 0 0-15,0 0 8 0,2 0 6 0,2 0-2 16,0 0-3-16,5 0-6 0,-3 3-1 16,0-3-3-16,3 0-2 0,5 3 2 15,5-2-4-15,-1 2 0 0,11-1 0 16,9-2 0-16,9 0 0 0,3 0 1 15,10-3-3-15,4-3 2 0,4 1-4 16,9-4 4-16,-2 1-7 0,5 2-1 16,-5 1 1-16,-5-1 0 0,-2 1 1 15,-8 1 0-15,-10 1-1 0,-13 1 1 16,-10 1 0-16,-14 1 0 0,-7-1 1 16,-6 1-2-16,-2-1-1 0,0 1 1 15,0 0 1-15,0 0 0 0,0 0-1 16,0 0 0-16,0 0 0 0,0 0 0 15,0 0 0-15,0 0 1 0,0 0-1 0,0 0 0 16,0 0-1-16,0 0 0 0,0 0-3 16,0 0-2-16,0 0-5 0,0 0 0 15,0 0 0-15,0 0 2 0,0 0 2 16,0 0 2-16,0 0 2 0,4 0 2 16,-2 0-1-16,0-3-1 0,2 1 3 15,1 2 0-15,-1-1 0 0,0 1 4 16,2-3 1-16,4 3 0 0,-1-2 6 15,-3 1-4-15,8 1 2 0,-1 0 0 16,1 0-1-16,7 0 0 0,-3 0 0 16,1 1-2-16,8 1 3 0,-4-1-5 15,-1 1-1-15,3 1 0 0,4-3-3 0,-2 0 0 16,-4 3 3-16,0-2-3 0,1 0 2 16,-11 2-2-16,-3-2 0 15,-6-1 1-15,-4 2-1 0,0-2 1 16,0 0-1-16,-4 0 0 0,-6 1 0 15,-1 1 0-15,-5-2-5 0,-1 1-4 0,-7-1-5 16,3 0-3-16,0 0-3 0,-6 0-8 16,13-1-6-16,-5-2-10 0,11 0-5 15,0-1-5-15,-5 0-7 0,7-2-31 16,2 0-91-16</inkml:trace>
  <inkml:trace contextRef="#ctx0" brushRef="#br0" timeOffset="41437.406">22988 9769 88 0,'0'0'368'0,"0"0"-322"0,0 0 6 0,0 0 9 16,0 0-11-16,0 0-21 0,0 0-11 16,5-19-4-16,-5 28-7 0,0 1 1 15,0 3-1-15,0 4 0 0,4-4-1 16,6 3 0-16,5 0 2 0,-1 0-4 15,11 4 3-15,4-6 2 0,4 2-1 16,2-3 5-16,2 0-4 0,7 0 1 16,1 0 0-16,-8-2-7 0,-8 1 1 15,-12-5 0-15,-5 0-4 0,-10-5 2 16,-2 4-1-16,-14-1 1 0,-3 4-2 16,-10 1 2-16,-6 0-1 0,-2-1-1 15,-4 2-5-15,6-3-10 0,-2 4-6 16,2-4-9-16,2 2-15 0,-3 0-31 15,-3 1-35-15,0-2-106 0</inkml:trace>
  <inkml:trace contextRef="#ctx0" brushRef="#br0" timeOffset="42609.467">18197 10132 147 0,'0'0'39'16,"0"0"10"-16,0 0 9 0,0 0-8 15,0 0-6-15,0 0-6 0,0 0 1 16,-54-14-8-16,50 13-3 0,2 1-4 16,-2 0-1-16,2 0-3 0,2 0-4 15,-2 0-8-15,2 4-4 0,0 1-2 16,2 4 1-16,2 2-2 0,2-3 6 16,9 6-1-16,-1-2 5 0,7-2-2 15,-1 2 3-15,5-3-1 0,4-1-3 16,0 0 2-16,0-2 2 0,4 0-4 15,-2-3-2-15,6-3 0 0,-4 0-2 0,0-3 0 16,-2-3 0-16,-2-3 2 0,-8 2-3 16,0 1 1-16,-9-3-3 0,0 0 0 15,-9 1 1-15,1-3 0 0,-2-1-1 16,-2-2 0-16,0 1-1 0,-2-2 0 16,-5-1 3-16,-5 4-3 0,-2-2 0 15,-5 0 0-15,-2 5 0 0,-6 4-2 16,-6 5 1-16,-4 0 0 0,-4 5 0 15,-3 7-1-15,5 4 2 0,0 0-2 16,6 2-1-16,2 2-3 0,6-3-1 16,4 1 1-16,3-3 1 0,1 1 1 0,7 0 2 15,6 1 1-15,2-3 1 16,0 1 0-16,4 4 1 0,4-2-1 16,0 3 0-16,11-2 2 0,-1 0 2 15,7 3 2-15,2-5 0 0,4 4 3 16,4-4-6-16,-4-3 5 0,8-2 1 15,2-1-6-15,0-4 0 0,-1 0-3 0,-1-5 1 16,-2-1-1-16,0-1-6 0,0-5-12 16,-2-3-8-16,-4-1-14 0,2-2-24 15,-2-5-13-15,-8-2-28 0,-5-1-112 16</inkml:trace>
  <inkml:trace contextRef="#ctx0" brushRef="#br0" timeOffset="43281.157">18881 10047 194 0,'0'0'28'0,"0"0"20"16,0 0 12-16,0 0-8 0,0 0-3 15,0 0-1-15,0 0-10 16,0 0-2-16,0-111 2 0,0 103-1 15,0 2-3-15,0 3-3 0,-2-1-2 0,-2 3-7 16,2-1-2-16,2 1-1 0,0 1-4 16,0 0-5-16,0 0-5 0,0 6-4 15,0 6-1-15,-2 4 2 0,0 1-2 16,2 8 2-16,0 0 1 0,0 4-2 16,0 1 2-16,0 2-3 0,2 0 2 15,2 1-2-15,2 1 2 0,0-3-1 16,3-5 0-16,-3-1-1 0,0-6 0 0,0-1-6 15,0-4-2-15,-2 0-1 16,1-6-5-16,-3-4-5 0,2 1-3 16,-2-5-2-16,0 0 0 0,0 0-7 15,-2-2-3-15,4-4 2 0,-4-1-7 0,-4 2-15 16,-2-5-14-16,0 0 8 0,-3-1-5 16,3-1 4-16,-6-1 35 0,6 1 26 15,-1-1 5-15,1 1 33 0,2 1 4 16,0 2 11-16,2 0 3 0,-2-1-2 15,4 1-13-15,0 0-3 0,2-1-2 16,8 1-10-16,-6-3-4 0,7 4 3 16,-1 0-1-16,4 2-6 0,1 0 0 15,3 1-4-15,1 2 2 0,4 0-2 16,4 0-4-16,0 1 2 0,4 2-1 16,6 2-4-16,-2 4-1 0,2 2-2 15,-2 2-2-15,-6 3 0 0,-4 1 0 16,-8-1-2-16,-1 5 0 0,-12-1-1 15,-4 0 1-15,0 0 0 0,-10-1 1 0,0 2 0 16,-5-4-1-16,-4 0 0 0,1 0-1 16,-7-5-4-16,-2 0-5 0,-4-2-3 15,0-4-9-15,-2-2 0 0,4-1-8 16,2-1-6-16,7-4-3 0,-1-4-5 16,9 1-3-16,-1-3-7 0,3-1-26 15,6 1-29-15,2-3-39 0</inkml:trace>
  <inkml:trace contextRef="#ctx0" brushRef="#br0" timeOffset="43906.36">19421 10160 311 0,'0'0'61'16,"0"0"8"-16,0 0-5 0,0 0-6 16,0 0-4-16,0 0-7 0,0 0 0 15,-7-82-10-15,7 79-8 0,0 3-4 16,2 0-9-16,1 0-9 0,3 8-5 16,0 2 1-16,8 4-2 0,-5 8 3 15,1 0 1-15,2 4-3 0,-1 2 1 16,-3 0-1-16,4 4-1 0,-5 2 0 15,3-3 1-15,0-1-2 0,1-5-6 16,-1-4 2-16,-4-2-3 0,0-7-2 16,1-3 2-16,-5-1-1 0,-2-7 2 15,0 1 1-15,0-2 0 0,0 0 3 0,0 0 2 16,0-6 3-16,-2 1-1 0,-7-2-2 16,3-3 1-16,0-1-1 0,-2-4 1 15,-7-3 0-15,5-7 0 0,-1-3-1 16,-1-4 0-16,4-6 0 15,-3 2 0-15,7 0 0 0,-2 3 0 0,4 5 0 16,0 5 0-16,2 3 1 0,4 3 4 16,4 4-1-16,-1 1 1 0,3 0-1 15,9-1 1-15,-3 4-3 0,7-2 4 16,4 4-1-16,6 0-1 0,0 1-1 16,0 4 0-16,2 2-1 0,0 0 3 15,0 6-2-15,-4 1 3 0,-2 4-1 16,-8-2-1-16,-2 3 0 0,-11 4-2 15,-6-1 0-15,-2 4-2 0,-6 1 2 0,-5-1-1 16,-7 2 2-16,1-2-2 16,-3-2 2-16,-3-3-3 0,2-2-8 15,-2-3-5-15,-1-4-3 0,1-2 1 0,-4 0-4 16,4-3-7-16,-4 0-9 0,9-3-19 16,-3-2-10-16,7-1-16 0,-3-1-30 15,9-1-59-15</inkml:trace>
  <inkml:trace contextRef="#ctx0" brushRef="#br0" timeOffset="47312.819">19979 10609 26 0,'0'0'23'0,"0"0"-9"16,0 0-2-16,0 0 5 0,2-12-8 0,-2 12 1 15,0-3-1-15,0 3 1 0,0-1 2 16,0-2 1-16,0 3-1 0,0-4 1 15,0 1 6-15,0 0 2 0,-2-3-2 16,2 2 3-16,0-2-2 0,0 3 5 16,0 0 1-16,-2-3-6 0,2 3-2 15,0-2-5-15,0 1 2 0,-2 3 1 0,2-3 0 16,0 1 1-16,0-1 1 0,0 0-2 16,0 1-1-16,0-4-3 15,0 3 1-15,0-2-2 0,0 0 1 16,0 2 1-16,0 0 1 0,0 1 0 15,0 1-2-15,0-1 0 0,0 3-2 0,0 0-2 16,0 0-2-16,0 0-2 0,0 0-3 16,0 0-1-16,0 0-2 0,0 0 1 15,0 0 0-15,0 3 1 0,0-1 0 16,0 1 0-16,0 0 0 0,0-2 1 16,2 0 0-16,-2 0 0 0,0-1-1 15,0 1 0-15,0-1 1 0,0 1-1 16,0 2-1-16,0-3 1 0,0 1 1 15,0 1 0-15,0-2-1 0,0 0 2 16,0 0-2-16,0 0 1 0,0 0 1 16,0 0-2-16,0 0 1 0,0 0 1 15,0 0-1-15,0 0 1 0,2 0 0 16,-2 0 0-16,0 0 0 0,0 0-1 0,0 0 2 16,0 0-3-16,2 0 0 0,-2 3 3 15,4 0-1-15,-4 2 0 0,2 1 1 16,0 3 0-16,0 1 1 0,0 2-1 15,2 3 0-15,3 2 2 0,-5 0-3 16,0 3 3-16,2 0-1 0,-2 4-2 16,2-3 1-16,0 1-3 0,-2-1 1 15,6 0-1-15,-3-4 2 0,-1-1-2 16,-2-1 1-16,2-3 0 0,-2-2-1 16,0-3 0-16,0 1-1 0,0-3-2 15,-2-2-3-15,0 2-4 0,0-2-7 16,0-3-7-16,0 0-5 0,0 0-19 15,0-5-7-15,0-4-28 0,0 1-39 0,0-1-71 16</inkml:trace>
  <inkml:trace contextRef="#ctx0" brushRef="#br0" timeOffset="47687.825">20008 10719 175 0,'0'0'93'0,"0"0"-42"16,0 0 7-16,0 0-6 0,0 0-5 16,0 0-15-16,0 0-6 0,0 0-2 15,-2-31 4-15,4 28-5 0,0-3-4 16,4 1-2-16,0-1 1 0,-2 0-2 16,9 1-2-16,-5 0-4 0,2 2 0 15,7 0-2-15,-1 0-2 0,5 3-2 16,0 0-2-16,1 0 0 0,1 4-2 0,-6 3 1 15,3 2-1-15,-9 0 0 0,3 2-1 16,-8 2 1-16,-1-2-1 0,-3 2-1 16,-2-1 0-16,-5 3 1 0,-1-4 1 15,0 1-3-15,-4 0 0 0,-1-4-2 16,5 3 1-16,-10-2-2 0,5-2-3 16,1 2-1-16,-7-3-5 0,3-1-10 15,-3 2-3-15,3-3-4 0,2-1-12 16,1-2-2-16,3-1-8 0,2 0-24 15,-5 0-46-15,7-1-70 0</inkml:trace>
  <inkml:trace contextRef="#ctx0" brushRef="#br0" timeOffset="48578.282">20485 10662 233 0,'0'0'147'16,"0"0"-91"-16,0 0 1 0,0 0-2 16,0 0-14-16,0 0-20 0,0 0-6 15,0 0 0-15,-12-59-3 0,6 55-2 16,-9-1-9-16,5 4 4 0,-3 0-3 16,3-1-1-16,0 2-1 0,3 0 0 15,-5 2 0-15,4 3 0 0,0 1-1 16,-7 3 0-16,7 0 1 0,0 1-2 15,3 2 2-15,-5-2 0 0,6 2 0 16,0-3-2-16,4 2 2 0,-2 1 0 16,2-2 0-16,0 0-3 0,4-1 3 15,2 3-2-15,6-2 2 0,-3 0-2 16,1-1 2-16,5-1 0 0,-1-4 0 16,3-1 2-16,-5-2-2 0,4-1 2 0,-3-1-1 15,1-5 3-15,1-3 5 0,-5 0 0 16,-2 2 5-16,1-3 1 0,-5 2-1 15,-2 0-1-15,0-4-3 0,0 2 0 16,-2-5-4-16,0 2-1 0,0 0-2 16,-2 2-2-16,2 4-1 0,0 3 0 15,0 4 1-15,0 0-1 0,0 0-1 16,0 9 0-16,0 1-1 0,0 5-1 16,0 2 3-16,0 0-2 0,4 1 2 15,-2-3-1-15,2 1-2 0,5-4 2 16,-1-1 1-16,0-4 0 0,-2-1-1 0,5-1 0 15,-1-2 2-15,0-3-1 16,7 0 1-16,-3-2-1 0,7-2 1 0,-2-6 1 16,1 0-1-16,-5 1-1 15,-1 1 4-15,-8 1-3 0,-1-3 0 16,-5-1 1-16,0 0 0 0,-7-5-2 0,1-2 2 16,-8-4-2-16,1-1 0 0,-1 0 1 15,-1-1-1-15,-1 4 0 0,1 3 0 16,3 1-2-16,-3 6-1 0,9 4 2 15,2 0 0-15,0 3 0 0,4 2 1 16,0 1 0-16,0-2-1 0,0 2 0 16,0-1-1-16,2 0 1 0,4 1 0 15,3-3-1-15,7 3 2 0,-4 0 0 16,9 0-2-16,2 3 2 0,0-1 1 16,3 5 0-16,1 2-1 0,-6 0 3 15,2 6-2-15,-5 0 0 0,-3 1 1 16,-9 4-2-16,4-1 0 0,-5 2 1 15,-5 1 0-15,-5 0-1 0,-5 1 0 0,2-4 0 16,0 0-1-16,1-4 0 0,-3 0 0 16,4-3 1-16,4-1 0 0,0-4 0 15,-3-1 0-15,5-2 0 0,-2-1 1 16,2-1-1-16,0-1 1 0,0-1 1 16,2 2 4-16,3-2 2 0,1 0 4 15,12-2 7-15,-3-2 1 0,10-1-7 16,0 1-3-16,-3 1-5 0,5 0-3 15,2 2-2-15,0 1-14 0,4 0-37 16,-2 0-45-16,-4-1-76 0</inkml:trace>
  <inkml:trace contextRef="#ctx0" brushRef="#br0" timeOffset="55296.75">24584 10979 255 0,'0'0'64'16,"0"0"-11"-16,0 0-9 0,-27-12 9 15,23 9-19-15,2-3-9 0,0 2-3 16,-2 0-2-16,-2-4-2 0,-5 2-3 16,1-3-4-16,0-3-1 0,-9-1-2 0,5-2-6 15,-9 0 1-15,0-2-3 0,5-1 1 16,-5 1 1-16,8-2 0 0,-3 0-1 16,7 0 1-16,-1 0 0 0,6 1 2 15,0 0-3-15,6 1 0 0,0 2-2 16,2 1 1-16,8 1 0 0,2 1 0 15,1 3 1-15,5 2 0 0,-1 3-1 16,8 4 2-16,-7-2-2 0,1 2 2 16,4 4-2-16,-9 2 0 0,7 3 0 15,-11 1 0-15,3 3 0 0,-9 1 0 16,-2 2 0-16,-2 4 0 0,-2 3 2 16,-9 8-2-16,1-2 0 0,-6 4 0 0,-1 1 0 15,-4-6 0-15,7 1 0 0,-7-4 0 16,9-2 0-16,-7-1 0 0,7-6 0 15,8 2-2-15,-7-4 4 16,5-3-2-16,4-1 0 0,-2-3-2 16,4-3 1-16,0-1 1 0,4-1 0 0,6-2 3 15,-1 0-3-15,1-3 0 0,11-3 0 16,-3-1 3-16,9-2-3 0,0 0 1 16,6 0-1-16,-6-1-4 0,2 3-25 15,0-2-29-15,-6 2-19 0,1-1-65 16,-1-2-149-16</inkml:trace>
  <inkml:trace contextRef="#ctx0" brushRef="#br0" timeOffset="55828.229">24768 10840 266 0,'0'0'108'0,"0"0"-69"16,0 0 7-16,0 0 4 0,0 0-13 15,0 0-15-15,0 0-4 0,0 0-7 16,-49-23-1-16,47 26-5 0,2 3-3 16,0 3-2-16,0-2 1 0,0 5 1 15,4-2-1-15,2-2 5 0,6 5-2 16,-3-5 3-16,-3 1 1 0,10 0-3 16,-3-2 2-16,5-1 0 0,-3 0-2 15,10-3-1-15,-5 0 3 0,5-3-5 16,4 0 2-16,-6-6-3 0,-1 0 3 15,-1-1-3-15,-2-2-1 0,-5 1 1 16,-8 0-1-16,5-1 0 0,-9 0 2 16,-2-1 0-16,0 0 1 0,0-2 2 0,-8-3-1 15,-1 2-1-15,1-6 0 0,-6-1-2 16,1-1 1-16,1-1-1 16,-5 6 0-16,5 1-1 0,-7 5 0 0,7 1 0 15,-9 3 0-15,11 4 0 0,-7 2-1 16,5 2-1-16,-9 9 2 0,9 3-2 15,-5 4 2-15,1-2-1 0,1 4 0 16,-1-2 1-16,10 2-1 0,-5-2 1 16,-1 1-1-16,8 2 0 0,2-4 0 15,2 5 1-15,0-1-3 0,0-1 3 16,6 0-1-16,6-2 1 0,1 0-1 16,-1-5 2-16,9 0-2 0,-1-2 2 0,1-3 0 15,8-1-1-15,2-3 0 16,0-1 0-16,-4-2 0 0,0-1-1 15,-9 0-22-15,5-3-11 0,-11-2-17 16,9-2-8-16,-13-3-32 0,7 1-68 0</inkml:trace>
  <inkml:trace contextRef="#ctx0" brushRef="#br0" timeOffset="56250.07">25235 10564 260 0,'0'0'78'0,"0"0"-18"0,0 0-3 15,0 0-3-15,0 0-11 0,0 0-10 16,0 0-4-16,-20-52-3 0,20 52-9 16,2 3-8-16,2 6-6 0,0 3 0 15,4 8 4-15,-6 2 0 0,3 4 0 16,-1 4-2-16,-2 4-2 0,-2 2 1 15,4 1-2-15,-2 2-2 0,2 1 1 16,4-3 0-16,-1-2-1 0,-1-6 0 0,0-1-2 16,2-6-10-16,0-3-13 15,-1-5-17-15,-3-3-16 0,-2-5-17 16,-2-2-49-16,0-3-104 0</inkml:trace>
  <inkml:trace contextRef="#ctx0" brushRef="#br0" timeOffset="56421.962">25147 10860 328 0,'0'0'78'16,"0"0"-15"-16,0 0-19 0,0 0 4 15,0 0-15-15,0 0-13 0,0 0 1 16,0 0-4-16,0 0-3 0,78-88-5 16,-57 84-4-16,6 2-2 0,-3 1-2 15,-3 0-1-15,6 0-8 0,-6 0-29 16,-3 1-29-16,9-2-28 0,-10 0-87 15</inkml:trace>
  <inkml:trace contextRef="#ctx0" brushRef="#br0" timeOffset="58094.288">25645 10738 398 0,'0'0'74'0,"0"0"-15"0,0 0-4 15,0 0-1-15,0 0-19 0,0 0-6 16,0 0-1-16,0 0-7 0,0 0-8 15,-29-76-7-15,14 70-5 0,-5 2 0 16,1 2-1-16,0 1 1 0,-3 1 1 16,5 0-2-16,-4 1-1 0,9 5-1 15,-7 0-1-15,9 4 1 0,-4 0-3 32,-1 5 1-32,5 1-2 0,-5-1 0 0,7 4 1 15,4-5 1-15,-2 3 2 0,4 0 0 16,0-4 0-16,2 3 0 0,0 0 0 15,2-2-1-15,4-1 1 16,0-2-1-16,2 1 2 0,5-3-2 16,-1 0 2-16,5-3 1 0,-1-3-1 0,5-2 1 15,-5-1 0-15,7-3 1 0,-8-4-1 16,5-2 1-16,-9-1 1 0,3-4-1 16,-4 1 2-16,-7-3 2 0,1-1 1 15,-2-2-1-15,-2-5-1 0,0 1-1 0,0-1 0 0,-2 7-1 0,2 3 1 31,-2 7-1-31,0 5-2 0,2 2 0 16,0 1-1-16,0 7 0 0,0 6-3 16,0 2 3-16,0 3 0 0,2 2 2 15,0 0-2-15,4 0 1 0,4-1 0 0,-2-2 0 0,1 1-1 0,7-3 1 16,-3-1 0-16,9-1 0 0,-5 0 0 0,10-7 2 16,-4-1-2-16,-3-5 2 0,3-1-2 31,0-3 1-31,-9-2 0 0,7-4 0 15,-11-3 0-15,7 2 3 0,-5-7-4 16,-6-2 1-16,1-2 0 0,-1-4 0 16,-4-3 1-16,0-9 2 0,-2-1 4 0,0-3-2 0,0-1 2 0,0 8-3 15,-2 5-3-15,0 11 4 0,0 8-3 16,-2 1 3-16,1 8-3 0,-1 1 2 16,2 1-5-16,0 11-1 0,-2 0-2 15,-2 11 2-15,0 2 0 0,-3 1 1 31,5 7 0-31,4-4 0 0,0 1-1 16,0 3 0-16,4-1 1 0,5-1 1 0,-3-2-1 0,0-3 1 0,-2-2-1 0,4-4 0 31,1 2-5-31,-1-8-2 0,-2 0 1 16,-2-2-1-16,3-8 0 0,1 1 3 16,-4-5 0-16,0 0 4 0,0-2 0 0,-2-5 2 0,-2-4 0 0,0-1 1 31,0-2-2-31,-8-3 1 0,-9-4-2 15,3-2-1-15,-9-4-2 0,3-1 0 16,-1 3-1-16,-4 5 4 0,11 4-4 16,-7 7 2-16,11 5 1 0,-5 3-1 15,7 2 1-15,6 8-2 0,-2 1 2 0,2 3-2 0,2-1 2 0,0 1 0 16,6 2-1-16,-4-4 2 0,6 0 0 31,7-3 0-31,-5 2 0 0,9 0 1 16,-5-1-1-16,11-1 1 0,-2-2-1 15,-1-3 1-15,7-3 0 0,2 0-1 0,0-6 0 0,-4-5 0 0,2 0 0 16,-4-3 3-16,-2-1-3 0,-1-2 0 0,-9 1 1 16,3-1-1-16,-5-4 1 0,-9-1 0 15,0-6 1-15,-2-1 3 0,0-4-3 16,0-1 6-16,-2 3-1 0,2 5 0 16,-4 7 1-16,-1 5-1 0,3 7-3 15,-2 4-1-15,4 3 1 0,-6 3-4 16,4 4 0-16,0 8-3 0,0 3 2 15,2 5 0-15,0 0 1 0,0 5 0 16,2 0-2-16,6 0 2 0,0 1 0 16,1-1 2-16,-3 1-2 0,8-2 0 15,-5-1 0-15,-1-3 0 0,0-2 0 16,5-2 0-16,-7-1 1 0,-2-5-1 0,0-2 0 16,2-4 0-16,0-3 0 15,-3 0-1-15,-3-4 1 0,2 0-1 0,-2 0 1 16,0-4 2-16,0-5-1 15,0-4 2-15,0-3-3 0,-2 0 1 16,-7-6 0-16,1-2-1 0,0-4 1 0,-5-2 0 16,1-4-1-16,-3-1 0 0,-1 7 0 15,6 3 0-15,-9 8 0 0,9 5 0 16,-5 3-1-16,3 8 0 0,4 1-1 16,-3 8-3-16,-1 6-1 0,6 0 0 15,4 5 1-15,-3-3 2 0,5-1 1 16,0 0 2-16,0-4-2 0,0 1 2 15,5 0 0-15,-3 2 0 0,6-2-1 32,2 0 1-32,3 1-1 0,-3-1-3 0,11 0-5 15,-7-4 0-15,9 1-7 16,0-2-6-16,-7-1-5 0,7-1-9 16,-11-4-5-16,7-1-6 0,-11 0 1 0,0 0-4 15,3-3-13-15,-9-4-3 0,-2-1 22 16,0-2 44-16,0-1 3 0,-4-3 31 15,2-5 23-15,-1 3-3 0,-1-2 1 16,4 3-4-16,0 1-4 0,0 4-6 16,0 0-4-16,7 4-3 0,-3 2-8 15,0 1-5-15,2 0-10 0,-2 3-5 16,2 0 1-16,5 0-4 0,1 1 1 16,-6 5-2-16,11 4-1 0,-5 4-1 15,3-2 1-15,-1 6 0 0,-6 2-1 16,7 3 0-16,-7-1 0 0,-4 1 0 15,-4-2-1-15,0-4-7 0,-2-1-4 16,-2-1 4-16,0-5 0 0,0 0 0 16,-4-6 6-16,1-1 2 0,5-3 2 0,-2 0-1 15,-2 0 1-15,-2-9 3 0,-3 1 4 16,5-2-1-16,-2-5 1 0,0 2 0 16,-5-5 0-16,9-2-1 0,-2-5 0 15,4-7 1-15,2 0-1 0,4-3 1 16,2 4-2-16,5 4-3 0,1 6-3 15,-4 10-1-15,0 2 0 0,7 4 0 16,-5 5-2-16,-4 0 0 0,13 0-13 16,-7 5-18-16,1 4-12 0,1 2-29 15,-7 0-26-15,-3 1-47 0,0-2-283 16</inkml:trace>
  <inkml:trace contextRef="#ctx0" brushRef="#br0" timeOffset="59250.234">26585 11013 134 0,'-6'-4'66'0,"6"2"-11"16,-4-1-5-16,4 2 9 0,0 1-10 15,0-2-8-15,0 2-6 0,-2 0-3 16,2 0-3-16,0 0-2 0,0-1-2 0,0-2 0 16,0 0-2-16,0 3 1 0,0-1-1 15,0-2-1-15,0 3-2 0,0 0-8 16,0 0-1-16,0 0-2 0,2 3-7 16,-2 3-1-16,4 4-1 0,-2 3 2 15,4 3-1-15,-4 0 2 0,0 2-3 16,1 2 1-16,1 0 0 0,0 4 0 15,-2-3 1-15,2 1-2 0,0-3 0 16,2-2 0-16,-2-2-1 0,1-2-6 16,-1-3-11-16,-2 1-7 0,0-4-8 15,0 0-3-15,-2-4-6 0,0 2-12 16,0-1-13-16,-2-1-39 0,2-2-68 16</inkml:trace>
  <inkml:trace contextRef="#ctx0" brushRef="#br0" timeOffset="59625.146">26587 11232 165 0,'0'0'141'15,"0"0"-77"-15,0 0-20 0,0 0 9 16,0 0-12-16,0 0-14 0,0 0-1 16,0 0-7-16,0 0 2 0,-2-49-1 15,2 43 0-15,0-3-1 0,0 5-3 16,2-2-5-16,0 3 0 0,0 0 1 15,3 0-1-15,-1-1-3 0,0 2 0 0,0-2-1 16,10 1-1-16,-1 0 0 0,5 0 1 16,1 2-1-16,2 1-2 0,-5 0 0 15,9 3-3-15,-6 1 1 16,-3 3 1-16,-1 0-3 0,-3 1 0 0,-6-1-1 16,0 2 1-16,-1 0 0 0,-5 0 0 15,0 0 0-15,-2 0 1 0,-5 2-1 16,-1 0 1-16,-4-1-1 0,-5 0-5 15,5-1 0-15,-5-1 2 0,5 1-7 16,-7-6 2-16,11 5 0 0,-4-4-6 16,-3-1-3-16,9 1-4 0,-4-3 2 15,-5 1-1-15,9-1-10 0,0-1-15 16,-1 0-5-16,-1-3-11 0,4-1-38 16,2 1-74-16</inkml:trace>
  <inkml:trace contextRef="#ctx0" brushRef="#br0" timeOffset="60547.087">27050 11139 214 0,'0'0'131'15,"0"0"-69"-15,0 0-7 0,0 0 0 16,0 0-11-16,0 0-16 0,0 0-9 15,0 0-2-15,0 0-1 0,-47-67-2 16,43 61 2-16,-5 0-9 0,1 3-2 16,-2 1 0-16,4 1-2 0,-1 1 0 15,-1 0-1-15,-4 0-2 0,6 0 1 16,-7 0-1-16,-1 4 0 0,7-1 0 0,-3 5-1 16,-2-2 1-16,6 4-2 0,-1 2 1 15,1-1-1-15,0 1 1 16,0 1 0-16,-1 0-2 0,7-1 3 15,0 1-3-15,0 2 0 0,0-2-1 16,7 0 1-16,1 0-2 0,0 0 1 0,1-4 3 16,3-1-2-16,2-2 3 0,-1-2 0 15,3-4 0-15,-3 0 2 0,5-1 2 16,-5-4 5-16,3-2 2 0,-5-2 3 16,-5 2 3-16,-2-4-2 0,0 0-3 15,0-2-2-15,-4-1-3 0,0-3-1 16,-4-4-2-16,0 2 0 0,2 1 2 15,2 4 2-15,0 5-4 0,-2 5 0 16,2 1-1-16,0 3-3 0,0 0 0 16,0 6-4-16,0 6 2 0,0 0 0 15,0 6 2-15,0 0 0 0,6-2 0 16,2 5 0-16,3-5 0 0,-1 1 0 0,2 1 0 16,3-2 0-16,-5-1 0 0,5-2-2 15,-3-3 2-15,-4-4 2 0,7-2-2 16,-9-1 0-16,4-3 0 0,3 0 0 15,-5-2 1-15,-2-2 0 0,-4 0 1 16,0-3 2-16,0-1-3 0,-2-4 3 16,0-1-3-16,-4-2 0 0,0-6 1 15,2-3-2-15,-4-4 0 0,0-4 3 16,-3 0-3-16,3-2 0 0,6 4-1 16,-4 2 1-16,2 6 0 0,2 2 0 15,0 6-1-15,0 5 1 0,0 1 0 16,0 2 0-16,4 3 0 0,-2 3-2 15,0-2 1-15,6 1-2 0,3 1 1 16,-5 3 0-16,6 3 0 0,5 1 1 0,-5 0 1 16,9 3 0-16,-4 2-1 0,3 1 1 15,-3-1 0-15,-1 3-1 16,-7 0 1-16,3 2-1 0,-8 0 2 0,-2 1-1 16,-2 0 0-16,-2-1 0 0,-10 0 1 15,-1 0 0-15,7-4 0 0,-8 3 0 16,7-1-1-16,1-3 0 0,-2-1-1 15,2-2 1-15,0-4 0 0,-1 2 0 16,7-2 1-16,-2-2 1 0,2-1 0 16,-2-2 2-16,2 1-1 0,0-1-1 15,0 2 2-15,4-1-3 0,1 1 2 16,7-1-2-16,-2-1 3 0,-1 0 0 16,9 0-1-16,-5 0-2 0,3-1 1 15,-6-2-2-15,-1 0-1 0,3 3-27 16,-8-2-24-16,-2-1-49 0,-4-2-55 15</inkml:trace>
  <inkml:trace contextRef="#ctx0" brushRef="#br0" timeOffset="62422.288">24473 12203 130 0,'0'0'62'0,"0"0"-10"0,0 0-1 16,0 0-3-16,0 0 0 0,0 0-12 0,0 0-3 16,0 0-6-16,-60 23-4 15,58-21-5-15,0-1 0 0,-1 2 0 16,1 1-3-16,2 2-2 0,0-1 1 15,0 2-5-15,0 0 0 0,2 3 0 16,3-2-3-16,-1 1-1 0,0 3 2 0,6-4-3 16,5 3 1-16,-7 0-2 0,9-2 0 15,-1 0-1-15,1-2 0 0,-1-1 2 16,7-5 1-16,-7-1-1 0,11-1 6 16,-4-7 0-16,-2-3 2 0,1-3-4 15,3-3-2-15,-8 1 3 0,3 0-4 16,-11 1 2-16,-1 1-3 0,0-1 2 15,-6-1 0-15,-2 0 0 0,-4-2-3 16,-8-1-2-16,6 3 1 0,-7-1 0 16,-8 2 0-16,9 2-2 0,-9 1 1 15,7 4-1-15,-5 2 0 0,-1 3-2 16,3 3 2-16,-8 5-1 0,7 5 0 16,-3 5-1-16,-4 3 1 0,9 5 0 0,-7 1 0 15,11-1 0-15,-7 2 1 0,9 0-1 16,-3-2 1-16,3 1 0 0,6-4 0 15,2 2 0-15,-2-3-2 16,4 2 2-16,0-1 0 0,2 2-1 16,4-1 1-16,0 1-1 0,11 0 0 0,-5-5 0 15,13 1 1-15,-2-5 0 0,-3-2 0 16,9-2 0-16,2-6 0 0,-4 1 0 16,2-4 1-16,-6-1-2 0,1-3-5 15,1-3-18-15,-8-2-18 0,3 0-10 16,-11-3-12-16,3-1-34 0,-6-1-118 15</inkml:trace>
  <inkml:trace contextRef="#ctx0" brushRef="#br0" timeOffset="62734.759">24987 12121 248 0,'0'0'57'0,"0"0"1"0,0 0-7 0,0 0 6 0,0 0-14 32,0 0-11-32,0 0 2 0,0 0-2 15,-55-82 2-15,50 76-4 0,5 0 1 16,-2 5-5-16,2-2-5 0,0 3-3 16,0 0-1-16,0 0-8 0,0 9-4 0,7 1-5 0,-5 8 3 0,2 3 2 15,-2 3-1-15,-2 5-2 0,2 1 0 16,-2 3-2-16,0 1 1 0,0 1-1 15,0-1 0-15,0-1 0 0,4-1-2 16,-2-3-10-16,2-1 0 0,2-4-10 0,3-1-14 16,-1-6-14-16,-2-5-14 0,-6 0-28 15,2-6-79-15</inkml:trace>
  <inkml:trace contextRef="#ctx0" brushRef="#br0" timeOffset="63078.476">25014 12377 396 0,'0'0'74'0,"0"0"-22"0,0 0-4 0,0 0-5 0,0 0-18 16,0 0-8-16,0 0 2 0,0 0-9 0,0 0-1 16,-10-70 6-16,10 67-7 15,2 2 2-15,2-2-3 0,2 0 2 16,9 3 0-16,1 0 1 0,1 0-3 15,4 0 1-15,5 4-3 0,1 2 2 16,-2 1-5-16,-6 2 0 0,1 1-2 0,-9-1 0 16,-5 1 0-16,0-1 0 0,-6 3 0 15,0 2 0-15,-6-3 3 0,0 5-1 16,-11-2 0-16,-4 1-2 0,-5 1-1 16,1-3-7-16,0 1-4 0,4-4-2 15,-1-2 0-15,11 1-2 0,-1-4-1 16,-1-1-7-16,7-1-9 0,0 0-2 15,0-3-4-15,-2 0-3 0,1 0-14 16,1-6-36-16,6-3-63 0</inkml:trace>
  <inkml:trace contextRef="#ctx0" brushRef="#br0" timeOffset="63734.913">25455 12368 313 0,'0'0'29'15,"0"0"23"-15,0 0 5 0,0 0-2 16,0 0-20-16,0 0-9 0,0 0-5 16,0 0 4-16,-71-58-1 0,63 55-1 15,-2 1 0-15,1 2-2 0,7 0 4 16,-2 0-5-16,4 0-7 0,0 5-6 15,0 3-6-15,0 4 0 0,2 1 0 0,7 6 2 16,-5 6-1-16,2 3 0 0,2 0 0 16,-6 2-1-16,4-2 0 15,3-3-1-15,-5-3 1 0,0-2-1 16,0-6 1-16,0 0-1 0,-2-3-3 0,0-2-3 16,2-2 0-16,-4-3 0 0,3 1 1 15,-3-5 0-15,4 1 3 0,-4-1 2 16,0 0 0-16,0 0 0 0,0-3 2 15,-4-1 1-15,1-2-3 0,-3-4 3 16,4 1-3-16,-6-4 0 0,0-3 1 16,-5-2 0-16,5-8-1 0,-6-2 0 15,-1-6 0-15,7 0 2 0,-1 1 1 16,1 1-1-16,6 5 1 0,0 4 0 16,2 0 0-16,0 5 1 0,4-4-1 15,4 3 0-15,-1 0 2 0,3 0-3 16,-2 3 1-16,7-1 0 0,-5 3-1 15,9 1 0-15,-5-1-1 0,7 5 1 16,-5 1-2-16,9 4 2 0,-6 1 0 0,-1 3 3 16,-1 0-3-16,-1 4 4 0,-5 4-5 15,1 0 1-15,-4 4-1 0,-5 1-1 16,-3 3 1-16,0 3 0 16,0 2 0-16,-5 1 1 0,-5 0-1 31,-4 0 0-31,7-2-1 0,-7-2 0 0,-3-2-3 15,9-4-3-15,-13-2-3 0,11-3-4 16,-8-1-3-16,3-3-9 0,-1-1-6 16,5-2-16-16,1 0-2 0,-5-5-6 15,7-1-16-15,2-1-53 0,-4 0-128 16</inkml:trace>
  <inkml:trace contextRef="#ctx0" brushRef="#br0" timeOffset="66751.615">25897 12615 100 0,'0'0'69'0,"0"0"-21"0,0-11-5 16,0 7 12-16,0-2-7 0,0 3-7 16,0-1-4-16,0-1-1 0,0 5-8 15,0-3-2-15,0 2-3 0,0-1-2 16,0 2-2-16,0 0-4 0,0 0-1 16,0 0 0-16,0 0-5 0,0 0-3 15,0 2-4-15,0 5-1 0,2 3 1 16,0 5 1-16,0 0 0 0,2 4-2 15,-4 1 1-15,2 2 1 0,-2 0-3 16,2-1 1-16,-2-1-1 0,2-3 2 16,-2-1-2-16,0-1 0 0,2-4 0 15,1-1-6-15,-3-2-13 0,2-1-4 16,-2-1-6-16,0-2-12 0,0-2-13 16,-2-2-23-16,-3 0-54 0</inkml:trace>
  <inkml:trace contextRef="#ctx0" brushRef="#br0" timeOffset="67095.265">25878 12783 267 0,'0'0'63'16,"0"0"-4"-16,0 0-7 0,0 0 2 15,0 0-15-15,0 0-12 0,0 0-3 16,0 0-2-16,-8-57-8 0,8 54 5 15,0 1-2-15,0-4-2 0,4 3-4 0,-2-1-1 16,2 2-1-16,7-2 1 0,-1 2 0 16,0 2-1-16,7 0-2 0,-3 2-4 15,9 3-1-15,-10 3 1 16,5 0-3-16,-8 2 1 0,1 3-1 0,-1 1 0 16,-6-2 0-16,0 4 0 0,-4-1 2 15,0-3-2-15,-2 3-1 0,-4-3-1 16,-4 0-1-16,-1-3-5 0,-1 1-1 15,-4-1-1-15,1-3-3 0,-6 1-3 16,9-1-6-16,-7-3-6 0,9 0-3 16,-7-3-9-16,9 2-18 0,-2-2-35 15,2-2-48-15,-1-1-74 0</inkml:trace>
  <inkml:trace contextRef="#ctx0" brushRef="#br0" timeOffset="67892.011">26213 12760 352 0,'0'0'87'0,"0"0"-22"16,0 0-5-16,0 0-5 0,0 0-16 16,0 0-4-16,0 0-6 0,0 0-6 15,0 0-4-15,17-81-5 0,-24 77-4 16,-5 0-6-16,6 2-4 0,-7-1 0 15,-3 3-2-15,4 0 1 0,-9 4 1 16,11 4-4-16,-7 3-2 0,7 3-3 16,1 1-2-16,-3 0-3 0,6 3 1 15,2-3 0-15,2 1 4 0,2-1-4 16,0-3 7-16,2 1 3 0,0-2 0 16,6 1 1-16,2-4 2 0,1-1-1 0,-5-2 1 15,12 0 1-15,-5-4-1 0,8-1 1 16,-7-1 3-16,9-5 5 0,-9-1 3 15,5 1-2-15,-9-2-2 0,5-2 0 16,-5 2 1-16,-8-3 2 0,0 0 0 16,-2-3-3-16,0-2 0 0,-2 3-2 15,-2-4-2-15,-2 5-2 0,2 4 0 16,-3 3 0-16,5 5 0 0,0 0-2 16,0 3-2-16,2 5-3 0,0 3-2 15,0 6 6-15,0-3 1 0,4 3 0 16,2 0-1-16,-3-6 1 0,3 3 0 15,0-2 0-15,0-3-1 0,0 0 1 0,7-2 0 16,-3-1-1-16,-4 0 1 16,9-6 0-16,-5 0-1 0,-4 0-2 15,1 0 1-15,1-6 1 0,-4 1 1 16,-2-1 1-16,-2-2 0 0,0 0 0 0,0-4 1 16,-2 0-1-16,-8-5-1 0,1-3 0 15,3-1-2-15,-6-4 0 0,-1-2 0 16,7 1 2-16,-6 1-2 0,3 3 2 15,3 0 0-15,6 6-1 0,0 3 0 16,0 5 0-16,4 3 0 0,3-1-1 16,-1 2-2-16,4 1 2 0,3 1 0 15,7 1 0-15,-1 1 1 0,1 0 1 16,7 3 1-16,2 4 2 0,-4 2 0 16,-6-1 2-16,3 5-2 0,-11-2 1 15,-5 3-3-15,-2 3-1 0,-4 1 0 16,-10 5 0-16,4 1 0 0,-11 0-7 15,0 0-11-15,5-7 16 0,-2 0 0 0,12-2 2 16,-3-5 0-16,5-2-1 0,0-3 0 16,0 0 0-16,5-2 0 0,-1-1 1 15,10-2 1-15,-1 0 4 0,5-2 7 16,1-2-6-16,6-1-2 16,-5 2-1-16,-1-3-3 0,-3 2-8 0,-5-2-57 15,-11 0-65-15,-6 0-193 0</inkml:trace>
  <inkml:trace contextRef="#ctx0" brushRef="#br0" timeOffset="68595.044">22501 13529 188 0,'0'0'44'0,"0"0"6"15,0 0-2-15,0 0-6 0,0 0-11 16,-93-6 4-16,78 9 3 0,-6 1-9 16,11-1 4-16,-4 0-2 0,3 0-3 15,5-1-3-15,4 0-5 0,0 0-2 16,2-1-3-16,0-1-1 0,0 1-3 15,0 1-1-15,4 0 4 0,2 1 1 16,3 1 1-16,5-1 1 0,-2 0 1 16,11 0-3-16,6-3-1 0,4 0 1 15,11 0-1-15,7-5-1 0,9-2-5 16,15 1 1-16,-1-3-6 0,9 2 0 16,4-2 0-16,-3 1-3 0,-5 3 2 0,-11-1 2 15,-6 5-4-15,-18-1-2 0,-11 2-15 16,-9 0 4-16,-15 0-3 0,-5 2 0 15,-4 2-4-15,-4-1-3 0,-5 2-4 16,-3-3-27-16,-7 0-16 0,-1 0-12 16,-3-2-50-16,-4 0-182 0</inkml:trace>
  <inkml:trace contextRef="#ctx0" brushRef="#br0" timeOffset="68907.471">23009 13296 483 0,'0'0'75'16,"0"0"-33"-16,0 0 5 0,0 0 8 15,0 0-18-15,0 0-25 0,0 0-4 16,0 0-1-16,0 0-1 16,8 1 1-16,5 7 7 0,3-1-4 0,3 3-1 15,10-1 2-15,2 1 0 0,4 0 1 16,0 4-5-16,4-1-2 0,-3 2-4 15,-5-2 1-15,-9 0-1 0,-5-5 1 16,-7-1 0-16,-6-2-2 0,-4 1 2 16,-6 1-1-16,-10 4 0 0,-1 2 1 15,-8 2-2-15,-6 2-4 0,0 1-6 16,-2-1-6-16,6 2-5 0,0-2-6 16,7-1-8-16,-5 1-13 0,2-3-16 0,5-1-12 15,-7-2-27-15,2-2-133 0</inkml:trace>
  <inkml:trace contextRef="#ctx0" brushRef="#br0" timeOffset="69954.644">18962 13564 116 0,'0'0'53'0,"0"0"-13"0,0 0 2 15,0 0 11-15,0 0-7 0,0 0-3 16,0 0 3-16,-48-2 1 0,36 2-15 15,6 2 4-15,-1-1-6 0,1-1-4 0,4 3-1 16,0-1-2-16,-2-1-4 0,4 5-5 16,0-1-8-16,4 2-5 0,0 2 2 15,4 2 0-15,3 0 2 0,1-2 0 16,3 2 2-16,3 4-1 0,1-5-2 16,10 6-2-16,0-4 0 15,6-1-1-15,4-2-1 0,9-4 2 0,-1-4-1 16,-3-1-1-16,3-4 0 0,-8-5 3 15,-3-3-2-15,-5 2 1 0,-9-2-2 16,-5 2 2-16,-1 0 0 0,-9-2-1 16,-1 2 1-16,-4 0 7 0,0-1 2 15,0-1-2-15,-2-1-2 0,-2 2-1 16,-4-4-3-16,-5 0 0 0,-7-1-1 16,3 2-2-16,-9-1 1 0,-3 3-1 0,-4 5-1 15,-4 1-1-15,-5 6 2 0,1 0-2 16,-4 7 1-16,5 5-2 15,3 0 1-15,4 3 2 0,8 0-2 16,3 1 1-16,1 2 0 0,9 0-1 0,0 1 1 16,3 0 1-16,5 0-1 0,-2 3 1 15,4-1 0-15,0 2 0 0,6 2-1 16,3 0 0-16,1 1 1 0,6 1 0 16,3-1 0-16,6-3 0 0,2-1 1 15,6-5-1-15,2-5 1 0,4-3-1 16,5-6 0-16,-1-3 1 0,0-1 0 15,1-8-1-15,-1-3-2 0,-3-1-26 16,-5-5-19-16,-4 1-21 0,-2-5-17 16,-9 0-44-16,-1-2-182 0</inkml:trace>
  <inkml:trace contextRef="#ctx0" brushRef="#br0" timeOffset="70282.695">19762 13324 377 0,'0'0'78'16,"0"0"-17"-16,0 0 3 0,0 0-5 16,0 0-16-16,0 0-6 0,0 0-5 15,0 0-4-15,-17-76-6 0,17 76-4 16,0-2-3-16,0 2-6 0,0 1-3 15,0 7-6-15,0 6 1 0,4 1 0 16,0 6 0-16,-2 0 1 0,3 5-1 16,-1 3 0-16,4 2-1 0,-4 5 2 0,0 4-2 15,-2 4 0-15,0 0 1 16,0-4-1-16,1 0 0 0,-1-5-1 16,2-1-11-16,0-7-4 0,4-6-6 0,-2-3-7 15,1-5-16-15,-3-5-8 0,0-2-8 16,-4-4-18-16,4-2-52 0,-4 0-154 15</inkml:trace>
  <inkml:trace contextRef="#ctx0" brushRef="#br0" timeOffset="70610.745">19774 13674 397 0,'0'0'93'0,"0"0"-22"0,0 0-30 15,0 0-2-15,0 0-6 0,0 0-9 16,0 0-4-16,0 0-4 0,0 0-3 15,-14-116-4-15,20 113-2 0,4 0 0 0,5 3 0 16,3-2-1-16,1 2 1 0,8 0 1 16,2 0-3-16,2 4 0 15,2 1 0-15,0 0-2 0,2 1 0 0,0 0 0 16,-4 1-3-16,-4 0 1 0,-6 1-1 16,-5 3 0-16,-10-2 0 0,-2 3-1 15,-4-2 1-15,-2 5 0 0,-8-2 1 16,-4 2-1-16,-3 0-2 0,-4 0-8 15,1 0-1-15,-5-2-3 0,0-2 2 16,0 0-6-16,3-1 0 0,1-4-8 16,4-1-4-16,-1-3 0 0,5-2-5 15,-1 0-11-15,4-4-12 0,1-2-42 16,-5-4-73-16</inkml:trace>
  <inkml:trace contextRef="#ctx0" brushRef="#br0" timeOffset="71157.545">20256 13489 424 0,'0'0'62'16,"0"0"-18"-16,0 0 3 0,0 0 0 16,0 0-14-16,0 0-7 0,0 0 8 15,0 0-8-15,0 0-3 0,-2-47 0 16,2 47-3-16,-2 0-2 0,2 1-4 0,0 4-6 15,2 4-5-15,0 7 0 16,4 3 0-16,2 5 4 0,-2 3-2 16,1 3-1-16,1 6-2 0,-2 1 0 15,2 4 0-15,-4 1-2 0,3 0 2 16,-3-5-2-16,-2-4 0 0,0-7-3 0,0-4-5 16,0-7 1-16,0-4 5 0,2-6-2 15,-4-1-1-15,0-2-4 0,0-2 4 16,0 0 2-16,0-3 3 0,0-5 2 15,-4-2 0-15,-2-2-1 0,2-4 0 16,0 0-1-16,-5-6 1 0,-1-5 0 16,0-6 0-16,1-6-1 0,1-4 1 15,-4 1-1-15,8-4 0 0,-3 7 1 16,3 2-1-16,2 4 0 0,2 6 1 16,0 2 0-16,0 2 1 0,6 4-2 15,1 2 2-15,3 3-2 0,2 2 0 16,3 1 1-16,8 3 0 0,1 1 0 15,1 3-1-15,4 3 2 0,2 1-1 0,4 4 1 16,-4 4-1-16,0 3 0 0,-2 3 0 16,-6 1 2-16,-11-1 1 0,-3 1-1 15,-1 0 0-15,-8 2 0 16,0-1 0-16,-12 5-1 0,1-3 2 16,-5-1-2-16,-3 0-2 0,-4-3 0 0,3 0-14 15,-5-3-15-15,0-2-12 0,-2-4-23 16,6-3-31-16,-1-2-38 0,-1-7-194 15</inkml:trace>
  <inkml:trace contextRef="#ctx0" brushRef="#br0" timeOffset="73003.451">20806 13909 156 0,'0'0'43'0,"0"0"5"0,0 0 14 16,0 0-4-16,0 0-12 0,0 0 1 0,-23-39-8 15,21 36-3-15,2 1-3 0,0 2-4 16,0 0-3-16,0 0-5 0,0 0-3 16,0-1-3-16,0 1-4 0,0 0-6 15,2 0-4-15,0 5 0 16,2 3 0-16,4 1 2 0,-1 7 0 0,-5 0-1 15,0 3 1-15,2 3-1 0,-4 0-1 16,2 1 0-16,-2-1-1 0,0 0 0 0,0-2 1 16,2-2-1-16,2-3 1 15,0 0-2-15,2-1 1 0,1-1-4 16,-5-4-16-16,2-2-10 0,0-1-9 16,-2-2-9-16,2-1-13 0,0-2-36 15,-4-1-73-15</inkml:trace>
  <inkml:trace contextRef="#ctx0" brushRef="#br0" timeOffset="73581.453">20870 14110 74 0,'0'0'42'0,"0"0"-21"15,0 0-19-15,0 0-2 0,0 0-1 16,0 0-7-16,0 0 3 0,0 0 5 16,0 0 0-16,-56 15 19 0,54-15 18 0,-2 0 14 15,4-2-2-15,-2 0-3 0,2 0-7 16,-2-1-7-16,2-1-1 0,0 0-2 16,0 1-2-16,0 0-7 15,0 1 1-15,0-1-4 0,0 1-2 16,-3-1 1-16,3-1-2 0,-4 0-4 0,0 2-1 15,4-4-3-15,-4 3 0 0,4-1-2 16,0 1 1-16,0 1 1 0,0 0-3 16,4 0-3-16,4-1 1 0,-3 0 1 15,5-1 1-15,4 0-1 0,1 0 5 16,3-2-2-16,-1-1 4 0,6 3 2 16,-7 0-2-16,5 1-1 0,-2 1-2 15,1 2 2-15,-3 3-5 0,-3 3-2 16,-3 2 1-16,3 1-1 0,-8-1 0 15,0 4-2-15,-1-1 2 0,-5 1-1 16,4 1 1-16,-4-2 0 0,0 3 0 16,0-1 0-16,-4 0-1 0,-1-1-1 0,-1-1 1 15,-2 0-6-15,-7-2-3 0,3-1 1 16,-4 0 3-16,-3-4 1 0,-4 2-1 16,5-1-8-16,-5 0 0 0,2-2-4 15,3-3 5-15,-3 0-2 0,11 0 1 16,-7 0-7-16,11-3-1 0,-2-5 5 15,6 4 2-15,-1 0-10 0,3 0-5 16,0 2-15-16,5-1-7 0,5-2-29 16,11 1-33-16</inkml:trace>
  <inkml:trace contextRef="#ctx0" brushRef="#br0" timeOffset="74159.773">21407 14061 300 0,'0'0'70'15,"0"0"-11"-15,0 0 1 0,0 0-17 16,0 0-19-16,0 0-8 0,0 0-1 16,0 0 0-16,-124-61 4 0,114 58 1 15,1 0-4-15,-1 0 1 0,2 0-3 16,4 1-4-16,0 1-5 0,-1-2-1 15,-1 3-2-15,-6 0-2 0,4 5 0 16,-3 2-1-16,-5 1 1 0,5 3-1 0,-7 1-2 16,5 0-3-16,-1-1 1 0,4 1-2 15,3-1 0-15,3 0 3 16,4 1-2-16,0-1 1 0,0 0 1 16,0 0-2-16,6-2 4 0,1 0 0 15,5-2 0-15,3 0 1 0,-3-2 0 16,9 0 0-16,-1-4 1 0,-3-1 2 0,8 0 1 15,-7-1 4-15,1-4 4 0,-1-1 2 16,-3-5-1-16,-5-1 0 0,5-1 3 16,-9 0 0-16,2 0-3 0,-2 0 0 15,1 0-3-15,-3-1-1 0,-2 2-4 16,-2 1 4-16,2 0-4 0,-2 7 1 16,0 0-3-16,0 2 2 0,0 2 0 15,0 0-1-15,0 0-1 0,0 3-2 16,0 5-4-16,0 6 4 0,0 2 0 15,0 4 1-15,0-1-1 0,0-1 0 16,0 1 0-16,2-1 0 0,4-1 0 16,-2-2-2-16,9 0-2 0,-5 0-4 0,0 0-3 15,0-2-11-15,5-3 3 0,-5-4 2 16,-2-1-14-16,5-5 0 0,-1 0-2 16,-4-4-8-16,2-4-7 0,-1-1-7 15,1-4-34-15,0 1-57 16,-2-1-105-16</inkml:trace>
  <inkml:trace contextRef="#ctx0" brushRef="#br0" timeOffset="74628.599">21577 13957 228 0,'0'0'65'0,"0"0"-24"0,0 0 3 16,0 0 5-16,0 0-9 0,0 0-10 15,0 0-2-15,0 0 2 0,-36-53-8 0,28 52-1 16,-4 1 0-16,1 0-1 15,5 0 1-15,2 0-2 0,2 0 0 0,2 1 2 16,0-1-6-16,0 0-5 16,4 0-8-16,4 0 0 0,7 0 9 0,1 0 2 15,7 0-2-15,0 0-1 0,2-3 0 16,4-1-5-16,4 0 1 0,-2 0-2 16,4-2 0-16,-4 2-1 0,-2 1-3 15,2 2 3-15,-15 1-3 0,3 0 1 16,-13 1-1-16,-2 3 0 0,-2-1 0 15,-2 3 1-15,0-1-1 0,-2 2 1 16,-2 3 2-16,0 0-2 0,-4 3 1 16,-3 5-2-16,1-2 1 0,0 3-1 15,-7-3 0-15,5 2-2 0,-3 0-2 16,-1-1-5-16,-3 0 0 0,5 0-1 16,-5 0-1-16,5-1-1 0,1-1 6 15,-1 2 4-15,8-5 1 0,-3 1-1 0,5-2 2 16,0-3 0-16,2-2-1 0,2-2 1 15,2-2-1-15,8-1 1 0,1-1 2 16,5 0 9-16,3-5 3 0,12-3 0 16,2 1-1-16,0-2-5 0,4 2-4 15,3-1-2-15,1 2-1 0,-4 2-1 16,-2 1-4-16,-2 0-36 0,-6-3-42 16,-6-11-65-16,-3-5-295 0</inkml:trace>
  <inkml:trace contextRef="#ctx0" brushRef="#br0" timeOffset="170607.013">8318 7134 180 0,'0'0'61'0,"0"0"-35"0,0 0 7 16,0 0 17-16,0 0-4 0,0 0-17 16,0 0-3-16,0 0-6 0,0-32-4 15,2 32-5-15,6 2-4 0,-1 7 4 16,-3 3-1-16,2 5-4 0,0 2 1 0,2 8 0 15,-1-1 1-15,-1 6 1 0,2 1 1 16,-2 0-3-16,7 5 0 0,-7 2-6 16,6-1 5-16,-1 1-5 15,-1 0 0-15,2-3 0 0,-1-1 0 16,-3-5 0-16,-2-6-1 0,2-5 0 0,-3-5 0 16,1-7 1-16,-4-3-1 0,0-2 0 15,-2-3 2-15,0 0-1 0,0 0 3 16,0 0 12-16,0 0 4 0,-4-8 5 15,-2-1-10-15,1-7-11 0,1-2-1 16,-4-4 0-16,4-3-3 0,-4-6 1 16,-5-4-1-16,3-4 1 0,-7-1 0 15,5 1-2-15,-2 0-4 0,-3 2 0 0,3 3-1 16,1 4 2-16,1 3 3 16,3 1 1-16,-1 1 0 0,8 0 0 15,0-1 0-15,2-2 0 0,2 5-2 16,0-5 1-16,8 4-1 0,1 1 1 0,1 0 1 15,7 4-3-15,-5 2 1 0,7 6 2 16,2-1-3-16,-1 3 3 0,1 6 0 16,0 2 0-16,-2 1 0 15,1 7 0-15,-3 7 0 0,-5 3 0 0,-3 3 0 16,-7 8-2-16,-4 3 2 0,0 0 0 16,-6 1 2-16,-5-7-2 0,1 0 0 15,-2-2 2-15,1-5 0 0,-1 1-2 16,-5-2 0-16,5-1-1 0,-3-2-2 15,-1-1-16-15,-3 0 0 0,1-4-3 16,1-1-1-16,7 1-4 0,-3-3-4 16,9 4 0-16,-4-1-15 0,6-4-29 15,0 2-25-15,2-3-29 0</inkml:trace>
  <inkml:trace contextRef="#ctx0" brushRef="#br0" timeOffset="171106.898">8649 7185 110 0,'0'0'97'0,"0"0"-57"15,0 0 14-15,0 0 3 16,0 0-8-16,0 0-9 0,0 0-9 16,0 0-8-16,-13-75 0 0,18 67-6 15,3 0 4-15,6 2-1 0,-1-1-2 0,7 3-2 16,-1-2 0-16,4 3-4 0,4 3-2 16,-3 3-2-16,1 7 0 0,0 2-7 15,2 2 0-15,-4 8-1 0,-3 2 0 16,-5 4 0-16,-3 4 0 0,-4 1 0 15,-6-2 0-15,-2-2 0 0,0-2-3 16,-2-6-8-16,-4-2 0 0,0-5 5 16,2-5 4-16,-2-3 2 0,-3-1 0 15,7-2 1-15,-6 0 2 0,2-3-2 16,-2 0 1-16,-5 0 0 0,3 0 1 16,2-9 2-16,-5 3-3 0,5-5 2 15,4 0 1-15,-2-3 2 0,4-6-1 16,2-3-2-16,2-5-1 0,6-6-1 0,4 1-1 15,7 1-1-15,-3 1 0 0,5 8 0 16,2 1-1-16,-3 6 1 0,7 4-1 16,0 3-15-16,4 2-29 0,-4 1-19 15,-4 5-32-15,0-1-87 0</inkml:trace>
  <inkml:trace contextRef="#ctx0" brushRef="#br0" timeOffset="171341.269">9137 7156 247 0,'0'0'200'0,"0"0"-175"15,0 0 9-15,0 0 31 0,0 0-17 0,0 0-26 16,0 0-13-16,0 0-2 0,22-18-1 16,-15 28-3-16,-3 6 0 15,4 2 2-15,0 4-1 0,-2 4-1 0,-1 1 0 16,-1 2-2-16,2 0 1 0,-2-2 0 15,0-2-2-15,4-4-5 0,-3-2-31 16,1-2-4-16,-6-6-14 0,0-3-18 16,-4-5-53-16,-3-3-103 0</inkml:trace>
  <inkml:trace contextRef="#ctx0" brushRef="#br0" timeOffset="171497.433">9102 6942 365 0,'0'0'37'0,"0"0"-19"16,0 0 2-16,0 0 20 0,0 0-22 15,0 0-18-15,0 0-1 0,0 0 0 0,0 0-10 16,47-3-39-16,-39 19-53 0,-6-1-88 16</inkml:trace>
  <inkml:trace contextRef="#ctx0" brushRef="#br0" timeOffset="172044.27">9368 7249 224 0,'0'0'58'0,"0"0"-24"0,0 0 10 15,0 0 1-15,0 0-13 0,0 0-12 16,0 0-3-16,0 0-1 0,0 0-2 0,-23-76-4 15,23 64 2-15,0 1-2 16,3-1 4-16,3 2 3 0,0-2-4 16,0 5-2-16,0 0-1 0,1 2 0 15,7 1-2-15,0 2-4 0,5 2 0 0,0 0-2 16,3 8 1-16,-1 3-2 0,-2 7 0 16,-3 1-1-16,-1 4 1 0,-9 3-1 15,2 1 1-15,-8 2-1 0,0-2-4 16,-2-4-11-16,-6 0 7 0,4-6-4 15,-3-1-3-15,-1-4 5 0,2 0 6 16,-2-6 2-16,2 2-3 0,1-3 3 16,-1-4 0-16,0 1 2 0,-4-2 0 15,-1 0 2-15,3-3 0 0,-6-5-2 16,5-3 2-16,1 0-1 0,0-6 2 16,0-1 3-16,3-7 6 0,5 0-1 15,0-6 1-15,7 2 2 0,7 1-7 16,-4 2 6-16,9 2-1 0,-5 5 3 0,3 3-2 15,2 5-1-15,-1 2-2 0,1 4-2 16,4 2-2-16,-1 3-1 0,-1 5-2 16,2 4-1-16,-5 2-2 0,-3 7 0 15,-5-1 1-15,0 5 0 16,-5 0-1-16,-5 3-1 0,0-1 0 0,-2 1-13 16,-3-2-10-16,1-3 0 0,2 2-6 15,2-5-9-15,0 0-3 0,0-3-20 16,0-6-30-16,-2 1-66 0</inkml:trace>
  <inkml:trace contextRef="#ctx0" brushRef="#br0" timeOffset="172294.167">9891 6968 447 0,'0'0'35'0,"0"0"0"0,0 0 19 0,0 0-2 15,0 0-28-15,0 0-18 0,0 0-2 16,0 0 3-16,6 21 7 0,3-1 1 16,1 3-4-16,-2 5 0 0,3 6-4 15,-5 3-6-15,6 2 2 0,-1 0 0 16,-5-2-2-16,8-3 0 0,-1-3-1 16,-7-3-9-16,8-5-20 0,-8-3-14 15,-1-6-11-15,-5 0-18 0,-5-9-45 16,-1-2-45-16,-8-3-83 0</inkml:trace>
  <inkml:trace contextRef="#ctx0" brushRef="#br0" timeOffset="172450.335">9767 7210 321 0,'0'0'97'16,"0"0"-69"-16,0 0 8 0,0 0 16 15,0 0-15-15,0 0-14 0,0 0-5 16,0 0 1-16,0 0-9 0,116-57-5 15,-93 57-4-15,1 0-1 0,7 1-6 16,0-1-26-16,5 0-31 0,-1-3-74 16,-4-4-138-16</inkml:trace>
  <inkml:trace contextRef="#ctx0" brushRef="#br0" timeOffset="172872.109">10288 7024 431 0,'0'0'45'0,"0"0"-9"16,0 0 15-16,0 0-11 0,0 0-22 15,0 0-12-15,0 0-5 0,0 0 5 16,0 0 0-16,27 64 0 0,-21-39-2 16,-2 7-2-16,-2 4 1 0,5 1-1 0,-1 2 1 15,4-2-1-15,0-3-1 0,3-4 0 16,1-6 0-16,-1-2 1 0,-3-2 0 15,0-6-1-15,-3-5-1 0,-3-3 1 16,-2-1-1-16,-2-5 1 0,0 0 0 16,0 0 0-16,-2 0 4 0,-2-8 0 15,-3-2 10-15,-1-3-6 0,-4-7-5 16,-1-5-4-16,-3-7 1 0,3-7-1 16,1-4 1-16,-3-5-1 0,3-5-1 15,0 3 1-15,3 4 0 0,3 6 1 16,0 4-1-16,2 6 0 0,4 7 0 0,0 2 0 15,6 2-1-15,0 5-1 0,7-1 0 16,5 5 0-16,1 3 2 0,4 4-4 16,1 3 4-16,-1 7-1 0,-2 9 0 15,4 4-28-15,-7 8-27 0,-9 6-30 16,-9-3-100-16</inkml:trace>
  <inkml:trace contextRef="#ctx0" brushRef="#br0" timeOffset="173043.943">10187 7243 477 0,'0'0'39'0,"0"0"-21"0,0 0 37 16,0 0 1-16,0 0-25 0,0 0-20 0,0 0-5 16,0 0-4-16,0 0-1 0,105-36-1 15,-80 33 0-15,-2-3-26 16,6 3-17-16,2-6-30 0,-4-2-70 0,-1-3-255 15</inkml:trace>
  <inkml:trace contextRef="#ctx0" brushRef="#br0" timeOffset="173496.963">11034 6828 61 0,'0'0'34'0,"0"0"26"0,0 0 5 0,0 0 5 15,0 0-1-15,0 0-18 0,0 0-1 16,0 0-7-16,0 0-5 0,9-141-4 15,-14 131 0-15,-1 3-1 0,2-1-6 16,2 2-6-16,-2 3-9 0,0 2-4 16,-2 1-2-16,-7 0-2 0,5 2-4 15,-9 8-2-15,-1 3 0 0,-3 6 1 16,9 0 1-16,-5 4-1 0,3 5 1 16,-1 6 0-16,1 0 0 0,8 6 0 15,-3 3 0-15,7 1-1 0,2-2-1 16,0 2 2-16,4 0-1 0,5-3 1 15,1 0 0-15,9-1 1 0,-5-1-2 0,9-3-9 16,-1-2-6-16,3-3-2 16,0-5-5-16,6-4-17 0,0-5-21 15,-2-7-14-15,2-6-56 0,-6-4-145 16</inkml:trace>
  <inkml:trace contextRef="#ctx0" brushRef="#br0" timeOffset="173762.574">11313 6871 391 0,'0'0'51'16,"0"0"-14"-16,0 0 13 0,0 0 7 15,0 0-23-15,0 0-10 0,0 0-2 16,0 0 1-16,7-57-11 0,-7 57-4 0,0 3-7 15,0 3-1-15,0 6 0 16,0 2 1-16,2 2 3 0,-2 4-2 0,2 2-1 16,0 0 1-16,-2 1 0 0,0 2-1 15,0-3 2-15,0-3-3 0,0 0-25 16,0-2-14-16,0-3-18 16,2-1-25-16,0-4-61 0,-2-5-126 0</inkml:trace>
  <inkml:trace contextRef="#ctx0" brushRef="#br0" timeOffset="173949.979">11514 6794 479 0,'0'0'60'16,"0"0"-15"-16,0 0 17 0,0 0-15 16,0 0-23-16,0 0-15 0,0 0-6 0,0 0-3 15,0 0 0-15,41 31 2 16,-39-11-2-16,-2 2 3 0,0 1-3 0,0 1 0 15,-4 0-3-15,0-1-34 0,0-1-11 16,-2-3-23-16,2-3-32 0,-5-3-124 16</inkml:trace>
  <inkml:trace contextRef="#ctx0" brushRef="#br0" timeOffset="174356.136">11907 6882 275 0,'0'0'80'0,"0"0"-21"0,0 0 12 15,0 0-5-15,0 0-12 0,0 0-7 16,0 0-5-16,0 0-7 0,8-62-15 16,-6 62-8-16,-2 5-9 0,2 4-3 15,0 10-2-15,-2 4 2 0,0 8 1 16,0 8 4-16,-2 4-2 0,-8 5 0 15,-5 0-1-15,9-2 0 0,0-7 0 0,0-3-2 16,4-4 0-16,2-2-2 0,0-3-19 16,-3 0-14-16,3-6-27 15,-2 1-12-15,-6-8-36 0,2-3-111 16</inkml:trace>
  <inkml:trace contextRef="#ctx0" brushRef="#br0" timeOffset="174543.682">11679 7173 391 0,'0'0'155'0,"0"0"-125"0,0 0-6 15,0 0 40-15,0 0-24 0,0 0-20 16,0 0-11-16,0 0-4 0,0 0-5 16,40-25 0-16,-36 30-1 0,0-1 0 15,6 3-11-15,-4-4-17 0,5 2-14 16,3-1-18-16,-4-2-40 0,1-2-105 15</inkml:trace>
  <inkml:trace contextRef="#ctx0" brushRef="#br0" timeOffset="174746.671">12068 7127 442 0,'0'0'98'16,"0"0"-69"-16,0 0 3 0,0 0 20 15,0 0-22-15,0 0-19 0,0 0-8 16,0 0-3-16,0 0-1 0,16-28 1 16,-16 31-10-16,0 2-16 0,0 1 1 15,0 1-8-15,0 1-21 0,0-2-28 16,0-2-71-16,-2-4-143 0</inkml:trace>
  <inkml:trace contextRef="#ctx0" brushRef="#br0" timeOffset="175387.553">12301 6986 181 0,'0'0'239'16,"0"0"-212"-16,0 0 14 0,0 0 12 15,0 0-10-15,0 0-16 0,0 0-6 16,0 0-3-16,0 0-2 0,9-34-8 16,-5 44-7-16,-2 2-1 0,0 6 2 15,-2 2 7-15,0 2-4 0,2 6-1 0,-2 3-1 16,-2 3 0-16,2-1-1 0,0-1-2 15,0 2 2-15,0-8 0 0,0 1-1 16,6-6 0-16,2-1 1 16,-1-4-1-16,1-6-1 0,-4-3 0 0,-2-1 1 15,2-3 0-15,0 0-1 0,-4-3 0 16,0 0 1-16,0 0 1 0,0-7 2 16,0-1 1-16,0-3-5 0,-6-3 1 15,2-8 0-15,4-4-1 0,-4-5 1 16,2-8-1-16,-4-1 1 0,-1-2-1 15,-5-1 0-15,6 5 0 0,-4 3 0 16,-5 3 0-16,9 4-1 0,-2 3-1 16,3 3 2-16,1 2 0 0,4 3 0 0,0 6 0 15,2-1-1-15,5 4 1 16,-1 3-4-16,2 2 2 0,7 2 0 16,-1 1 0-16,7 0 2 0,1 1 0 0,1 4-1 15,0 3 2-15,-2 1 1 0,-3 0 0 16,-8 1-2-16,5 2 2 0,-7 2-2 15,-4 3 1-15,-4-2-1 0,0 3 1 16,0 1-2-16,-6 0 2 0,-4 0 1 16,-3-2-2-16,5-3 2 0,-2 1-2 15,-3-4-5-15,3-2-18 0,-4 2 0 16,-3-3-16-16,-2-3-11 0,3-1-19 16,-7-1-36-16,9-3-89 0</inkml:trace>
  <inkml:trace contextRef="#ctx0" brushRef="#br0" timeOffset="175856.122">12659 6595 277 0,'0'0'58'15,"0"0"17"-15,0 0 2 0,0 0-20 16,0 0-12-16,0 0-11 0,0 0-8 16,15-28-5-16,-13 28-10 0,0 1-5 15,2 5-2-15,-4 2 0 0,2 2-2 16,-2 0-1-16,0 3 1 0,0 2-1 15,0 0 0-15,-2-1 1 0,0 1-1 16,-2-2-1-16,-1 2-6 0,1-1-24 16,-2 1-11-16,-2 0-28 0,4-5-13 15,4-3-63-15,-4-1-102 0</inkml:trace>
  <inkml:trace contextRef="#ctx0" brushRef="#br0" timeOffset="176012.373">12748 6643 235 0,'0'0'186'15,"0"0"-111"-15,0 0-14 0,0 0 11 16,0 0-21-16,0 0-19 0,0 0-18 16,0 0-7-16,0 0-4 0,50-40-2 15,-48 51-1-15,2 0-2 0,0 3 2 16,-4 3 0-16,2 1-7 0,-2-2-36 16,-2 6-15-16,-4-3-25 0,-3 2-52 15,-1-6-157-15</inkml:trace>
  <inkml:trace contextRef="#ctx0" brushRef="#br0" timeOffset="177152.873">13070 6592 151 0,'0'0'44'0,"0"0"-13"15,0 0 22-15,0 0-2 0,0 0-7 16,0 0-5-16,0-28-6 0,0 25-3 16,0 2-11-16,0 1-2 0,0-2-1 15,0 1-4-15,2-1 1 0,-2 2-4 16,0 0 1-16,0 0-4 0,0 0 2 15,3 0-3-15,-3 0 0 0,0 0-3 16,0-1 0-16,0 1-1 0,0 0 0 16,0 0-1-16,0 0 0 0,0 0-2 15,0 0-1-15,0 1-14 0,0 1-2 16,0 1 2-16,0-3-6 0,0 3-1 16,0-1-3-16,0 0-14 0,0 2-9 15,0-3-22-15,0 1-24 0,-3-2-89 16</inkml:trace>
  <inkml:trace contextRef="#ctx0" brushRef="#br0" timeOffset="177652.774">13091 7346 445 0,'0'0'68'0,"0"0"-40"15,0 0 2-15,0 0 18 0,0 0-4 16,0 0-14-16,0 0-18 0,0 0 1 16,41-52-1-16,-36 55-6 0,-1 5-5 0,0 4 0 15,-4-1 0-15,0 3 0 16,0 0-1-16,-8 3 1 0,-1 0 1 16,-5 3-2-16,3-2-20 0,-9 3-33 0,3-3-28 15,-5-4-58-15,-5-3-287 0</inkml:trace>
  <inkml:trace contextRef="#ctx0" brushRef="#br0" timeOffset="181949.291">13982 6807 170 0,'0'0'55'0,"0"0"-25"16,0 0 7-16,0 0 3 0,0 0-16 16,0 0-10-16,0 0-2 0,-10 9-3 15,6-3-4-15,-5 0 2 0,5 0 4 0,0 2 2 16,2-1-1-16,-2 1-3 0,2-1-2 15,2-1-2-15,0 0 2 0,0 0 2 16,6 0-4-16,2-1 2 0,3 0 3 16,-3-1 5-16,10 1 0 0,-3-2-4 15,8 1-2-15,-3-1 0 0,1 0-4 16,2-3 1-16,2 0 0 0,-5-6-3 16,5-3 4-16,0-3 4 0,-2-2 1 15,-1-2-5-15,-1-2 2 0,-5 1 2 16,1 0-4-16,-5 3-1 0,-5-2-1 15,1 2 1-15,-6-1 0 0,-2-3 0 16,-2 0-3-16,-8 1 0 0,3-3 1 16,-7 5-4-16,-5 1-1 0,-6 4 1 0,7 3 1 15,-3 5 0-15,1-1-2 0,3 3 2 16,0 3-2-16,1 5 0 0,4 3-1 16,-5 0 2-16,5 3-1 15,-5 1-1-15,9 1 2 0,-1 0-1 0,3 0 0 16,2 0 0-16,0 0 1 0,4 0 0 15,0 4-1-15,6-3 0 0,0 2 0 16,3 0 1-16,-1-4 1 0,4 2-1 16,1-2-1-16,-1-1 1 0,7 3 1 15,-7-6-1-15,11 0 0 0,-4-2-1 16,1-4 0-16,1-2 1 0,2 0 1 16,1-3 0-16,3 0 1 0,-2-7-2 15,0 0 0-15,-2-2-14 0,1 0-1 16,-7-1-9-16,2-4-4 0,-9 2-7 15,4-2-22-15,-5-6-36 0,-5 0-25 16,0-3-84-16</inkml:trace>
  <inkml:trace contextRef="#ctx0" brushRef="#br0" timeOffset="182496.033">14470 6545 231 0,'0'0'67'0,"0"0"-14"0,0 0 19 16,0 0-5-16,0 0-22 0,0 0-6 15,0 0-2-15,0 0-6 0,23-59-10 16,-23 59-10-16,2 2-9 0,0 8-2 16,0 3 0-16,0 5 4 0,0 5 1 15,0 2 1-15,0 4 1 0,4 2-3 16,-4 3 1-16,2 1-1 0,3-3-3 16,-3-1-1-16,2-2 1 0,-2-4-1 15,6 3 0-15,-1-8 2 0,-1 2-2 0,2-5 0 16,-1-3 0-16,1 1 0 0,-4-8-3 15,-2-1-2-15,5 0-5 0,-7-6 6 16,0 1-3-16,-2-1 2 16,0 0 1-16,0 0 4 0,-2-3 0 0,-3-4 2 15,-3-3-2-15,2-5 0 0,-2 1 0 16,-3-8 0-16,1-1-1 0,0 0 1 16,-1-3 0-16,1 4 1 0,2 0-1 15,4 4 1-15,0 2-1 0,1 5 0 16,3 2 0-16,0 1 0 0,3 1 0 15,5 1-1-15,0-1 1 0,7 1 0 16,-1 3 1-16,7 3 2 0,-3 0 3 16,9 1-4-16,2 4 3 0,-4 4 0 15,2 1-3-15,-2 2 4 0,1 1-4 16,-3 3 1-16,-8-2-3 0,3 3 0 16,-7 0 0-16,-9-1 0 0,-2-1 0 15,0-1-1-15,-4 2 1 0,-9-5 0 0,-3 2 0 16,1-1 1-16,-6-2 1 0,3-2-1 15,-1 0-1-15,1-2 0 0,1 3-8 16,-6-4-8-16,11-1-8 0,-7-1-3 16,9-2-9-16,0-1-6 15,-3 0-4-15,9 0-24 0,0-6-40 0,2-1-38 16,2-2-42-16</inkml:trace>
  <inkml:trace contextRef="#ctx0" brushRef="#br0" timeOffset="183152.223">14995 6656 274 0,'0'0'122'16,"0"0"-94"-16,0 0 17 0,0 0 1 16,0 0-18-16,0 0-10 0,0 0-1 15,-46-42 4-15,46 42-3 0,-2 6-11 16,0 4-6-16,2 5 1 0,0 1 0 16,2 4 5-16,7 3 3 0,-1 5-5 15,-2 3 2-15,6 0-2 0,1 3-3 16,-5-1 0-16,7-1-1 0,-3-1 2 15,-2-6-3-15,1-2 1 0,-3-2 1 16,-2-5-1-16,2-5-1 0,-3-6 0 16,-3 1 0-16,-2-6 1 0,0 0 1 0,2 0-2 15,-2 0 2-15,0 0-1 0,0-3 3 16,-2-4-1-16,-2-2-1 0,-5-3-1 16,1-2 1-16,-2-5-2 0,-7-6 0 15,3-4 0-15,-3-4 0 0,5 1 0 16,-3 1 0-16,3-1 0 0,-1 4 0 15,-1 3 1-15,10 3-1 0,-4 2 0 16,-1 1 0-16,7 1 0 0,0 4-1 16,2 0 1-16,2 0 0 0,4 3 0 15,3 0-3-15,-3 4 3 0,6-1 0 16,3 1 0-16,-1 3 1 0,5-1 2 16,-1 2-1-16,3 3 3 0,4 0 1 15,-2 3 2-15,-1 2-2 0,1 3 3 16,-4 1-5-16,-5 3-2 0,-3 2 0 15,-3 1 0-15,-4 1-2 0,-2 1 1 0,-2 3 0 16,-6 0 1-16,-5-2-1 16,3 1 1-16,-6-3-1 0,1-2-1 0,-1 2 0 15,-1-4-8-15,3 0-4 0,-2 0-12 16,-3-3-4-16,-2 0-14 0,3-1-20 16,-1-4-9-16,7 1-37 0,2-5-57 15</inkml:trace>
  <inkml:trace contextRef="#ctx0" brushRef="#br0" timeOffset="183574.2">15441 6759 275 0,'0'0'55'0,"0"0"6"0,0 0 20 15,0 0-30-15,0 0-15 0,0 0-1 16,0 0-2-16,-14-5-3 0,14 5-4 16,0 0-2-16,0 0-8 0,0 0-2 15,0 0-6-15,0 0-1 0,4 0-3 0,4 0-1 16,5-1 2-16,1-2 5 0,7 2-2 16,0-2 2-16,-1 1-7 15,7 1-1-15,-2-2 1 0,2 3-2 16,-5-2-1-16,1 2-9 0,-4 0-20 15,-7 0-15-15,-1 0-20 0,-7 0-17 0,0 0-41 16,-2 0-125-16</inkml:trace>
  <inkml:trace contextRef="#ctx0" brushRef="#br0" timeOffset="183980.587">15940 6507 429 0,'0'0'69'16,"0"0"-49"-16,0 0 28 0,0 0 6 15,0 0-21-15,0 0-12 0,0 0-2 0,0 0 3 16,0 0-9-16,4-43-7 0,-4 43-4 16,0 6-1-16,0 2 0 0,-4 0-1 15,-3 5 2-15,-1 3-1 0,2 1 0 16,-4 0 0-16,-3 1-1 0,1 1 1 15,-1 0-1-15,1-3 1 0,4 2-1 16,-1-3 2-16,3 2-2 0,0-4-2 16,0 2 2-16,4-4-2 0,0 0-2 15,0-3 4-15,0 1 0 0,2-3-1 16,0-3 1-16,0 0 0 0,0 0-1 16,0 1 1-16,6-2 0 0,2-1 1 15,4-1 0-15,5 0 2 0,8-4 0 16,0-2 3-16,1-1 2 0,-1-1-5 15,4 2 1-15,-8 1-3 0,-5-1-2 0,-1 3 1 16,-5 0-2-16,-6 0-3 0,-2 0-19 16,-2-1-16-16,0-1-19 15,-4-2-33-15,-6-1-72 0</inkml:trace>
  <inkml:trace contextRef="#ctx0" brushRef="#br0" timeOffset="184246.217">15904 6431 413 0,'0'0'46'0,"0"0"6"16,0 0 15-16,0 0-21 0,0 0-15 16,0 0-13-16,0 0-8 0,0 0-2 15,0 0 10-15,15 28-4 0,-11-5 0 16,-2 2-2-16,2 6-4 0,-2-1-2 15,2-1 0-15,1 4-4 0,-1-4 0 0,4-1 0 16,-4 1-1-16,2-1-1 0,3-3 0 16,-3-3-1-16,2 1-4 0,-4-3-11 15,0-3-18-15,3 2-24 0,-5-4-27 16,-2-4-36-16,0-5-161 0</inkml:trace>
  <inkml:trace contextRef="#ctx0" brushRef="#br0" timeOffset="184558.603">16161 6374 409 0,'0'0'58'0,"0"0"-20"15,0 0 24-15,0 0-10 0,0 0-23 0,0 0-8 16,0 0-5-16,0 0 6 0,37 9-6 16,-27 8-5-16,3 3 0 0,-1 5-6 15,1 8 5-15,-3 0-2 0,0 4-5 16,-4 1 0-16,-1 0-1 0,-5 0 1 16,-3-1-2-16,-7-5-1 0,-6 0-18 15,-5-1-6-15,-2-2-27 0,-2-1-5 16,-4-3-16-16,-2-2-28 0,0-7-105 15</inkml:trace>
  <inkml:trace contextRef="#ctx0" brushRef="#br0" timeOffset="185464.832">13959 6582 112 0,'0'0'64'0,"0"0"-32"15,0 0 12-15,0 0 10 0,0 0-3 0,0 0-10 16,0 0 2-16,-18-67-8 0,14 61-6 16,-1 0 2-16,1 1-5 0,2-1-2 15,-2 0-2-15,-2 2-1 0,0 1 1 16,4 0-5-16,-5-1-2 0,5 2-4 15,-4 2-1-15,2 0-4 0,-2 3-6 16,-2 5 0-16,-1 3-1 0,-1 6 2 16,-2 0-1-16,3 6 0 0,1 2-1 15,-2 3 1-15,1 4 0 0,3 2 2 16,4 2-2-16,0 1 0 0,2 0 0 16,4 1-1-16,2 0 0 0,5-2 1 15,1 3 0-15,1-1 1 0,3-1-1 16,3 0 1-16,1-4-1 0,1-3 0 0,0-2-7 15,-1-7-4-15,1-1-2 0,2-7-7 16,-5-3-11-16,-1-2-9 16,-1-5-27-16,-1-3-45 0,-13 0-123 0</inkml:trace>
  <inkml:trace contextRef="#ctx0" brushRef="#br0" timeOffset="186324.178">13523 6867 218 0,'0'0'107'16,"0"0"-90"-16,0 0 14 0,0 0 18 16,0 0-11-16,0 0-11 0,0 0-5 15,0 0 0-15,-37-32-1 0,31 31 2 16,4 1-7-16,2 0 3 0,0 0-5 15,0 0 0-15,0 0-6 0,0 0 0 16,0 0-2-16,0 0-6 0,2 4 0 16,8 3 0-16,-2 4 3 0,5 1 1 0,1 3-2 15,5 1 2-15,-1 0-2 0,1 2-2 16,10-2 1-16,-8-3 0 16,-5-3 1-16,3 1-2 0,-9-5 1 15,-8-2 0-15,0-2 0 0,2-1-1 16,-4-1 0-16,0 0-2 0,0 0 2 15,-8-3 2-15,2-4-1 0,-2-1-1 0,-11 0 0 16,11-3 0-16,-7-1 0 0,5 1 1 16,0-4-1-16,-1 1 1 0,3 0 3 15,4-3-2-15,2 5 0 0,0 4-1 16,0 0 0-16,2 3-1 0,0 4 0 16,0 1 4-16,0 0-2 0,0 0 0 15,0 0-2-15,0 1-1 0,0 4 1 16,0 1 0-16,0 3 1 0,4 1-1 15,-2-1 1-15,-2 5 0 0,2-3-1 16,0 0 2-16,4 1-1 0,-4 0-1 16,0-1 0-16,0-2 0 0,-2-3 0 0,2-2 0 15,-2-2-1-15,3-2-1 0,-3 0 2 16,0 0 0-16,2-2 0 0,0-3 2 16,0-1-1-16,0-6 7 0,0 2 5 15,-2-5-1-15,0-2-2 0,0-1 0 16,0-4-2-16,0 0-1 15,-2 0-1-15,0-1-2 0,0 4 3 0,2 4-7 16,-2 8 2-16,2 5-1 0,0-1 2 16,0 3-3-16,0 0-1 0,-5 0 1 15,3 6-3-15,-4 3 0 0,-2 3 3 16,4 1 0-16,-4 0 0 0,1 3 0 16,-5 0 0-16,8-1 1 0,-4-1-1 15,-1 0 0-15,3-1-1 0,-2-3 1 16,6 0-4-16,2 2-7 0,-2-4-7 15,2 0-11-15,0-2-8 0,2 1-3 0,8 1-22 16,-2-5-33-16,3 0-87 0</inkml:trace>
  <inkml:trace contextRef="#ctx0" brushRef="#br0" timeOffset="187245.796">16411 6077 158 0,'0'0'41'0,"0"0"11"15,0 0 9-15,0 0-9 0,-25-37-12 16,19 29 5-16,0 0 32 0,4 5-63 15,0 3 7-15,2-3 2 0,0 3-2 16,0 0-6-16,2 0-1 0,4 0-3 16,-2 0-2-16,6 6 4 0,1 3-2 15,1 4 0-15,5 1 1 0,3 5 1 16,3 5 2-16,2 1-1 0,0 6-3 16,1 2-1-16,-1 3-2 0,-4 7-2 15,-5 1-2-15,-7 4-2 0,-3 2 2 16,-6 1 0-16,-2 3-4 0,-6-5 3 15,1-1-1-15,-3-4 0 0,0-1-2 0,-1-1-1 16,-1-5-15-16,-2-1-7 16,-1 0-4-16,-4-6-19 0,5 1-16 0,-3-6-22 15,3-3-44-15,-5-8-150 0</inkml:trace>
  <inkml:trace contextRef="#ctx0" brushRef="#br0" timeOffset="191588.706">16799 6823 110 0,'0'0'46'0,"0"0"-9"0,0 0 4 16,0 0 5-16,0 0-6 0,3-12-4 16,-3 11-7-16,0 0-5 0,2 1 4 15,-2 0-6-15,0 0-6 0,0-3-1 16,0 3-4-16,0 0 0 0,0 0-6 16,2 3 0-16,2 1 1 0,2 3 3 15,-4 1-4-15,2 4 0 0,0 1 0 16,3-3-3-16,-5 3-1 0,0 0-1 15,0 0 0-15,-2 0 0 0,0-1 1 16,-2 0-2-16,0-2-1 0,-5-1-9 0,-1-3-17 16,0 0-6-16,-2-1-17 0,-3-2-36 15,3 2-42-15</inkml:trace>
  <inkml:trace contextRef="#ctx0" brushRef="#br0" timeOffset="191822.976">16787 6603 320 0,'0'0'91'0,"0"0"-54"0,0 0 5 16,0 0 0-16,0 0-13 0,0 0-10 15,0 0-2-15,0 0 2 0,-8-23-8 0,8 23-5 16,0 2-6-16,0 2-1 15,0 5 1-15,0 4-5 0,0-4-20 16,2 2-9-16,0 0-17 0,0 0-33 0,-2-2-105 16</inkml:trace>
  <inkml:trace contextRef="#ctx0" brushRef="#br0" timeOffset="203462.418">8663 7336 85 0,'0'0'47'16,"0"0"-44"-16,0 0 6 0,0 0 10 16,0 0 5-16,-64-28-3 0,52 25-1 15,8 0 6-15,-5 0 4 0,7 3 6 16,2-2-1-16,0-1-5 0,0 3-5 16,0-3-5-16,0 3-5 0,0 0 6 15,0 0 8-15,0 0-24 0,0 0-1 16,0 0 0-16,0 1-1 0,0 1 0 15,0 1-1-15,0-3 6 0,2 2 3 0,0-2 2 16,5 1 1-16,1 1 3 0,2 1-1 16,5-2-1-16,5 1-1 15,5-2-1-15,10 0-2 0,3 0-2 16,3 0 0-16,6 0 0 0,3-3-4 16,4 1-4-16,2 1 2 0,8-2 2 0,2 1-1 15,2-4 0-15,9 1 3 0,-1-2-1 16,1-1-2-16,5-2-2 0,-1 1 1 15,4-3 1-15,-3 4 0 0,5-4-1 16,0-1-3-16,-4-1 1 0,3-1-1 16,-7 1 2-16,-3-2 2 0,3 2 0 15,-7-3 0-15,-1 3 1 0,-5-1 0 16,4 1 1-16,-4-1 1 0,0 2-2 16,-2 1-4-16,1-1 0 0,-1 1 2 15,-7 2-1-15,-1-2 0 0,4 0 0 16,-4 1-1-16,-2 0 0 0,0 0-1 15,1 2 3-15,-3-3-2 0,4 2 1 0,-7 3-1 16,3-1 1-16,0 2-1 0,-3 2-1 16,3-3-4-16,-4 2 4 0,7 1 0 15,-5 1 0-15,4 1 0 0,-9 0 0 16,9 2 0-16,-4-3 0 0,-1 3 2 16,-3-1-1-16,5-1-1 0,-5 2 1 15,3-3 0-15,-3 3 0 0,4-3 1 16,-5 1-1-16,-4-1-1 0,7-1-1 15,-3 1-3-15,1-2 4 0,-1 2 0 16,-1 1 1-16,3-1 0 0,1 3 0 16,-9-3-1-16,9 0 1 0,-5 2 1 15,-2-2-2-15,9 1 2 0,-2 2 1 16,-3-3-3-16,5 3 1 0,-1-1 0 16,1 0 1-16,2 1-1 0,-1-2 2 0,1 1-3 15,0-1 0-15,5-1-3 0,1-1 2 16,0-2 1-16,-2 1 0 15,4 0 0-15,0-1 1 0,-2 0 0 0,-4-2 2 16,6 3 0-16,-5-1 0 0,3 0 1 16,2-1-3-16,6-1 3 0,7 3-2 15,1 0-2-15,3-1-2 0,3 2 2 16,1-1-2-16,-1 1 2 0,3 3 1 16,-2-2 1-16,1-3-1 0,-1 3 0 15,2-3 1-15,-3-1-1 0,-3 1 1 16,-1-1-2-16,3 0-2 0,-3 3 2 15,1-1 0-15,1 0 0 0,-1 2 1 16,3 2 1-16,1-2 0 0,0 1 0 16,-1-1 2-16,-1 0-1 0,-7 2-3 15,1-2-4-15,-13 2 4 0,-9-2 0 16,-9 3 1-16,-16-2-1 0,-7 1 1 16,-13-1-1-16,-6 1 1 0,0-2 3 0,-4 0 0 15,-4-2-1-15,-11 0-3 0,-4 3-5 16,-5-1-15-16,-6 3-8 0,1 0-7 15,2 0-3-15,5 5-4 0,-1 2-8 16,-2 3-6-16,0 0-23 0,-11-1-55 16,3-1-158-16</inkml:trace>
  <inkml:trace contextRef="#ctx0" brushRef="#br0" timeOffset="204431.246">10695 7418 213 0,'0'0'6'0,"0"0"-3"16,0 0 26-16,0 0 27 0,0 0-15 16,-53-42-11-16,53 34-3 0,0 2-2 15,0-3 1-15,0 5-8 0,2 0-4 16,0-1 2-16,-2 2 2 0,2 2-1 16,-2-2 1-16,0 1-4 0,2 2 0 15,-2 0-4-15,2 0-4 0,4 0 1 16,0 0-4-16,9 0 1 0,-3 0 0 15,7 0 0-15,1 0 4 0,9 0 3 16,0 0-3-16,9-6 4 0,1 3 0 16,17-7-3-16,-1 1 2 0,7 0-5 15,7-5-1-15,5 1 0 0,3-2-1 16,7-2-1-16,-1 3 1 0,8 0 3 16,0 0-2-16,-2 3-2 0,4-1-3 0,4 2 0 15,-6 0 1-15,0-1 0 0,-6 3 0 16,6-4 1-16,-11 3 0 0,3 1-1 15,-7 2 3-15,-3-2-4 0,3 1-1 16,-6 3 0-16,1-5 1 0,-3 3 2 16,-2 0 0-16,-2-1-1 0,-2 2 1 15,-2 1-1-15,-6-2 1 0,4 0-1 16,-9-1 2-16,1 1-2 0,-7 0 1 16,5-3-1-16,2 4 1 0,-5-4-1 15,7 1 1-15,-7 1 1 0,5 0-2 16,-7 1 0-16,7-2 0 0,-3 3 0 15,7-1 1-15,0-3-1 0,2 4-1 16,-3-2 2-16,3 2-1 0,0 0-1 16,-2-1 2-16,-5 2-1 0,3-2 0 15,-6 2-1-15,3-5-3 0,-3 3 2 16,1-2 1-16,1 3 0 0,-1-1 0 16,3 0 0-16,4 0 0 0,-1 3 1 0,3-2 0 15,0 2 3-15,-2 0-3 0,4 1-1 16,-3-1 1-16,-3-1 1 0,6-1-1 15,-4 2 0-15,-3-1 1 0,1 0-2 16,-4-2-1-16,1 1-1 0,-7-1 2 16,-5 2 0-16,-8 0 0 0,-7 1 1 15,-3 0-1-15,-9-2 1 0,1 4-1 16,-3-1 1-16,-6 1-1 0,0 1 0 16,-2 0-1-16,0 0 0 0,0 0-1 15,0 0-12-15,0 0-10 0,-4 3-8 16,0 1-6-16,-4 1-1 0,-9-2-25 15,-2-3-34-15,-7 0-128 0</inkml:trace>
  <inkml:trace contextRef="#ctx0" brushRef="#br0" timeOffset="206290.631">9399 8618 132 0,'0'0'116'15,"0"0"-77"-15,0 0 6 0,0 0 2 16,0 0 1-16,0 0-13 0,-4-31-7 0,2 28-5 15,2 3-2-15,0-3-4 0,0 3-2 16,-2 0-5-16,2 0 1 0,0 0-2 16,0 0 2-16,-2 0 4 15,2 6-12-15,-4 0-1 0,4 5-2 0,-4 0 1 16,4 2 0-16,0 2 3 0,0-1-2 16,4 6 1-16,0 0-1 15,2 3-1-15,0 2 1 0,3-2-2 0,3 5 2 16,-2-2-1-16,1-1 1 0,7 0-1 15,-5-2 0-15,3-1-1 0,-1-1 1 16,3-2 1-16,-1 1-2 0,1-4 2 16,-3-3-1-16,-1-2 0 0,-1-5 0 15,-3-2 3-15,5-1 2 0,-5-3 2 16,0-5 4-16,5-6 5 0,-5-1-2 16,4-4-3-16,-1-2-2 0,-1-2-1 0,5-5-3 15,-3-2 0-15,-1-2 1 16,-3-3-4-16,-4-4 1 0,-2-1-1 0,-4 0-2 15,0 4 1-15,-8 1 0 0,0 4-2 16,-5 3 1-16,1 3-1 0,4 5-1 16,-5 3-1-16,7 5-1 0,-2 1 2 15,6 4-4-15,0 2 0 0,0 2-1 16,2 0-3-16,0 8-8 0,0 6-10 16,0 5-9-16,2 2 4 0,2 2-12 15,-2 1-8-15,6 0-3 0,-4 1-40 16,7 0-75-16</inkml:trace>
  <inkml:trace contextRef="#ctx0" brushRef="#br0" timeOffset="206931.441">9792 8762 226 0,'0'0'58'15,"0"0"1"-15,0 0-5 0,0 0 0 16,0 0-14-16,0 0-3 0,0 0-10 16,0 0-4-16,-21-48-4 0,21 40 0 15,0 0-2-15,2 2-6 0,7-3-2 16,1 3 3-16,-2 1-1 0,3 0-5 15,3 2 0-15,0 3-1 0,5 0-5 0,0 5 2 16,1 4 0-16,5-1-1 0,-8 6 1 16,5 0-1-16,-7 6-1 0,-1 0 1 15,-1 3-1-15,-7 1 0 16,4 0 0-16,-6-2-2 0,-4-1-1 0,3 0-4 16,-3-3 3-16,0-5 0 0,0 2-2 15,0-7 1-15,0-2 2 0,-3-1 0 16,1-2-2-16,0 0 1 0,-2 0 0 15,-2-3 2-15,0 0 2 0,2 0 0 16,0 0 0-16,-9-6 0 0,1 0 0 16,3-7 0-16,-5-1-1 0,4-3 1 15,-1-6 0-15,3-2 0 0,0-1 2 16,4-2 3-16,4 3-1 0,0 4 4 0,4 0-4 16,4 3-1-16,0 5 0 15,3 1-1-15,1 0 1 0,3 7 0 16,3-1 2-16,-1 3 0 0,5 0-1 15,-3 3 1-15,4 0 0 0,2 1-2 0,-7 5-2 16,5 1 2-16,-5 2-2 0,1 5-1 16,-4 0 0-16,-1 4 1 0,-8 4-1 15,7 0 1-15,-7 1-1 0,-4 0-4 16,-2-4-4-16,0-2-4 0,0-3-2 16,0 1 0-16,-2-4 0 0,0 2-4 15,-2-1-11-15,-3-3-16 0,1 0-15 16,4-2-51-16,-2-4-115 0</inkml:trace>
  <inkml:trace contextRef="#ctx0" brushRef="#br0" timeOffset="207384.427">10631 8631 347 0,'0'0'67'0,"0"0"-40"0,0 0 0 16,0 0 2-16,0 0 0 0,0 0-19 15,0 0-7-15,0 0-2 0,-105-74 1 16,88 70 4-16,1 1-2 0,-1 3 1 16,1 0-3-16,-5 3 2 0,6 0 1 15,-5 3-4-15,7 2-1 0,-7 0 0 16,9 2 0-16,1 1-1 0,-2 0 2 16,3 0 0-16,5-3-1 0,-2 4 0 15,2-1-1-15,4-2 1 0,0 2 0 16,2 0 0-16,4-2-1 0,2-1-1 15,5 2 2-15,3-3 0 0,3-1 8 0,2 0 4 16,3 0 1-16,-1 1 2 16,0 0-2-16,4 0 1 0,-4-1-2 15,-5 0-1-15,3-3-3 0,-9 2 0 16,3-1-4-16,-7-1 0 0,-4 2-2 16,2 0 1-16,-2 1-3 0,-1 2 1 0,-3 1 0 15,-3 0-1-15,-5 1 2 0,2-1-2 16,-2 0-6-16,-7 0-8 0,3-2 8 15,-3 2 2-15,-3-4-3 0,-3 1-3 16,3 0-1-16,-3 0-6 0,6-3-6 16,-3 0-1-16,9 0 1 0,-1-3-3 15,2 0-8-15,2-3-10 0,4-3-14 16,2-2 0-16,0-4-15 0,0-1-6 16</inkml:trace>
  <inkml:trace contextRef="#ctx0" brushRef="#br0" timeOffset="207665.595">10811 8697 295 0,'0'0'77'15,"0"0"-10"-15,0 0-7 0,0 0-11 16,0 0-11-16,0 0-10 0,0 0 2 15,0 0 1-15,-48-68-3 0,46 68-7 16,0 2-11-16,2 5-6 0,-2 5-3 16,2 4-1-16,-2 1 2 0,2 4 1 15,0 0-3-15,2 2 2 0,0 0-2 16,0-1 0-16,3 1 0 0,3-4-9 0,-2 2-6 16,2-5-20-16,-4-1-14 15,5-4-12-15,1-5-4 0,-4-6-23 16,-2 0-72-16</inkml:trace>
  <inkml:trace contextRef="#ctx0" brushRef="#br0" timeOffset="207821.857">10664 8502 225 0,'0'0'173'0,"0"0"-129"0,0 0-6 15,0 0 1-15,0 0-15 0,0 0-24 16,0 0 0-16,0 0 0 0,0 0 0 15,35 3-15-15,-20 9-13 0,-3-1-15 16,3-3-35-16,-3 1-70 0</inkml:trace>
  <inkml:trace contextRef="#ctx0" brushRef="#br0" timeOffset="208400.631">11123 8657 347 0,'0'0'108'15,"0"0"-41"-15,0 0-20 0,0 0 1 16,0 0-12-16,0 0-22 0,0 0-9 16,0 0-1-16,0 0-2 0,-8 13-2 15,6-2 1-15,-4-3-1 0,-3 3 0 16,5-3-1-16,2-2-1 0,0 0-1 16,-6-1 1-16,2-2 0 0,-7 0 2 15,5-3-1-15,-7 1 1 0,-1-1-2 16,-1 0-2-16,1 0-6 0,-9-4 2 15,9-1-2-15,-5-1 0 0,8-1 6 0,-1-2 1 16,8-3 3-16,2 1 0 16,0-4 0-16,1 1 1 0,3 0 3 15,3 3 1-15,1 0 0 0,0 2 0 16,6 1-1-16,0 0 1 0,1 5 2 16,7 0-2-16,-1 3 1 0,6 0 0 0,-1 0 3 15,-1 8-1-15,8 3 0 0,-4 1 2 16,-2 7-3-16,-3 5 0 0,-1 3-6 15,-3 7 1-15,-5 1-1 0,-1 2 2 16,-4 2-2-16,-4 2-1 0,2 1 0 16,-4-4-1-16,0-1-4 0,-4-4-4 15,-2-5 0-15,-2-3-4 0,-7-4 0 16,7-2 2-16,-6-2-3 0,-1-3-7 16,1-6 6-16,-3-2 2 0,5-2 4 15,-7-4-3-15,7 0 5 0,-7 0 0 16,7-7 2-16,-7 2 4 0,7-8 1 15,-3-4 0-15,1-1 1 0,3-5 8 0,5 1 9 16,4-1-2-16,2 1-4 0,0 1 3 16,8 3-4-16,3 6-4 0,3-2-2 15,3 3-4-15,-1 2-1 0,5 3-1 16,2 1-11-16,4 0-18 16,-7-1-18-16,9 3-26 0,0-8-85 0</inkml:trace>
  <inkml:trace contextRef="#ctx0" brushRef="#br0" timeOffset="208931.823">11286 8588 86 0,'0'0'239'0,"0"0"-170"15,0 0-9-15,0 0-13 0,0 0-8 16,0 0-16-16,0 0-7 0,3-52-1 16,1 52-1-16,2 0-6 0,6 1 1 15,1 5 0-15,1 1 1 0,3 4 1 16,-1 0 1-16,1 4-2 0,1 2-6 16,-3 5-3-16,-1 7-1 0,-3-1 0 15,-3 0 0-15,-6 1-3 0,-2-1-9 16,0-3-5-16,0-5 4 0,-2-3 0 15,0-3-1-15,-4-5 3 0,4-4 10 16,0-1 1-16,-3-1 0 0,-1 0 0 16,0-3-1-16,2 0-2 0,-6 0-7 15,-5-4 4-15,7-4 1 0,-7-1 1 16,1-5 3-16,-1-2 1 0,-1-2 0 16,8-5 1-16,-5-1 3 0,5-3 5 0,2-1 3 15,6 0 0-15,0 2-2 0,2 5 2 16,8 3 1-16,0 4 6 0,1 5-5 15,5 0-4-15,1 4 0 0,8 2-3 16,2 3 3-16,1 1-2 16,3 5-1-16,3 4-1 0,-1 2 1 0,-2 5-7 15,-9-1 0-15,-1 4 0 0,-9 3 0 16,3 0-2-16,-9 2 0 0,0-2-9 16,-6-1-12-16,0-4 2 0,0 1-2 15,0-5-1-15,0 0-9 0,0-2-11 16,0-1-16-16,2-3-48 0,-2-4-97 15</inkml:trace>
  <inkml:trace contextRef="#ctx0" brushRef="#br0" timeOffset="209900.487">11917 8578 42 0,'0'0'408'16,"0"0"-373"-16,0 0-9 0,0 0 21 15,0 0-7-15,0 0-13 0,0 0-17 16,0 0-3-16,-35-53 0 0,29 53-2 16,-1 0-3-16,-1 0-2 0,2 5 0 15,2 1 0-15,0 0-1 0,0 2 0 16,-1 1 1-16,1 2 0 0,2-2 1 16,2 2-2-16,0 3 1 0,2-2 0 15,7 1-2-15,-1-1 2 0,0-1 0 16,9-3-2-16,-3 1 2 0,11-5 1 15,-4 0-1-15,-3-4 1 0,7 0-1 16,-6-4 0-16,-1-3 1 0,-3-2 1 0,-5 1 3 16,0-3 0-16,-8-2 0 15,0 1 3-15,-2 0 1 0,0-5-1 0,-2 1-2 16,-6-2 0-16,-2-2-3 0,-5 2 0 16,3 1-2-16,-9 4 0 0,5 2-1 15,-5 4 0-15,-6 4-1 0,6 3-1 16,-3 4-3-16,1 6-1 0,4 4 1 15,1 3 0-15,3 2 1 0,1-2 0 16,10 0 0-16,0 0 2 0,-1 3 1 16,5-1 0-16,5 1-1 0,-1 1 2 15,4 1-1-15,8-2 1 0,-3 2 0 16,12-7 0-16,-5 1 1 0,3-4-1 16,6-4 3-16,2 0-2 0,0-5 2 0,0-3 0 15,4 0 0-15,-2-8 2 16,2-1-3-16,1-7 2 0,-1-1-2 15,-2 2 1-15,-2-7-2 0,0 2 0 16,-8-3 2-16,-9-5 1 0,7-2 1 0,-9-2 3 16,0-2-1-16,-3-1 0 0,-5 7-3 15,-4 5 1-15,-4 2 3 0,-2 4-2 16,-9 2 0-16,11 5-5 0,-4 3 1 16,-1 2 0-16,-3 4 1 0,8 1-3 15,-4 4-1-15,-1 7 0 0,1 3 0 16,2 5 1-16,4 2-1 0,-2 2 2 15,4 1-1-15,0 2 0 0,0-3 0 16,4 5 0-16,0-3 0 0,6 4 1 16,-1-1-1-16,1 0 0 0,-6 0 0 15,10-5 1-15,-3-1-1 0,-3-2 0 0,2-3 0 16,-1-3 0-16,-1-6-2 0,-2-2-3 16,-4-3 1-16,2-2 3 0,3-1 1 15,-5 0 0-15,-2 0 0 0,2-4 4 16,-2-4-2-16,0-2 0 0,-4-3-2 15,-7 0 1-15,5-5 0 0,-8-5-1 16,-3-4 0-16,-2-2 2 0,1 1-2 16,-3 5 0-16,7 2-2 0,-7 8-1 15,9 6-3-15,-3 3 2 0,3 4-4 16,1 0 3-16,-3 5 0 0,6 4-2 16,1 1 0-16,-1 3 6 0,2-1-2 15,0 1 2-15,4 1 1 0,0-2-1 16,2 2 1-16,0 0 0 0,0 0-1 15,2 0 1-15,6 0 0 0,0 1 1 16,3-1-1-16,-3 0 1 0,6-5-1 0,1 0 2 16,5-2-2-16,-1 1 2 0,4-5 0 15,0-3 0-15,-3 0-2 16,5 0-2-16,-6-6-21 0,-5-2-25 0,1-3-28 16,-5 0-38-16,-2-3-139 0</inkml:trace>
  <inkml:trace contextRef="#ctx0" brushRef="#br0" timeOffset="210681.5">13345 8463 175 0,'0'0'50'16,"0"0"-11"-16,0 0 8 0,0 0 0 0,0-65-2 15,0 53-5-15,0 1-2 0,0 2-4 16,0-1 2-16,0 5 2 0,0 1-5 15,0 4-3-15,0 0 0 0,0 0-4 16,0 0-13-16,0 6-8 0,0 5-5 16,0 4 6-16,0 2-1 0,0 7-1 15,0-1 0-15,0 5 0 0,-6 3 0 16,2 0-4-16,-2 3 0 0,2-4 1 16,0-1-2-16,-1-3-1 0,3-6-10 15,2-3-5-15,-2 0-7 0,2-3-11 16,0-3-7-16,-4-2-17 0,-4 2-24 15,-2-5-110-15</inkml:trace>
  <inkml:trace contextRef="#ctx0" brushRef="#br0" timeOffset="210868.957">13058 8528 351 0,'0'0'97'15,"0"0"-37"-15,0 0 5 0,0 0 0 16,0 0-20-16,0 0-16 0,0 0-7 15,0 0-5-15,0 0-6 0,43-53-3 16,-36 60-7-16,-1-1 0 0,4-1 1 16,-2 4-2-16,1 0-1 0,-3 2-12 15,6-3-7-15,-6 1-17 0,7-1-13 16,-7-2-7-16,6 0-15 0,3-6-42 0,-9 0-79 16</inkml:trace>
  <inkml:trace contextRef="#ctx0" brushRef="#br0" timeOffset="211087.677">13397 8539 387 0,'0'0'83'0,"0"0"-16"0,0 0 4 15,0 0-10-15,0 0-15 0,0 0-16 16,0 0-6-16,0 0-5 0,0 0-5 16,14-19-7-16,-14 19-3 0,0 0-3 15,0 0-1-15,0 2-2 0,0-2-7 16,0 3-4-16,0 0-3 0,0-1-3 15,-2 1-7-15,2-2-9 0,0 2-1 16,0-1-2-16,2 1-3 0,-2 1 2 16,3-1-4-16,-1 1-21 0,2-1-63 15,-4-2-101-15</inkml:trace>
  <inkml:trace contextRef="#ctx0" brushRef="#br0" timeOffset="212681.471">13267 8474 122 0,'0'0'58'0,"0"0"-45"0,0 0 2 0,0 0 9 15,0 0 3-15,0 0-9 0,-8-25-1 16,3 22 7-16,-5 2-2 0,6-5-5 15,-6-1-3-15,-3-1 12 16,3-1 9-16,-1 1-11 0,-3-1-4 0,6 3 0 16,-5 2-1-16,1 4 1 0,4 0-5 15,-5 4-8-15,-3 8-2 0,7 2 1 16,-1 3-5-16,-4 2 0 0,10-1 0 16,-3 0 0-16,3 3 0 0,4-4 0 15,0 2-1-15,2-1-1 0,7-1 1 16,-5 2-2-16,10-7 2 0,-4 0 1 15,-1-2-1-15,7-2 1 0,1-2-1 16,-1-3 2-16,1-3-2 0,10-2 4 16,-4-5 5-16,-3-3 0 0,7-1 5 0,-8-1-4 15,-5 1 3-15,-8-1-6 16,3 0 3-16,-9-1 2 0,0-2-2 16,-2 1-2-16,-7-2 0 0,1 1-4 0,-4 1-3 15,-3 3 0-15,3 5-1 0,-9 2-1 16,7 4-3-16,-5 0-4 0,-2 8-3 15,1 5 4-15,1 1-5 16,7 4 2-16,-1-2 4 0,3 1-2 0,6 0 4 16,4 0 0-16,0 0 4 0,0 0-2 15,0 0 2-15,12 0-1 0,-2-5 1 16,1 1-1-16,9-4 0 0,3-3 1 16,0-4 0-16,6-1 6 0,0-1 2 15,0-3 2-15,-4-6 0 0,-3-2-4 16,-3 0 4-16,-7 2 2 0,-8-2 0 15,3-1-7-15,-7 1 3 0,0-3 3 16,-9-9-6-16,1 3-1 0,-6-2 0 0,-1 2-3 16,-1 6-1-16,-1 2-1 0,1 6-1 15,1 4-2-15,-1 2 4 0,-1 0 0 16,9 7-1-16,-5 6 0 16,1 4 1-16,6 0-9 0,-3 6-5 0,3-1 4 15,4 1 1-15,2-4 1 0,0 1 4 16,6-3 0-16,3-5 4 0,-1-1 0 15,9-2 0-15,-1-4 0 0,3-2 0 16,-1-3 9-16,7-6 3 0,-6-5 2 16,1 0 1-16,-5-1 1 0,-7 1 1 15,-4-3-1-15,-4-1-6 0,0-1-3 16,-4-7-3-16,-4-2-3 0,-5-4-1 16,5 2-5-16,0 4-12 0,-2 8-3 0,1 5-4 15,3 4-12-15,2 5-6 16,0 1-6-16,-2 7-15 0,1 3-42 15,-1 2-112-15</inkml:trace>
  <inkml:trace contextRef="#ctx0" brushRef="#br0" timeOffset="213650.383">14001 8367 67 0,'0'0'95'16,"0"0"-53"-16,0 0 5 0,0 0 17 0,-2-26-2 16,2 20-12-16,0 0-5 0,0 0-3 15,0 2-8-15,0 2 4 16,0 1-4-16,0 1-3 0,0 0-6 15,0 0-8-15,2 3-9 0,0 3-2 0,0 4 1 16,0 2 0-16,0 2-1 0,4 4-2 16,-2 1 2-16,2 1-3 0,-1 2-1 15,1 1 0-15,-2 0-1 0,0-1-1 16,4 0-14-16,-2-5-7 0,-1-3-8 16,-1-4-7-16,0-3-2 0,-4-3-13 15,0 1-8-15,-4-5-42 0,-5 0-74 16</inkml:trace>
  <inkml:trace contextRef="#ctx0" brushRef="#br0" timeOffset="214243.938">13877 8460 281 0,'0'0'90'0,"0"0"-16"0,0 0-8 16,0 0-18-16,0 0-10 0,0 0-10 0,0 0-5 16,0 0-2-16,0 0-2 0,14-62-4 15,-4 62-2-15,-3 0 0 0,9 3-2 16,1 0-1-16,7 1-3 0,-3 2-2 15,0 0 0-15,6 1-2 0,-9 1-3 16,1-1 0-16,-3 0-7 0,-3 2-10 16,-7-4-1-16,-2-3-5 0,0-2-3 15,-4 0 2-15,0 0 7 0,0 0 2 16,-6 0 9-16,2 0 0 0,-4-2 2 16,-5-1-8-16,-1-3 1 0,-5 3-2 15,-1 0 3-15,-5 0-7 0,4 0-9 16,0 1 12-16,1 1 2 0,9 0 5 15,-3 1 3-15,4 0 0 0,8 0 4 16,-3-2 1-16,3 2 3 0,2-3 14 0,0-1 8 16,0 1 3-16,0-2-5 0,2 1 0 15,3 1-3-15,-3 0-3 0,6 0-2 16,0 1 1-16,2 2-5 0,1 0-4 16,7 2-1-16,1 4 1 0,4 0-2 15,2 1-2-15,-3 1-2 0,1-1 0 16,2-1 0-16,-9-3-2 0,-1 0-3 15,-9-2-4-15,-2 1-4 0,-4-1-1 16,0-1 0-16,0-4 6 0,0-1 5 16,-2-1-1-16,-4-2 0 0,0-4 2 15,0 0-1-15,-7-1 1 0,9 0 6 16,-4 0 6-16,1-1 2 0,1 6 2 16,-2 0-1-16,6 4-2 0,0 1-2 15,0 3 0-15,0 0-3 0,-2 3-4 16,-3 3-2-16,-5 6-2 0,6 2 0 15,-7-1 0-15,-5 3 1 0,7-1-1 16,-7 0-3-16,8-1-3 0,-5 0-4 16,1 0-4-16,-3-2-7 0,3-2-13 0,3 3-7 15,1-2-2-15,-2-3-17 0,5 1-22 16,3-1-131-16</inkml:trace>
  <inkml:trace contextRef="#ctx0" brushRef="#br0" timeOffset="-214580.988">14505 8290 407 0,'0'0'58'0,"0"0"-25"0,0 0 21 16,0 0-8-16,0 0-17 0,0 0-17 15,0 0-7-15,0-8-2 0,0 17 1 16,0-1 0-16,-2 0-1 0,2-1 1 16,0 1 0-16,0 1-1 0,0-4-1 15,4 3 0-15,6-1 2 0,3-1-1 16,-5 1 0-16,13-2 2 0,-3-2 2 0,5 0 1 16,6-2-2-16,-2-1 1 0,4 0 0 15,-2-1-3-15,-6-1 0 0,3-1-4 16,-9 0 2-16,-7-1-1 0,-3-2 0 15,-7 0 2-15,0-1 0 0,-5-4 1 16,-1 1 1-16,-4-3-2 0,-5 2-1 16,-1 0-2-16,-3-1 0 0,-6 2 1 15,9 1-1-15,-5 5 0 0,1 2-1 16,-1 2 1-16,-2 0 0 0,0 6 0 16,1 5 0-16,1 0-1 0,0 1 1 15,7 1-2-15,-1 2-1 0,1-2 1 16,6 0 1-16,-1 2 1 0,5 0 0 15,0-1 0-15,4 1-1 0,0 1 1 16,4 0 0-16,7 2 2 0,-3-1 1 0,8 2-1 16,-1 0 0-16,6 0 3 0,1-2 0 15,1-3 1-15,2-2-1 0,0-2 0 16,-3-1-2-16,7-2-1 0,-2-3-2 16,0-1 0-16,0 0-15 0,-4-3-20 15,4 0-17-15,-7-6-11 0,-5-2-16 16,-1-4-61-16,-4-2-232 0</inkml:trace>
  <inkml:trace contextRef="#ctx0" brushRef="#br0" timeOffset="-214315.447">14923 8196 359 0,'0'0'71'0,"0"0"0"16,0 0-5-16,0 0-16 0,0 0-9 15,0 0-9-15,0 0-6 0,0 0-6 16,-15-41-7-16,15 50-6 0,0 2 1 16,0 6 1-16,0 0 2 0,2 5 1 0,-2 3-3 15,2 4-1-15,-2 5-1 0,0-3-2 16,2 5-2-16,0-2 1 0,5-5-3 16,-3 0-1-16,0-2-2 0,0-4-8 15,2-2-8-15,0-2-9 0,-4-3-16 16,3-4-24-16,-3-1-13 0,-2-5-15 15,0-6-74-15</inkml:trace>
  <inkml:trace contextRef="#ctx0" brushRef="#br0" timeOffset="-214034.208">14931 8475 334 0,'0'0'76'0,"0"0"-14"15,0 0-2-15,0 0-14 0,0 0-9 0,0 0-14 16,0 0-5-16,0 0 4 0,0 0-5 15,10-93 0-15,-2 89-3 16,5 2-1-16,1 1 0 0,3-1-3 0,3 2 1 16,-1 0-3-16,8 5 1 0,-2 0-3 15,2 2-2-15,-3 4 1 0,3 2-4 16,-6 0 0-16,-2 3-1 0,-7 4 0 16,-8 0 0-16,-4-1 0 0,-4 1-3 15,-8-3-1-15,1-2-4 0,-3 1-1 16,-1-8 6-16,1 4-4 0,-3-1 0 15,1-5-7-15,-1 2-3 0,1-4-5 16,-3-1-16-16,3 0-5 0,-1-3-12 16,-2 0-14-16,5 0-45 0,2-3-97 15</inkml:trace>
  <inkml:trace contextRef="#ctx0" brushRef="#br0" timeOffset="-213393.808">15328 8333 338 0,'0'0'43'0,"0"0"15"0,0 0-6 16,0 0-6-16,0 0-12 0,0 0-10 15,0 0 0-15,0 0-1 0,-33-36-1 16,33 36-3-16,0 2-6 0,0 3-6 15,2 5 5-15,2 4 5 0,4 3-2 16,-2 5 0-16,3 0 0 0,-3 6-3 16,4 3-4-16,0-1-4 0,1 0-1 0,-5 1-2 15,6-2-1-15,-3-3 0 0,-1-1 0 16,-4-3 1-16,6-3 0 0,-3-4-1 16,-1-4-1-16,-2 0 0 0,-4-5-3 15,0-3 1-15,0-1-2 0,0-2 1 16,2 2-1-16,-2-2 4 0,0 0 1 15,0 0 1-15,-2-6-1 0,0-1 1 16,-2-4-1-16,-2 0 1 0,1-4-1 16,-5-4 0-16,6-4 0 0,-2-5 2 15,-3-3-1-15,5-3-1 0,-6-3 1 16,6 0-1-16,-2 3 2 0,2 3-2 16,-1 3 0-16,-1 2-2 0,4 5 2 15,0 1-1-15,2 3 1 0,2 2-1 16,2 2 1-16,2 4 0 0,3 0 0 15,-1 1 1-15,6 0-1 0,-1 2 1 16,5 3 1-16,-1 0-1 0,4 3 0 16,-1 0 2-16,1 0-1 0,0 3 2 0,-5 3 0 15,7 5-1-15,-9-2 3 0,-1 2-2 16,-3 3 1-16,-4 3-3 0,-2-2 2 16,-4 3-3-16,0-2 0 0,-6 2 1 15,-6 0-1-15,2-2 0 0,-3 1 0 16,-1-4 0-16,-1-1-1 0,1-2 0 15,-1-1 0-15,-1-2-2 0,-3-1-5 16,1-3-6-16,-1-1-7 0,2-1-9 16,1-1-11-16,-1 0-18 0,5 0-14 15,4-1-16-15,-1-5-59 0,5-1-185 16</inkml:trace>
  <inkml:trace contextRef="#ctx0" brushRef="#br0" timeOffset="-210784.805">15958 8339 158 0,'-2'3'66'0,"-2"-1"-30"16,2-2 26-16,-2 0-3 0,2 0-15 0,0 1-7 15,0 2-7-15,2-1-4 0,0-2-2 16,0 1-5-16,0-1 0 0,4 0 2 16,2 0 2-16,0-1 0 0,7-1-6 15,-1 1-2-15,-2-1-3 0,7 1-5 16,-1-1-2-16,5 2-3 0,-2-1 0 15,-1 1-2-15,-3 0 0 0,-1 0-14 16,-4 3-16-16,-1-2-10 0,-3 2-14 16,-2 2-19-16,-4 0-54 0,-2 1-77 15</inkml:trace>
  <inkml:trace contextRef="#ctx0" brushRef="#br0" timeOffset="-210566.01">15956 8463 87 0,'0'0'291'0,"0"0"-240"0,0 0 5 16,0 0 0-16,0 0-10 15,0 0-21-15,0 0-10 0,0 0 2 0,0 0 3 16,19 8-4-16,-9-5-2 0,0 0 0 16,3-3-5-16,1 3-4 0,-1 0-4 15,1 0 2-15,1-1-3 0,1-2-2 16,-3 0-23-16,1 0-18 0,-2 0-19 15,-1-2-35-15,-3-6-143 0</inkml:trace>
  <inkml:trace contextRef="#ctx0" brushRef="#br0" timeOffset="-204378.668">16804 8291 185 0,'0'0'116'0,"0"0"-75"0,0 0-8 0,0 0 7 15,0 0-3-15,0 0-9 0,8-28-6 16,-8 28-6-16,0 0-2 0,0 0-4 16,0 0-6-16,0 3-4 0,-2 2-1 15,0-1 1-15,0 2 2 0,0 1-1 16,2-1 2-16,0-1-1 0,0 3-1 15,2-4 1-15,6 7 3 0,0-5-2 16,3 1 1-16,1-1 1 0,5 0-1 16,1 0 0-16,3-5 0 0,-3-1-3 15,5 0 2-15,-4-6 2 0,-3 0-2 16,1-1 1-16,-7 0 2 0,-4 1 0 16,-2-3 2-16,-4 0 0 0,0 2 1 15,0-4-3-15,-8 0-1 0,-4-5-1 16,-1 3-2-16,-5-5-1 0,-1 2-1 0,-1 3 0 15,1 1 0-15,-2 3 0 0,5 6 0 16,-1 0-1-16,7 3 1 16,-5 2 0-16,5 5-1 0,-2 5 0 0,-1 1 0 15,3 3 0-15,0 0 2 0,3 0-2 16,3 4 3-16,0-3-2 0,0 3 0 16,2 4 1-16,2-2-1 0,0 2 0 15,2-1 0-15,4-1 1 16,4-2-1-16,5-1 0 0,-1-1 0 0,5-5 0 15,6 3-1-15,-2-6 2 0,3-2-1 16,1-7 0-16,4-1 0 0,-4-1-1 16,-2-7-13-16,0-5-11 0,-2-3-12 15,-3 3-7-15,-1-4-9 0,-3-6-25 16,-3 0-30-16,-1-2-48 0</inkml:trace>
  <inkml:trace contextRef="#ctx0" brushRef="#br0" timeOffset="-203988.084">17186 8135 174 0,'0'0'87'0,"0"0"-48"0,0 0 24 0,0 0-1 16,0 0-6-16,0 0-21 0,0 0-7 16,0 0 2-16,-39-96-7 0,37 93-3 15,0 3-3-15,2 3-8 0,0 3-6 16,-2 6-1-16,2-1 1 0,0 9-1 16,0 2 5-16,2 4-2 0,0 5-1 15,0-1-2-15,0 4 0 0,2 1 2 16,0-1-2-16,0-2-2 0,0-3 3 15,3-4-3-15,-3-5 1 0,0-3-1 16,2-4 1-16,0-4-2 0,-2-3 1 16,5-2 0-16,-5-2 0 0,2 1-2 0,0-3 1 15,0 0 1-15,1-6 0 0,-1 0 0 16,0-2 0-16,-4 0 1 0,2-4 0 16,0-1 0-16,-2-5-1 15,0 1 1-15,-2-1 0 0,0 0-1 16,0 4 0-16,-6-1 0 0,-2 4 0 0,-4 1 0 15,-3 3 0-15,1 2-3 0,-5 0 0 16,0 4-2-16,-1 1 0 0,1 0-2 16,5 4-4-16,1 3-3 0,3 5 0 15,2 0-3-15,1 2-11 0,7 0 0 16,-2 2-3-16,2 1-5 0,2-2-29 16,3 1-17-16,-3-1-36 0,2-4-77 15</inkml:trace>
  <inkml:trace contextRef="#ctx0" brushRef="#br0" timeOffset="-203456.867">17440 8350 309 0,'0'0'49'0,"0"0"12"0,0 0 3 16,0 0-17-16,0 0-15 0,0 0-5 15,0 0-1-15,0 0-5 0,-27-82-4 16,25 82-6-16,-2 3-4 0,0 5-3 16,2 4-2-16,0 1 0 0,2 5 0 15,0 1-1-15,4 3 1 0,0 1-1 16,2 4 0-16,3-2 1 0,1 2-1 16,-2-4 0-16,-2 0-1 0,5-1 0 15,-3-5 1-15,0 0-1 0,-3-8 0 16,-1-1 0-16,-2-4 2 0,-2-1-2 15,0-1 0-15,0-2 0 0,0 0 0 0,-2-3 2 16,-2-5 0-16,-1 0-2 16,-5-5 1-16,-2-6-1 0,1-1 1 15,-3-6 0-15,-1-2-1 0,3-4 1 16,2-3-1-16,-1-2 0 0,5 1-2 0,0 2 1 16,2 2 1-16,4 4 1 0,0 6-1 15,0 3 0-15,2 4-1 0,0 1 1 16,4 3 0-16,0 4 0 0,3 0-1 15,3 3 1-15,0-1-2 0,3 2 2 16,1 3 0-16,-1 0 0 0,1 3-1 16,1 3 1-16,-1 1 0 0,-5 3 0 15,-1 2-1-15,-6 3 1 0,-2 1 0 16,-2 0 0-16,-4 6 0 0,-8-3-3 16,-1 3-7-16,-5-1-8 0,1 0-4 15,-1 0-5-15,-1-2-9 0,5-1-9 16,1-1-13-16,3-3-25 0,6-3-27 15,0-2-53-15</inkml:trace>
  <inkml:trace contextRef="#ctx0" brushRef="#br0" timeOffset="-203175.679">17606 8452 347 0,'0'0'66'0,"0"0"-12"0,0 0 9 16,0 0-15-16,0 0-13 0,0 0-11 15,0 0-3-15,-25-32-2 0,21 30-7 16,0 1-2-16,-3 1-4 0,3 0-1 0,2 0-3 16,2 0-1-16,0 0 1 15,0-2-1-15,0 1-1 0,4-2 0 16,9-1 0-16,3-2 1 0,5 3-1 0,4 0 0 15,0 0-7-15,1 0-28 0,1 0-23 16,2 0-31-16,-4-1-76 0</inkml:trace>
  <inkml:trace contextRef="#ctx0" brushRef="#br0" timeOffset="-202722.608">17920 8357 215 0,'0'0'106'16,"0"0"-61"-16,0 0-5 0,0 0 3 15,0 0-16-15,0 0-14 0,0 0-4 16,0 0-1-16,0 0 3 0,-83-71-2 16,69 63-5-16,1-2 3 0,5-2 4 0,0 2 3 15,4-4 0-15,2 2 0 0,-3-4-5 16,5 2 0-16,0-1-1 0,0 1-2 15,5 0-1-15,-5 2 0 0,6-2 0 16,0 3-1-16,0 2 0 0,2 1 0 16,3 1-1-16,1 3 0 0,5 1-1 15,-3 1-1-15,5 2 1 0,-1 0-2 16,3 3 0-16,-4 2 2 0,1 2-2 16,-5 2 0-16,-1 3 0 0,-4 2-2 15,-6-1 2-15,-2 5 0 0,-2 2 0 16,-6-1 2-16,-4 4-2 0,-3-3 0 15,-1 2-2-15,-1-2 2 0,-2-2 0 0,3 1 0 16,1-6 0-16,7 2 0 0,2-4 0 16,0 3-2-16,4-5 2 15,2-1-1-15,0-1-1 0,0-2 0 16,4-2-2-16,4-3 0 0,0 0-2 0,9 0-2 16,-1-3-14-16,3-3-19 0,2-1-11 15,-3-3-23-15,3-1-41 0,-4 0-44 16</inkml:trace>
  <inkml:trace contextRef="#ctx0" brushRef="#br0" timeOffset="-201816.602">18139 8254 245 0,'0'0'109'0,"0"0"-49"16,0 0 5-16,0 0-5 0,0 0-19 16,0 0-11-16,0 0-7 0,0 0-6 15,0 0-1-15,-50-23-7 0,46 27-7 16,-6 2-1-16,4 0 0 0,4 1-2 15,-5 1 2-15,7-1-1 0,0 0 0 16,0 0 0-16,5 4 0 0,1-2-2 0,4 1 1 16,7 0-1-16,-3-2 1 0,9-1 1 15,-2-1-1-15,-1-3 2 0,3-3-1 16,-2 0 1-16,-5 0 1 0,3-6-2 16,-5-2 0-16,-3 1 0 0,-3-2 2 15,-2-1 0-15,-4 0-1 0,-2-4 3 16,0-1-4-16,-4-4 3 0,-2-1-2 15,-7 0-1-15,3 0 0 0,-7 3 0 16,1 4 0-16,-3 3 0 0,3 4-2 16,-3 5 2-16,5 1 0 0,-3 3-1 15,5 5 0-15,-3 4-1 0,5 1-3 16,4 2-4-16,0-1-2 0,1 3 5 16,3-4 1-16,2 1 1 0,5 3 2 0,3-4 0 15,2 0 0-15,7 0-2 16,-1-1-9-16,7-3-1 0,0-2-1 15,4-1-1-15,-5-6 2 0,5 0-7 0,0-3 4 16,0-3 4-16,-2-4 11 0,-3-1 2 16,-3 1 0-16,-4 0 0 0,-1-3 6 15,-4-3 16-15,-1-2 6 0,-3 2 3 16,4-1-4-16,-2 3-3 0,1 7-4 16,-7 0-4-16,4 7 2 0,-4-3-5 15,4 3-3-15,-6 0-5 0,4 1-1 16,-2 5-4-16,3 2-1 0,-3 1 1 15,0 4 1-15,-2-2 1 0,0 2-2 16,0-1 0-16,-2-3 2 0,-3 3-2 16,-1-4 2-16,-2 0-1 0,0-2-1 15,-3-1 0-15,-3 0-1 0,-1-4-6 16,-5-1-5-16,3 0-4 0,-5 0 1 16,1-1-4-16,-2-4 1 0,0-2 4 0,3-1 5 15,3-2 8-15,1 0 1 0,1-5 0 16,9 2 0-16,0 0 0 0,4-6 1 15,2 5 3-15,4-1 1 0,4-1 3 16,0 4 3-16,7-1 0 0,-1 4-2 16,3-3 0-16,1 7 0 0,7-1 1 15,0 3 3-15,2 3-1 0,-4 0-1 16,4 4 0-16,-7 6-2 0,-3 5-1 16,-1 1-2-16,-3 6-3 0,-3 6-3 15,-2 1 2-15,-8 5-1 0,0 3-1 16,-6 2 2-16,-4-1-2 0,-1-3-9 15,-1-3-7-15,0-4 4 0,-1-3 1 0,1-6 0 16,4-3-2-16,-3-8 6 0,5-1 6 16,-4-4 1-16,6-2 2 15,-1-1-1-15,-1-1 1 0,2-3 0 16,0-2 3-16,-2-2 3 0,2-2 3 16,2-3 0-16,2-4-4 0,2-3 1 0,8-2-5 15,2-1-2-15,-1 2 0 0,1 4-1 16,-2 5-3-16,-3 6-5 0,-3 6-22 15,0 0-36-15,-4 2-47 0,0 1-130 16</inkml:trace>
  <inkml:trace contextRef="#ctx0" brushRef="#br0" timeOffset="-200051.072">9089 10239 235 0,'0'0'70'15,"0"0"-21"-15,0 0-4 0,0 0 6 16,0 0-9-16,0 0-15 0,0 0-6 16,0 0 0-16,6-33-1 0,-6 33-5 15,0 0-2-15,0 0-6 0,0 2-1 0,0 4-1 16,2 4 4-16,3 5 1 0,3 5-1 15,-2 5 2-15,8 3-3 0,-3 7-3 16,-3-1 0-16,7 3-3 0,-5-1 2 16,4-3-1-16,-1-1-2 0,-5-5-1 15,2-4 2-15,-3-3-2 0,-3-3 1 16,0-4 0-16,-2-3-1 0,-2-2 0 16,0-5 1-16,4 0 0 0,-4-3 0 15,0 0-1-15,0 0 3 0,-2 0 1 16,-2-6 0-16,0-3-2 0,-3-2 3 15,-3 0-2-15,0-6-2 0,4-2 3 16,-5-4 0-16,1-3 1 0,2-5 1 16,-3 1-3-16,-1-4-1 0,4-1-1 15,1 1 0-15,-1 1 0 0,0 2-1 16,4 3 1-16,-2 5-1 0,6 3 0 16,0-2 0-16,0 4 0 0,0-2-1 0,6 5 0 15,-2 0 0-15,6 0 1 0,-4 4-1 16,3 1 1-16,1 1-1 0,5 5 1 15,-1-1-1-15,5 2 0 0,-3 0 1 16,5 3-1-16,-3 0 1 0,-3 9 0 16,-1-3 0-16,1 6 0 0,-9 0-1 15,0 6 0-15,-4 4-1 0,-2 1 2 16,-2 2 1-16,-4-2-1 0,-2 0 4 16,-5 1-4-16,5-3 0 0,-2-4 0 15,-5 0-1-15,5-2-7 0,0 0 2 16,-7 0-6-16,1-2-8 0,-5-1-7 15,6-1-7-15,-1-1-6 0,8-2-14 16,-1-1-9-16,3-4-36 0,6 0-56 0,-4-3-70 16</inkml:trace>
  <inkml:trace contextRef="#ctx0" brushRef="#br0" timeOffset="-199535.387">9432 10188 196 0,'0'0'54'0,"0"0"4"15,0 0-1-15,0 0-6 0,0 0-7 16,0 0-11-16,0 0-2 15,0 0-5-15,-25-56 0 0,25 50-3 0,3 1-6 16,5 1 1-16,0 1-1 0,0 0-3 16,9 3-3-16,-1 0-1 0,11 3-3 15,2 6 1-15,2 3-5 0,0 4 3 16,-6 2-4-16,2 4-1 0,-6 1-1 16,-7 2 0-16,-4-2-1 0,-3 5 1 15,-3-6 0-15,-4 2-2 0,0-2-4 16,-4-2 1-16,-3-4-1 0,-1-4 1 15,0 0 1-15,2-2 1 0,-5-3 2 16,-3-2-2-16,-1 1-1 0,-5-3-2 16,5-1 5-16,-3-2-1 0,5 0 1 15,-1-2 1-15,1-4 0 0,3-1 1 16,0-4 0-16,3-3 2 0,5-3-1 16,-2-5 5-16,4 1-1 0,0-4 0 0,6-1-1 15,5 4 0-15,5-2-2 0,1 6 0 16,4-1 1-16,1 7-4 0,-1 4 1 15,4 2 0-15,0 5-1 0,-1-1-6 16,1 2-16-16,0 2-18 0,2 2-18 16,-4 4-31-16,-7-2-94 0</inkml:trace>
  <inkml:trace contextRef="#ctx0" brushRef="#br0" timeOffset="-199238.674">9970 10182 311 0,'0'0'49'15,"0"0"3"-15,0 0-9 0,0 0 4 16,0 0-6-16,0 0-12 0,0 0-1 16,0 0 1-16,-23-78-1 0,23 77-3 0,0-1 0 15,0 2-6-15,0 0-7 0,2 5-4 16,4 1-6-16,-2 5 0 0,1 6 1 15,-1 3 0-15,-2 2 0 0,0 2-2 16,2 3 1-16,0-1 0 0,2 2 0 16,-4 0-2-16,5-2-5 0,-5-1-9 15,0-3-13-15,2-5-17 0,-4-4-12 16,0-3-20-16,0-8-55 0,0-2-129 16</inkml:trace>
  <inkml:trace contextRef="#ctx0" brushRef="#br0" timeOffset="-199082.468">9858 9965 427 0,'0'0'48'0,"0"0"-24"16,0 0 13-16,0 0-7 0,0 0-22 16,0 0-7-16,0 0-1 15,0 0-8-15,0 0-30 0,39-14-22 0,-30 25-28 16,-5-3-49-16</inkml:trace>
  <inkml:trace contextRef="#ctx0" brushRef="#br0" timeOffset="-198551.252">10166 10250 195 0,'0'0'145'16,"0"0"-91"-16,0 0-3 15,0 0-11-15,0 0-11 0,0 0-7 16,0 0-7-16,0 0 0 0,0 0-5 0,-70-79-6 16,66 68-2-16,-3 0 1 0,5 2 1 15,2 1 1-15,0-1 1 0,0 3 0 16,0 0-2-16,7 1 1 0,-1-1 2 16,0 1 3-16,11-3-1 0,-3 2 1 15,13 3 3-15,-2 0-2 0,6 3-1 16,0 6-2-16,-6 5-5 0,3 1 1 15,-5 5-1-15,-8 5-2 0,1-2-1 16,-10 4 0-16,1 0 0 0,-3 1-1 16,-2-1-7-16,-2-3-6 0,0-3 2 15,-2-2 3-15,-2-1-1 0,-3-2 3 16,3-5 4-16,-4-1 0 0,-4-1 2 16,3-1 1-16,-1-5-2 0,-2 0 2 15,1 0 1-15,3-3 0 0,-6-6-1 0,5 1 2 16,1-3-1-16,0-3 2 0,-3-4 2 15,7-4 4-15,2-6 1 0,2-3 1 16,2-1 2-16,7 2-1 0,3 2-1 16,0 7-1-16,5 4 0 0,-1 3-2 15,5 6-4-15,-2 0 2 0,3 5-4 16,5 3 0-16,0 0 2 0,-6 8-3 16,4 3 1-16,-5 5-1 0,-5 2-1 15,-1 3 1-15,-3 6-1 0,-3-1 0 16,-2 3-3-16,4-1-8 0,3 0-9 15,-5-4-12-15,2 0 1 0,3-2 1 0,-3-5-12 16,3-5-16-16,-5-1-22 0,-2-3-75 16</inkml:trace>
  <inkml:trace contextRef="#ctx0" brushRef="#br0" timeOffset="-198317.02">10883 9971 537 0,'0'0'54'16,"0"0"-14"-16,0 0 7 0,0 0 4 16,0 0-23-16,0 0-15 0,0 0-5 15,0 0-1-15,-6-23-7 0,6 37 0 16,-2 9 0-16,2 2 0 0,0 4 3 16,0 4-3-16,0 2 1 0,4 1-1 15,0-1-7-15,5-5-16 0,-1-2 2 16,2-7 4-16,1-2-21 0,-7-5-22 15,-2-3-18-15,-2-3-43 0,0-5-110 16</inkml:trace>
  <inkml:trace contextRef="#ctx0" brushRef="#br0" timeOffset="-198129.557">10656 10123 457 0,'0'0'65'16,"0"0"-30"-16,0 0 5 0,0 0 5 15,0 0-12-15,0 0-17 0,0 0-5 16,0 0 2-16,0 0-9 0,165-96-3 16,-142 94-1-16,-4-1-9 0,10 0-23 15,-7 2-12-15,-3-2-17 0,6 0-30 16,-7-2-80-16,-3-1-123 0</inkml:trace>
  <inkml:trace contextRef="#ctx0" brushRef="#br0" timeOffset="-197723.346">11187 9976 264 0,'0'0'174'16,"0"0"-102"-16,0 0-26 0,0 0-1 0,0 0-1 16,0 0-14-16,0 0-4 0,0 0-4 15,0 0-7-15,0-3-6 0,2 10-8 16,0 6-1-16,3 2 4 0,5 8 3 16,-4 2-3-16,2 8 1 0,-1 1-2 15,3 3-1-15,-2-1 0 0,2-2-1 16,-1-7 0-16,5-3-1 0,-3-5 2 15,-5-1-2-15,4-6 0 0,-4-2-1 16,-4-1-1-16,-2-7 0 0,0 1-1 16,0-2 3-16,0-1 0 0,-6-1 2 15,-2-4-1-15,0-6 0 0,-3-1-1 16,-5-4 1-16,5-1-1 0,-3-7 0 16,-3-1 0-16,1-5 1 0,-1-4-1 15,3-5 1-15,-3-2-2 0,7 0 1 0,0 0 0 16,3 2 2-16,3 3-1 0,4 5 0 15,0 5-1-15,4 3 1 0,9 4-1 16,-5 1 0-16,0 7-1 0,11-1 1 16,-5 5 0-16,11 1-1 0,-4 3-1 15,0 3 2-15,5 9-2 0,-5 1-11 16,-2 6-21-16,-5 3-18 0,-3 3-17 16,-9 1-17-16,-2-1-62 0,-9-2-181 15</inkml:trace>
  <inkml:trace contextRef="#ctx0" brushRef="#br0" timeOffset="-197535.868">11148 10111 396 0,'0'0'60'0,"0"0"-13"16,0 0-2-16,0 0 4 0,0 0-12 0,0 0-11 15,0 0-4-15,0 0-4 0,0-30-2 16,8 24-8-16,3 3-6 0,5 0-1 15,1 1 0-15,5-1-1 0,1 1 0 16,2 1-6-16,-2 1-16 0,4-2-18 16,-3 1-12-16,1-4-27 0,0 2-59 15,0-5-187-15</inkml:trace>
  <inkml:trace contextRef="#ctx0" brushRef="#br0" timeOffset="-196989.201">11917 9860 161 0,'0'0'32'0,"0"0"-6"0,0 0-1 16,0 0 11-16,0 0-1 0,0 0-7 16,0 0-4-16,0 0 2 0,0 0 10 15,-31-113 0-15,27 99-9 0,-4-2 4 0,1 4-6 16,1-1 1-16,0 4-1 0,4 3-5 15,0 0-2-15,-2 2-1 16,0-1-3-16,-3 3-1 0,-1 0-4 0,0 1-3 16,-3 1-3-16,-3 5-3 0,-3 7 0 15,-5 3 0-15,3 2 0 0,-4 4 0 16,-1-1 1-16,9 4 1 0,-4 4-2 16,7-3 1-16,-4 7-1 0,5 3 0 15,-1-1 0-15,-1 6 0 0,7-1 1 16,2 1 3-16,0-3-1 0,4 2 0 15,6 1 0-15,0 2-2 0,13-2 0 16,0-1-1-16,5 1 0 0,5-4 0 16,-2-1 0-16,4-2-1 0,0-7-5 15,-2-1-10-15,4-8-2 0,-6-2-6 16,2-6-14-16,4-7-17 0,-4-2-19 16,-4-5-50-16,-7-7-136 0</inkml:trace>
  <inkml:trace contextRef="#ctx0" brushRef="#br0" timeOffset="-196473.691">12210 9850 265 0,'0'0'65'0,"0"0"-4"16,0 0-4-16,0 0-8 0,0 0-8 15,0 0-6-15,0 0-6 0,-8-50-2 16,8 50-1-16,0-3-3 0,0 3-5 15,0 0-6-15,0 0-7 0,0 4-3 16,2 2-2-16,4 3 1 0,-3 3 1 0,1 0-1 16,-2 2 0-16,0-1 1 0,2 3-2 15,0-1 0-15,-2-2-2 0,2 1-17 16,-2-2-4-16,5 0-13 16,-5-1-10-16,2-3-18 0,-2 0-12 0,-2-4-44 15,2-2-74-15</inkml:trace>
  <inkml:trace contextRef="#ctx0" brushRef="#br0" timeOffset="-196286.249">12337 9836 68 0,'0'0'297'15,"0"0"-216"-15,0 0-13 0,0 0-2 16,0 0-4-16,0 0-8 0,0 0-22 16,0 0-12-16,0 0-7 0,8-51-5 15,-6 59-6-15,0-1 2 0,0 3 0 0,-2 2-3 16,4 1-1-16,-2 2 1 0,4 1-1 15,-1-1-1-15,-3 2-17 16,2-1-18-16,0 1-13 0,-2 0-15 0,-2-3-28 16,0-3-59-16,-2 1-164 0</inkml:trace>
  <inkml:trace contextRef="#ctx0" brushRef="#br0" timeOffset="-195708.258">12787 9824 367 0,'0'0'71'15,"0"0"-13"-15,0 0-3 0,0 0-8 0,0 0-7 16,0 0-11-16,0 0-5 0,0 0-3 15,-2-20-7-15,0 26-13 0,0 5 0 16,2 5-1-16,-6 7 0 0,-2 5 4 16,-1 1-1-16,-1 6-1 0,0 3-1 15,-1-1 0-15,-1 0-1 0,10-1 0 16,-2-1 0-16,4-2-8 0,0-2-15 16,0-4-6-16,2-2-4 0,2-4-4 15,-4-3-28-15,0-2-17 0,0-7-69 16,-2-3-98-16</inkml:trace>
  <inkml:trace contextRef="#ctx0" brushRef="#br0" timeOffset="-195505.098">12612 10078 220 0,'0'0'255'15,"0"0"-205"-15,0 0-3 0,0 0 13 16,0 0-14-16,0 0-17 0,0 0-14 15,0 0-1-15,0 0-4 0,24-40-6 16,-24 40-3-16,0 0-1 0,0 1-2 16,0-1 2-16,0 0-5 0,0 0-8 15,0 0-9-15,0 2-12 0,0-1-6 16,0 4-16-16,0-2-5 0,4 0-35 16,-1 2-71-16</inkml:trace>
  <inkml:trace contextRef="#ctx0" brushRef="#br0" timeOffset="-195286.407">12860 10103 344 0,'0'0'75'16,"0"0"5"-16,0 0-26 0,0 0 2 16,0 0-10-16,0 0-12 0,0 0-8 15,0 0-6-15,0 0-9 0,10-8-4 16,-10 8-7-16,-2-2 2 0,2 1-1 15,0-1-1-15,-2 1 0 0,2 1-8 16,0 0-8-16,-2 0-13 0,2 0-9 0,0 0-11 16,0 0-12-16,0 0-35 15,-2 0-91-15</inkml:trace>
  <inkml:trace contextRef="#ctx0" brushRef="#br0" timeOffset="-194645.658">13118 9953 239 0,'0'0'76'0,"0"0"8"0,0 0-5 15,0 0-16-15,0 0-10 0,0 0-8 16,0 0-5-16,0 0-9 0,-8-34-13 16,8 37-9-16,0 1-9 0,2 5-1 15,-2 5 1-15,4 5 0 0,2 3 3 16,-4 5-1-16,-2 3 0 0,0 1-2 0,0 0 2 16,0 1-2-16,-2-2 0 15,-2-4-3-15,4-1-1 0,0-5 0 0,4-2-1 16,0-2-3-16,2-5 1 0,-1 1 1 15,-1-5 0-15,-2-4 0 0,-2 0 0 16,0-3-2-16,0 0 3 0,0 0 4 16,-2-5 1-16,-2-3 0 0,-3-1 1 15,-1-6-1-15,-2-3 0 0,6-3 1 16,-5-4 1-16,1-6 4 0,0-3 1 16,4-3-1-16,0 0-2 0,1 3 0 15,-1 3 0-15,2 3-4 0,2 6 1 16,0 5 0-16,0 3-1 0,4 5 0 15,1 0 0-15,-1 1 1 0,-2 2-1 16,8 1 1-16,-2 1-1 0,3 2 0 16,-3-1 1-16,11 1-1 0,-5 2 1 15,7 0-1-15,-3 2 2 0,3 1 2 0,-7 5-1 16,1-2 0-16,-1 3 0 0,-1-1 0 16,-3 1 1-16,-6 4-3 0,2-4-1 15,-3 5-1-15,-3 1 1 0,-9 4 0 16,1 0 0-16,-9 0-9 0,1 0-4 15,-1-5-4-15,1 0-3 0,1-3-2 16,1-3 4-16,1-1-5 0,-1 0-6 16,6-4-12-16,-3 3-5 0,1-6-24 15,0 0-53-15,4 0-128 0</inkml:trace>
  <inkml:trace contextRef="#ctx0" brushRef="#br0" timeOffset="-194145.815">13471 9724 281 0,'0'0'104'0,"0"0"-50"16,0 0-4-16,0 0-5 0,0 0-3 15,0 0-16-15,0 0-15 0,-6-16-7 16,6 25-1-16,0 1 4 0,0 7-2 15,0-2 1-15,-2 2-4 0,-2 6-1 16,-2-3-1-16,0 4 0 0,4-7-16 16,2 0-10-16,0-2-11 0,0-3-8 15,2-2-15-15,6-5-45 0,-2-1-53 16</inkml:trace>
  <inkml:trace contextRef="#ctx0" brushRef="#br0" timeOffset="-193973.569">13604 9747 375 0,'0'0'66'16,"0"0"-5"-16,0 0-1 0,0 0-7 16,0 0-16-16,0 0-18 0,0 0-5 15,0 0-1-15,0 0-2 0,6 17-4 16,-6-5-6-16,0 5 1 0,0-1 0 16,-6 0-2-16,6 0-13 0,-2 3-24 15,0-1-10-15,-3 2-20 0,1-1-35 0,-2-4-103 16</inkml:trace>
  <inkml:trace contextRef="#ctx0" brushRef="#br0" timeOffset="-193583.031">13765 10392 446 0,'0'0'60'16,"0"0"-10"-16,0 0 7 0,0 0 1 16,0 0-12-16,0 0-15 15,0 0-6-15,0 0-5 0,0 0-7 16,-4-23-8-16,4 29-5 0,0 0-2 0,-2 4 2 16,0 2-1-16,-5 1-4 0,-1 1-16 15,4 1-14-15,-6-3-19 0,-1 2-19 16,-3-3-49-16,-1-6-145 0</inkml:trace>
  <inkml:trace contextRef="#ctx0" brushRef="#br0" timeOffset="-190520.555">14844 9668 255 0,'0'0'54'16,"0"0"-4"-16,0 0-6 0,0-54-6 16,0 47-2-16,-2-2-12 0,2 4-2 15,-6-1-6-15,4 2 0 0,0 3-1 16,-3-3-4-16,1 4-1 0,-2 0-3 15,-2 0 2-15,0 0-3 0,1 0-2 16,1 4 0-16,-2 1-2 0,-2 4 3 16,5 5-4-16,-3 0 2 0,0 5-2 15,2 5 2-15,0-1-1 0,3 8 2 0,3-2-2 16,0 5 0-16,0 0 1 0,3-1-2 16,3-1-1-16,2-3 4 0,2 2-4 15,1-1 0-15,3-2 1 0,1-2 0 16,1 0-1-16,-1-4 0 0,-1-2 2 15,3-6 0-15,-1 3-2 0,1-8 0 16,-1-1 0-16,1 0-6 0,-3-5-10 16,1 0-8-16,-9-3-17 0,-2 0-29 15,-4 0-70-15,0 0-161 0</inkml:trace>
  <inkml:trace contextRef="#ctx0" brushRef="#br0" timeOffset="-189708.334">14323 9851 359 0,'0'0'83'15,"0"0"-21"-15,0 0-10 0,0 0-10 16,0 0-12-16,0 0-10 0,0 0-3 16,0 0-2-16,46-64-6 0,-44 64-3 15,2 1-3-15,2 7-2 0,0-1-1 0,0 5-2 16,3-1 2-16,-5 6 2 0,4 0-1 15,0-1 1-15,5 2-1 0,-7 0 0 16,8-1 0-16,-3 2 1 16,-5-5-2-16,8-5-4 0,-3 2 2 15,-5-6-2-15,2 0 1 0,-2-1-2 0,-1-4 1 16,3 0 1-16,-6 0 1 0,0 0-3 16,0-6-1-16,0 1 3 0,-2-3 2 15,0-1 1-15,0 0 3 0,-2-4-3 16,0-2 1-16,-2-5 0 0,-4-2 0 15,3-4 4-15,1 3-1 0,2-5 4 16,2 7-3-16,0 2-1 0,0 6 1 16,-4 7 1-16,4 2-1 0,0 4-2 15,-2 0 0-15,2 0 0 0,0 2-3 16,0 3-2-16,0 6 0 0,0 0 1 16,-4 4 2-16,0 1-1 0,-5 0 0 15,1 0 2-15,-2-1-1 0,4-2-1 0,-3-2 1 16,5-3-2-16,0 1 1 0,-2-2-1 15,4 0-1-15,0-1 2 0,0-3-3 16,2 2 1-16,-2-2 0 0,2-3 1 16,0 1-1-16,0-1 1 0,0 0-3 15,0 0 3-15,0-1 0 0,2-5-1 16,0-2 2-16,0 0 1 0,4-4 2 16,-2-2-3-16,-2-3 2 0,0-2 5 15,-2-3-3-15,0-1 3 0,0 0-4 16,0 6 0-16,0 5-1 0,0 7-1 15,-2 2 4-15,0 3-1 0,-2 3-2 16,-4 6-2-16,4 4-2 0,-5-1 1 16,1 6 1-16,-2-3 0 0,6 1 1 15,-3-1-1-15,1-1 0 0,0 2 0 16,-2-1-5-16,4 3-9 0,-3-6 1 0,-1 1-5 16,2 1-10-16,-4-2-6 0,8-1-7 15,-1-2-11-15,-3 2-26 0,4 0-58 16,-2-6-79-16</inkml:trace>
  <inkml:trace contextRef="#ctx0" brushRef="#br0" timeOffset="-189036.567">15185 9706 314 0,'0'0'82'15,"0"0"-32"-15,0 0-1 0,0 0-8 16,0 0-14-16,0 0-10 0,0 0-6 16,-31-29-3-16,25 29-2 0,0 0-4 15,-1 6-1-15,1 1 0 0,2 2-1 16,2 1 1-16,0 0-1 0,2 1 0 16,0 1 0-16,2 0 1 0,4 1 1 15,0-1 1-15,7 3 2 0,-1 0-1 16,1-3 2-16,3 0-3 0,1-1-2 0,1-2 2 15,1-4 0-15,0-2-1 0,5-1 0 16,-3-2 0-16,2-6-1 0,0-1 2 16,-5-3-1-16,3-1 0 15,-9 1 1-15,-1 0 3 0,-7 1 2 16,-4-4 1-16,0 1 3 0,-4-4-5 0,-5-3 1 16,-3 0-4-16,-1 0-2 0,-5 2-2 15,1 0 2-15,-1 6-1 0,-1-1-1 16,0 4 0-16,1 4 1 0,1 0-1 15,3 4 1-15,-1 0-1 0,1 6-1 16,-3 4 0-16,1 3 1 0,-1 4 0 16,1 0 0-16,1 0 0 0,5 1 0 15,2-1 0-15,2 0-1 0,1 0 1 16,5-1-2-16,0 2 1 0,7-2 1 16,1 3-1-16,0 0 1 0,-2-2-1 15,9 6 1-15,1-7-1 0,1 2-1 16,1 1 2-16,5-7 0 0,-2 2 0 0,2-3-1 15,1-6 1-15,-1 1-13 0,-4-6-13 16,6 0-17-16,-5 0-15 0,-1-3-19 16,-1-5-57-16,-3-1-79 0</inkml:trace>
  <inkml:trace contextRef="#ctx0" brushRef="#br0" timeOffset="-188536.649">15592 9551 286 0,'0'0'123'0,"0"0"-68"0,0 0-1 15,0 0 3-15,0 0-19 0,0 0-13 0,0 0-5 16,0 0 2-16,-18-35-9 0,18 41-6 16,-2 4-5-16,2 8 0 0,-2 5 2 15,2 5 1-15,0 3 1 0,0 2 1 16,0 2-4-16,6 1-2 0,0 0 2 15,2-1-2-15,0 1-1 0,1-4 2 16,-1-3-2-16,2-4 1 0,-6-3-1 16,5-5 0-16,-3-2-2 0,0-5-1 15,0-2-2-15,-1-4 0 0,5 1 2 16,-2-5-2-16,0 1 4 0,-1-1-2 16,-3 0 2-16,6-1 2 0,-2-5-1 15,-4 3 0-15,1-2 1 0,-3-1 0 16,2 3-1-16,2-1 0 0,-4 0 0 15,2 1 0-15,0 0 0 0,3 0 4 16,-3 1 1-16,-2-4 0 0,2 1 1 16,4-1 0-16,-4 0 0 0,-2-3 0 15,-2 1 1-15,0-1-1 0,0-4 1 16,-6-1-3-16,-2-1-1 0,0-2-2 0,-3 4-1 16,-3-2 0-16,8 4 1 0,-9 2-1 15,3 0 0-15,6 3 0 0,-7 2 0 16,7 2-5-16,-2 2-7 0,1 0-2 15,1 2-1-15,-2 1-6 0,2 4-6 16,0 2-3-16,-1 0-4 0,3 2-11 16,-4 1-21-16,2-2-43 0,-3-1-83 15</inkml:trace>
  <inkml:trace contextRef="#ctx0" brushRef="#br0" timeOffset="-187833.375">15977 9717 141 0,'0'0'66'16,"0"0"-6"-16,0 0 9 0,0 0-1 16,0 0-2-16,0 0-11 0,0 0-7 15,0 0-6-15,-23-49-7 0,23 49-6 16,0 0-7-16,0 3-6 0,0 1-7 16,2 6-4-16,4 5 4 0,1 3-2 15,-1 4 1-15,0 3-4 0,-2 6 1 16,2-1-3-16,-2 4 1 0,3 3-3 15,-1-5 1-15,-2 1 2 0,2-3-2 0,-2-5 0 16,5 0-1-16,-3-6 0 0,0-2 0 16,2-3 0-16,-4-5-1 0,3 2-1 15,-5-5-2-15,2-1-1 16,-4-2 2-16,0-3 2 0,2 0-4 0,-2 0 0 16,0-5 4-16,0 1 1 0,-2-7 1 15,-2 2 1-15,-3-5-2 0,1-4 1 16,-2 0 0-16,-2-11-1 0,-1-2 1 15,-1-4 0-15,-3-3-1 0,5-3 0 16,0 1 1-16,1 6 0 0,3 0-1 16,4 5 0-16,0 7 0 0,2 0-1 15,0 5 1-15,2 4-1 0,6-3-1 16,-1 6 1-16,1 1 1 0,0 2 0 0,-2 1 0 16,5 0 0-16,1 3 1 0,1 2 2 15,-1-1 0-15,2 2-1 0,5 3 4 16,-5 6-4-16,3 1 2 0,-3 3-2 15,-1 4 1-15,-3 1-2 0,-4 3 0 16,-1 0 0-16,-5 1-1 0,-5-1 1 16,-3 0-1-16,-6 0 0 0,3-4 0 15,-3-1-5-15,-1-1-1 0,-1-5-5 16,1 0-2-16,1-2-2 0,-1-3 0 16,1-2-8-16,0 2-6 0,1-4-11 15,1-1-4-15,1 0-6 0,5 0-12 0,2-4-43 16,2 0-86-16</inkml:trace>
  <inkml:trace contextRef="#ctx0" brushRef="#br0" timeOffset="-187395.619">16469 9821 280 0,'0'0'64'0,"0"0"7"16,0 0 3-16,0 0-24 0,0 0-10 15,0 0-2-15,0 0-2 0,-11-5-5 16,11 5-5-16,0 0-3 0,0 0-9 0,0 0-1 15,0 0-1-15,0 0-4 0,2-1 0 16,7 1-3-16,1-3 5 0,5 3 1 16,3-3 0-16,3 0-4 0,2 0 1 15,6 1-2-15,-1 1-1 0,-3 0-2 16,2-2-2-16,-8 3 2 0,-5-3-3 16,-6 3 1-16,-3 0-1 0,-3 0-1 15,-2 0-5-15,0 0-2 0,0 0-4 16,0 0 0-16,-4 0 3 0,-1 0-1 15,-1-2-5-15,4 1 3 0,-2-1-2 16,-2 1-3-16,4 1-5 0,-2 0-10 16,2 0-7-16,-5 0-9 0,3 4-12 15,0-1-22-15,-2-1-53 0,0-2-93 0</inkml:trace>
  <inkml:trace contextRef="#ctx0" brushRef="#br0" timeOffset="-186864.425">16921 9567 273 0,'0'0'61'16,"0"0"3"-16,0 0 4 0,0 0-23 15,0 0-10-15,0 0-3 0,0 0-1 16,0 0-2-16,-6-56-3 0,6 55-2 15,0 1-1-15,-2 0-4 0,2 1-7 16,0 4-6-16,0 2-4 0,0 2 4 16,2 0 2-16,-2 7 2 0,2-1-2 15,2 3-2-15,-1 6-4 0,1-1 3 16,0 4-3-16,0-1-2 0,2 1 2 16,-2-2-2-16,0-2 1 0,5-1-1 15,-3-2 1-15,0-1 0 0,0-1-1 0,-2-4 2 16,-2 0-2-16,3-5 0 0,-3 1 0 15,0-3-5-15,-2-2-2 0,2-1-3 16,-2-3-1-16,0-1 0 16,0 0-4-16,0 0-4 0,0-2-2 15,0-3-6-15,-4-1-24 0,-3-1-15 0,5-5-17 16,-4 0-70-16,0-1-135 0</inkml:trace>
  <inkml:trace contextRef="#ctx0" brushRef="#br0" timeOffset="-186255.187">17072 9347 176 0,'0'0'42'16,"0"0"-3"-16,0 0 13 0,0 0-3 15,0 0-3-15,0 0-8 0,0 0-2 0,-29-37-4 16,29 35-4-16,0 1-2 0,0-2-1 16,0 3-3-16,0 0-6 0,5 0 0 15,-1 0 1-15,2 0 2 0,4 1-3 16,1 7 0-16,1 0-1 0,4 4-2 16,1 1 0-16,6 6-2 0,-3 2 0 15,3 7-3-15,0 1 0 0,4 4-3 16,-7 5 1-16,1-1-3 0,-2 2 0 15,-7 0-1-15,-4-3-1 0,-3 1-1 16,-5-5 1-16,0-2-1 0,-5-1-2 16,-1-7-7-16,0-2-8 0,-2-1-6 15,-3-4-11-15,3-1-13 0,-2-5-16 0,-3 0-18 16,1-4-32-16,-5-3-121 16</inkml:trace>
  <inkml:trace contextRef="#ctx0" brushRef="#br0" timeOffset="-177538.194">17316 9211 11 0,'0'0'22'16,"0"0"-7"-16,0 0-1 0,0 0 2 15,0 0 1-15,11-7 7 0,-11 6-5 16,0-1 0-16,0 1-6 0,0 1-4 16,0 0-3-16,0 0-5 0,0 0-1 15,0 0 0-15,0 0 0 0,0 0 0 16,0 0 0-16,0-2 2 0,0 1-1 16,-2-2-1-16,2 3-1 0,-3-3-4 15,-1 1 5-15,4 1 0 0,-4-1 3 16,4 1-2-16,0-1 0 0,0 1 1 0,0 1 0 15,-2 0 0-15,2-1-1 0,0 1 0 16,0 0 2-16,0 0 2 0,0 0-1 16,0-3 3-16,-2 3-3 0,0-3 2 15,0 3 3-15,-2-3 1 0,0 0-4 16,0 0-2-16,-3 1 6 0,5 1-4 16,-4 1 1-16,4 0-2 0,-2 0-1 15,-2 0-3-15,-1 0 0 0,-1 0-1 16,2 1 0-16,-6 1 0 0,3-1 4 15,-1-1-3-15,2 0 4 0,-1 2 6 16,-1-2 5-16,2 0 1 0,0 0-1 16,1 0 1-16,5 0 4 0,0 0 4 15,2 0-3-15,0-2-5 0,0 1-1 0,0 1-5 16,0 0 1-16,0-2 1 0,0 1-1 16,0 1-2-16,0 0-1 15,2 0 0-15,0 0-2 0,0-2 2 16,1 1-3-16,1-2 4 0,-2-1-2 0,4 1-2 15,0 0 4-15,0-1-2 0,1 4 1 16,-1-4 0-16,0 3-3 0,2 1 2 16,3 0-4-16,3 0-1 0,-2 0 0 15,5 0 2-15,-1 5-1 0,1-1-1 16,4 3 2-16,-5 0 0 0,-1 1-2 16,-1 5 2-16,-1 0-3 0,-1 1 1 15,0 5-2-15,-1 1 2 0,-1 2-1 16,-2 1 0-16,1 3 0 0,-1 1 2 15,-2 2-3-15,-4 2 1 0,0-2-1 16,0 4-1-16,-2 0 0 0,0 2 1 16,-4 4-1-16,0-2 0 0,0 5 0 15,-2-6 1-15,1-1-1 0,3 0 1 16,2-4-1-16,0-1 0 0,-4-4 0 0,2-1 0 16,-4-3-1-16,0-2-2 15,0-1 2-15,-3-1-1 0,-3-1-5 0,2-3 1 16,-1 0-3-16,-1 0-7 0,-1-3-6 15,1 1-5-15,0-3-4 0,-3-1-6 16,9-2-13-16,-8-3-22 0,1-1-38 16,3-2-93-16</inkml:trace>
  <inkml:trace contextRef="#ctx0" brushRef="#br0" timeOffset="-176741.506">17610 9911 264 0,'0'0'84'15,"0"0"-38"-15,0 0 2 0,0 0 5 16,0 0-14-16,18-13-15 0,-16 13-5 15,-2 5 0-15,0 0 0 0,0 1-5 16,0 2-4-16,0 1-4 0,0 2-2 16,0 0-2-16,0 1-1 0,0-1 0 15,-6 0-1-15,0 1 0 0,-2-3-10 16,-3-2-14-16,3 5-9 0,-4-4-6 0,4-1-6 16,-3 1-36-16,1-5-68 0</inkml:trace>
  <inkml:trace contextRef="#ctx0" brushRef="#br0" timeOffset="-176538.138">17614 9733 440 0,'0'0'68'0,"0"0"-23"15,0 0-16-15,0 0 0 0,0 0-11 16,0 0-10-16,0 0-4 0,0 0-2 15,0 0-1-15,14 16-1 0,-12-9 0 0,-2 2-9 16,0-2-26-16,0 0-17 0,0-2-53 16,-8-4-149-16</inkml:trace>
  <inkml:trace contextRef="#ctx0" brushRef="#br0" timeOffset="-162415.548">14468 9897 193 0,'0'0'34'0,"0"0"-21"16,0 0 11-16,0 0 19 0,0 0 1 16,0 0-16-16,0 0-6 0,0 0-1 15,-33-21 3-15,22 20-5 0,3 1-1 16,-4 0 3-16,5 1 4 0,-3 3-2 0,2-1-3 16,2 0 0-16,2-1-7 0,4 1 2 15,-5 0-3-15,5-3-3 0,0 1-3 16,0 1 2-16,0-1-3 0,0 4 3 15,0-5-2-15,5 3-2 0,-1-1 6 16,8-2 1-16,0 2 3 16,5-2-1-16,6 0-3 0,4 0 0 0,6-2-3 15,6 1 1-15,9-3 0 0,5-1-4 16,7 1 1-16,2-2-2 0,6-2 2 16,5 0-1-16,9-4-1 0,1 2 3 15,8-3-2-15,2 0 1 0,2-1-5 16,4 3 0-16,-3-4 0 0,-3 3 1 15,-5 2 3-15,-11-1-2 0,-5 2 4 16,-8 0-2-16,-6 3 1 0,-6-2 0 0,-7 3 0 16,1-1-4-16,-5 0 2 0,3 0 2 15,-3-1-3-15,2 1 1 0,3-2 1 16,-7 1-3-16,5 0 1 0,-5 1-2 16,-4 0 1-16,-2 0 0 0,-2 2-1 15,-2 0 1-15,-4 2-1 0,2 1 1 16,-9 1 0-16,-3 0 2 0,-7 0-2 15,-4 0 1-15,-4 0-1 0,0 0 0 16,0 0 0-16,0 3 0 0,-4-1-1 16,0 3 2-16,2-2-2 0,0 1 0 15,0 1 0-15,0-4 1 0,2 1-1 16,0 1 0-16,0-3 1 0,2 1-1 16,0-1 0-16,0 1 0 0,6-1 0 15,-2 0 0-15,-2 3 1 0,5-1-1 16,-5-1 0-16,-2 2 0 0,2-2-9 15,0 4-10-15,-2-2-7 0,-2 2-2 16,0 0-12-16,-2-3-3 0,-6 2-8 0,2-1 0 16,-11-3-2-16,1 0-11 0,-11-9-36 15,0 2-88-15</inkml:trace>
  <inkml:trace contextRef="#ctx0" brushRef="#br0" timeOffset="-161853.082">14584 9907 377 0,'0'0'42'0,"0"0"-24"15,0 0 19-15,0 0-2 0,0 0-16 0,0 0-16 16,0 0 7-16,-17 13 10 0,17-8-4 16,4 1 1-16,4 0-4 0,1 2-1 15,-1-4-2-15,6 1-1 0,5-2 3 16,4-1 4-16,8-2 1 0,6 0-1 16,6-5 0-16,7 0-3 0,4-1-1 15,10 0-1-15,2-2-3 0,13-1 1 16,7 0-1-16,9-2 4 0,9-3-6 15,7-3-6-15,7 2 5 0,2-2-1 16,0 2-1-16,6 3 3 0,-8 1 1 16,-4 2-1-16,-9 1-6 0,-6 1 2 15,-8 4-2-15,-16-1 5 0,-11 3-4 0,-11 1 4 16,-13 0-1-16,-9 0-1 0,-9 0 2 16,-5 2 1-16,-3 0-1 0,3-2 0 15,-5 1 2-15,1-1-1 0,-3 0-2 16,1 0-1-16,-3 0 0 0,-2 0 1 15,0-1-3-15,-4 1 0 0,4-2-1 16,1 1 0-16,-1 0 1 0,0-1-1 16,0 1 0-16,-4-2 0 0,-2 1-1 15,2 2-7-15,-2-3-6 0,-2 1-9 16,-4 1-9-16,-12-5-23 0,-11 3-25 16,-13-7-35-16,-1 0-84 0</inkml:trace>
  <inkml:trace contextRef="#ctx0" brushRef="#br0" timeOffset="-161071.841">14528 10394 309 0,'0'0'40'0,"0"0"-4"0,0 0 18 15,0 0-1-15,0 0-14 0,0 0-9 16,0 0-4-16,-68-34 1 0,55 34-2 15,1 0-10-15,-1 0-1 0,3 4-4 16,2 1-1-16,1-2 1 0,5 0 0 16,0 0-3-16,2-1-4 0,0 4-1 15,4 2-1-15,1 1 5 0,7 2-2 0,0-3 3 16,1 3 1-16,8-2-3 0,-1 0-2 16,3 1 3-16,6-6-6 0,0 1 2 15,-2-2-2-15,6-3 2 0,-2 0-1 16,-2-6-1-16,4 0 4 15,-8-4-3-15,1-1 2 0,-7 3-1 0,-4 1 3 16,-11-1-2-16,-2-1 1 0,-2-2 4 16,0 2 5-16,-2-4-1 0,-5-2-6 15,-5 4-1-15,-7-5 0 0,1 4-5 16,-7 0 2-16,0 2-1 0,-6 1-1 16,2 4 0-16,-2 2 1 0,2 3-1 15,0 2 0-15,0 7 0 0,3 0 0 16,1 7-1-16,-2 1 1 0,10-1-2 15,-1 2 2-15,7-2-1 0,3 2 1 16,4-1 0-16,4 0-2 0,2 0 1 16,6 5-1-16,3-2 2 0,3 3-1 15,3 0 0-15,1-1 1 0,1 0 0 0,6 1 0 16,0-6-1-16,3 1-5 16,1-6 0-16,-2 0-2 0,6-5 0 0,-4-4-8 15,2-3-4-15,-6 0-6 0,-4-4-21 16,-1-7-14-16,1-3-14 0,-6-3-37 15,-5 0-129-15</inkml:trace>
  <inkml:trace contextRef="#ctx0" brushRef="#br0" timeOffset="-160790.658">14916 10262 439 0,'0'0'49'0,"0"0"1"0,0 0 18 15,0 0-8-15,0 0-15 0,0 0-15 16,0 0 1-16,0 0-7 0,15-87-8 0,-15 87-5 16,-4 3-4-16,2 5-3 0,-5 5-3 15,3 5 0-15,-2 4-1 16,2 1 1-16,4 2 3 0,-2 3-3 16,2 3 0-16,0 1-1 0,0 1-1 0,0-2 1 15,0-3 0-15,6-5 0 0,-2-1 0 16,0-2 0-16,-2-3-3 0,3-5-7 15,-3 0-4-15,0-2-9 0,-2-3-17 16,0 0-13-16,0-4-19 0,0 0-18 16,0-3-54-16,-4-2-177 0</inkml:trace>
  <inkml:trace contextRef="#ctx0" brushRef="#br0" timeOffset="-160431.411">14898 10497 363 0,'0'0'38'0,"0"0"23"15,0 0 1-15,0 0-14 0,0 0-9 16,0 0-3-16,0 0-3 0,0 0-3 16,0 0-6-16,-9-58-4 0,16 54-4 15,-1-1 0-15,6 0-1 0,5-2 1 16,-1 1-4-16,3 2 1 0,6-1-5 15,0 5 2-15,4 0-2 0,-5 0-4 16,5 5-2-16,-2 2-2 0,-6 3 0 16,-5 0-1-16,-9 1-2 0,1 4 0 15,-8 1-5-15,0 0-1 0,-4 3 0 16,-5-4-2-16,1 0 3 0,-2-2 2 16,-5-1 0-16,1-3 2 0,-5-1-1 15,1 0-4-15,-3-3-6 0,-2-2-2 16,5 0-6-16,-1-3-13 0,2 0 0 0,3 0-2 15,4 0-5-15,-3 0 3 16,3-7-16-16,6 0-29 0,-2-2-64 0</inkml:trace>
  <inkml:trace contextRef="#ctx0" brushRef="#br0" timeOffset="-159868.684">15284 10414 486 0,'0'0'58'0,"0"0"-5"0,0 0 10 15,0 0-4-15,0 0-22 0,0 0-12 16,0 0-5-16,0 0-3 0,9-23-8 16,-12 32-6-16,-1 2-2 0,0 4 2 0,0 2 0 15,2 4-2-15,0 0-1 0,2 4 1 16,0-2 0-16,4 5-1 15,0-3 0-15,7-1 2 0,-5-3-2 0,4-3 0 16,-2-5-2-16,3-1 0 0,-5-6 0 16,-2-1 0-16,0-2-2 0,-2-1 0 15,0-2 1-15,-2 1 2 0,0-1-1 16,0 0 2-16,-4-6 1 0,0 0-1 16,0-2 0-16,-2-6 0 0,-3 0 0 15,-1-8 0-15,-2-2 1 0,1-4-1 16,-1-5 3-16,2 1-3 0,-1 1 0 15,3 3 1-15,-2 2 0 0,6 4-1 16,1 3 0-16,3-1 1 0,0 8 0 0,0-2 0 16,7 3 0-16,3 2 0 0,2 0 2 15,3 2-2-15,8-2 1 0,1 0 0 16,3 1 1-16,4 0-2 16,0 3 1-16,-2 1 0 0,-4 1 1 0,0 3 0 15,-13 0-1-15,-1 6 1 0,-5 2-2 16,-6 6-1-16,0 1 1 0,-11 1-1 15,-1 4 0-15,-7-2-2 0,1 2-4 16,3-1 3-16,-1-2-2 0,1 2-3 16,1-2-4-16,-1-5-6 0,1 4-10 15,2-4-3-15,-3-6-15 0,3-1-11 16,3-4-9-16,-1-1-22 0,0-3-84 16</inkml:trace>
  <inkml:trace contextRef="#ctx0" brushRef="#br0" timeOffset="-159383.721">15739 10214 153 0,'0'0'152'0,"0"0"-110"16,0 0 26-16,0 0 9 0,0 0-23 16,0 0-6-16,0 0-3 0,0 0 4 15,-19-15-7-15,19 15-5 0,0 0-4 16,0-2-10-16,0 2-5 0,0 0-4 16,0 0-3-16,0 2-7 0,5 5 1 0,-5 4-1 15,0 2 0-15,0 4-1 0,0 1 2 16,0 7-5-16,-5 3 2 0,3 0-2 15,-6 4 0-15,2-2 0 16,0-2-1-16,2 0 1 0,2-4 0 0,2-1 0 16,0-4 1-16,0-3-1 0,0 0 0 15,4-3 0-15,-2-1 0 0,4-2 0 16,-2 0 1-16,0-3 0 0,4 0-1 16,-3-2 0-16,1 0 0 0,6-2 0 15,-1-2 1-15,3-1 1 0,0 0 0 16,1-4 2-16,6-2 0 0,-5-1 1 15,1 0-3-15,-3-1 1 0,-1 2-3 0,-1-1 0 16,-2 1-11-16,-1 2-9 0,-5-2-9 16,0 1-13-16,-2-2-12 15,-2 0-22-15,-2-2-19 0,-4-4-31 16,-5 2-200-16</inkml:trace>
  <inkml:trace contextRef="#ctx0" brushRef="#br0" timeOffset="-159133.729">15605 10230 364 0,'0'0'75'0,"0"0"-31"0,0 0 12 15,0 0 4-15,0 0-15 0,0 0-8 16,0 0 0-16,0 0-6 0,-11-48-3 15,11 46-10-15,11 2-6 0,-3 0-3 0,4 0 0 16,7 0 1-16,-2 1 0 0,5 0-4 16,3-1-1-16,-2 0-5 0,6 0 0 15,-2 0-14-15,-3 0-23 0,-5 0-28 16,2-2-42-16,-9-3-49 0,-6-2-303 16</inkml:trace>
  <inkml:trace contextRef="#ctx0" brushRef="#br0" timeOffset="-158758.869">15981 10257 477 0,'0'0'61'0,"0"0"-4"16,0 0 15-16,0 0-8 0,0 0-23 15,0 0-7-15,0 0-4 0,0 0-8 16,0 0-5-16,29-55-8 16,-29 56-4-16,0 4-2 0,0 4-2 0,0 4 0 15,0 4 0-15,-2 1 0 0,0 2 0 16,2 4-1-16,-2-1 0 0,0-1 0 15,2 4 0-15,-2-3 1 0,2 0-1 16,0-4 0-16,4-2-1 0,0-2-3 16,0-5-1-16,2 1-7 0,-4-2-5 15,0-2-5-15,0-3-7 0,-2-1-15 16,0-3-19-16,0 0-27 0,0-3-13 0,-2-3-96 16</inkml:trace>
  <inkml:trace contextRef="#ctx0" brushRef="#br0" timeOffset="-158055.515">16268 10178 214 0,'0'0'14'0,"0"0"3"16,0 0 50-16,0 0-12 15,0 0-25-15,0 0-4 0,0 0 2 16,0 0-2-16,0 0-4 0,-62-24-2 0,54 24 1 16,-2-3-4-16,1 3 4 0,1 0-2 15,2-2-1-15,0 2 1 0,2-2 1 16,1 1 0-16,1 1-3 0,2-2 3 15,0 1-1-15,0-2-2 0,2 1-5 16,3 1-4-16,5-4-2 0,4 2 0 16,1 0 4-16,10-3-1 0,2 1 0 15,-3 0 0-15,3 2 0 0,-4 0-3 16,-4 2 0-16,-7 1 2 0,-4-2 0 16,1 2 0-16,-5 0-4 0,0 0-1 15,-2 2 0-15,-2 1-3 0,2-1 2 16,-2 2-1-16,0 1-1 0,0-2 3 15,0 3-1-15,0 0 1 0,0-1 2 0,-4 2-3 16,0 3 3-16,-3-1-3 0,3 5 2 16,-4-4-2-16,4 3 0 0,-2 1 0 15,-5 2 1-15,5-2-3 0,-2 4 0 16,0 2 1-16,1 0 0 0,-1 4-1 16,4 1-1-16,0 2 1 0,2-2 0 15,2 2 0-15,0-2 0 0,0 2 0 16,2-8 0-16,2-2 0 0,0-3-1 15,-2-3 2-15,0-2-1 0,-2-2 1 16,0-2-1-16,-2 0 1 0,-2-2-1 16,-4 0 1-16,0 0 0 0,-5 0 1 15,-3 0-1-15,-1 0 0 0,-2 2-1 16,-1-3 0-16,3 3 0 0,-1 0 0 0,3-2 0 16,1 1 0-16,1-1-4 0,3 0-3 15,2-2-7-15,-3-1-4 0,7 0-9 16,-4 0-3-16,0-1-16 0,2-4-6 15,-1 2-43-15,-5-3-20 0,4-3-142 16</inkml:trace>
  <inkml:trace contextRef="#ctx0" brushRef="#br0" timeOffset="-126859.454">9600 11884 143 0,'0'0'36'16,"0"0"0"-16,0 0 0 0,0 0-6 15,0 0 2-15,-25-5 2 0,21 5 6 16,0 0 0-16,2 0-3 0,2 0-10 16,0 0 0-16,0 0-4 0,0 0-3 15,0 0-5-15,0 0-3 0,0 0-8 16,0 3 2-16,0 4-4 0,0 0 4 16,0 1-3-16,2 1 0 0,0 0 3 15,0 1-3-15,0 2-1 0,0-1 2 16,2-1-3-16,2 3 0 0,0 1 2 15,1-2-2-15,-1-2 0 0,6 0 4 0,3 1 0 16,-3-6-1-16,9-1 1 16,-1-3 0-16,3-1 2 0,6-1-3 15,-2-4 1-15,2-2-2 0,-2-5 1 16,-7 2 0-16,3 0 4 0,-10-1 2 16,1-3-1-16,-6 1 2 0,-3 1 2 0,-1-2-1 15,-4-2-1-15,0 3-4 0,0-1 0 16,-9-3-4-16,7 6 1 0,-8-3-3 15,-2 0 1-15,1 5 1 0,-7-1-1 16,3 3-2-16,-8 1 1 0,5 2-1 16,-7 3 1-16,2 1-2 0,5 0 1 15,-5 6 0-15,2 2 0 0,7 3 0 16,1 1 0-16,-1 3-1 0,4 1-1 16,-1 4 0-16,1 2 2 0,2-3-1 15,4 7-1-15,1-2 1 0,1 2 0 16,2 4 1-16,5-5 0 0,1 2-1 15,2-2 1-15,9 0 0 0,-1-3 1 16,5-2-1-16,4-2-2 0,3-2 1 16,-1-3 1-16,8-4 0 0,3-2-1 0,-3-5 2 15,0-1 0-15,-4-1-1 0,-4-6-11 16,0-2-22-16,-7-1-16 16,-5-3-14-16,1-1-21 0,-3-3-33 0,-5-1-98 15</inkml:trace>
  <inkml:trace contextRef="#ctx0" brushRef="#br0" timeOffset="-126484.356">10228 11770 272 0,'0'0'56'0,"0"0"-7"15,0 0-4-15,0 0 4 0,0 0-19 16,0 0-6-16,0 0-6 0,0 0 5 15,-27-130-3-15,25 123 0 0,0-1 1 16,2 3 3-16,-2-1-3 0,2 3 1 0,0 1 2 16,0 1-4-16,0 1 1 0,0 0-6 15,0 0-6-15,0 0 0 0,0 0-7 16,0 3-2-16,2 5 0 0,2 6-1 16,-4 4 1-16,4 4 2 0,5 9-1 15,-7 2 1-15,2 7-1 0,-2 2 1 16,2 2-1-16,-2-2 0 0,2 0 0 15,0-6-1-15,7-2 1 0,-3-4 0 16,2-3 0-16,3-4 0 0,-3-2-1 16,2-3-2-16,-5-7-9 0,3-2-11 15,-6-2-10-15,-2-4-15 0,-2-1-14 16,0-2-11-16,0-3-20 0,-4-8-35 16,-2 1-159-16</inkml:trace>
  <inkml:trace contextRef="#ctx0" brushRef="#br0" timeOffset="-126202.721">10272 12020 165 0,'0'0'179'0,"0"0"-124"0,0 0 5 0,0 0-6 15,0 0-9-15,0 0-11 0,0 0-8 16,0 0 3-16,-9-49-3 0,7 45-6 16,2 2-2-16,0-1-5 0,4 1-1 15,3 0-4-15,1-1 2 0,6-1-1 16,3 0 1-16,-1 1 1 0,13-2-2 15,2 4-1-15,2-1 1 0,7 2-4 16,-1 2-1-16,6 5-1 0,-3 2 0 16,-5 1-3-16,-8 2 0 0,-15 1-5 15,1-3 5-15,-11 1 0 0,-4 0 0 16,-8 1 3-16,-11 0 0 0,-2 3-1 16,-3-3-2-16,-5 2-5 0,-4-3-8 0,-9 1-8 15,-1-3-13-15,-5-1-21 0,-3-3-21 16,-1-3-42-16,4-2-150 0</inkml:trace>
  <inkml:trace contextRef="#ctx0" brushRef="#br0" timeOffset="-123483.749">10933 11840 111 0,'0'0'61'0,"0"0"-29"0,0 0 9 15,0 0 6-15,0 0-4 0,0 0-5 16,-6-28-4-16,4 28 2 0,2-1-3 16,0 0-8-16,0 1 2 0,0-1-1 0,0 1-4 15,0 0 0-15,0-1-2 0,0 1-6 16,0 0-3-16,0 0-4 0,0 3-2 16,0 3-4-16,0 3 3 0,0 2 2 15,4 3 0-15,-2 3 1 0,2 0 0 16,4 5-3-16,-6 0 2 0,3 6-2 15,1 0 0-15,-2-2 2 0,2 4-6 16,4-3 2-16,-1-2 0 0,-3-2-2 16,-2 0 1-16,0-5 0 0,2-2-1 15,-2-2 0-15,-1-4 0 0,-3-2 1 16,2-1-1-16,-2-3 1 0,0-2 0 16,0 1 1-16,0-3-2 0,0 0 2 15,-2 0 1-15,-1 0-1 0,-5-5-2 16,2-2-1-16,4-2-6 0,-4-1 1 15,2-2-1-15,-3-1 2 0,-1-1 0 16,2 2 4-16,4 1-1 0,0-1 1 16,-2 4 1-16,-3-3-2 0,5 1 1 0,-2 3 1 15,2-2-1-15,-2 3 0 0,0-2 1 16,2 0-1-16,2 0 1 0,-2 0 0 16,0-4 0-16,2 2-1 0,-2-3 2 15,-2 0-1-15,1-5 1 0,-1 1 0 16,0-2-1-16,-2 4-1 0,0-3 1 15,6 2 0-15,-2 2 0 0,0 1 0 16,2 2 0-16,-2 1 0 0,2-2 0 16,-2 2 0-16,2 1 0 0,0 0 0 15,0-1 0-15,0 3 1 0,2-1 0 16,-2 3 2-16,2-4-3 0,0 3 0 16,0 0 1-16,-2-1-1 0,6 1 3 0,2 1-3 15,-2-1 0-15,3 2 3 0,-3-1-2 16,6 5 1-16,1-3-2 0,-7 3 0 15,13 0 1-15,-9 0-1 16,4 3 1-16,1 2-1 0,-7 1 0 0,7 0 0 16,-5 0 0-16,-2 5-1 0,7 0 1 15,-5 1 0-15,-2 5 1 0,-2-1 3 16,5-1-3-16,-7 1 0 0,2 0-1 16,-4 2 1-16,-2-4 2 0,0 0-3 15,0 0 2-15,-4-2 0 0,-4 1-1 16,-7 0 1-16,3-1-1 0,-11 0 2 15,5-2-2-15,-5 0 1 0,-4-3-2 0,6-2-2 16,3-2-4-16,3-3-3 0,5 0 0 16,6 0 0-16,0-3-6 0,-1 0-6 15,3-3-3-15,2 0-7 16,0 0-2-16,5 1-6 0,3 2-23 0,4 0-44 16,3 1-85-16</inkml:trace>
  <inkml:trace contextRef="#ctx0" brushRef="#br0" timeOffset="-123046.352">11553 11783 270 0,'0'0'87'0,"0"0"-20"0,0 0-8 16,0 0-14-16,0 0-20 0,0 0-15 15,-2-6 2-15,2 6 2 0,0 0-3 16,0 0-5-16,2 0 1 0,2 1 3 0,2 0 5 16,7-1-7-16,-1 1 1 0,5-1-2 15,1 0-5-15,7 1 0 16,0 1-2-16,-2 1 0 0,2-2-8 15,1 2-31-15,-7 1-21 0,0-3-22 0,-9 4-65 16,0-2-158-16</inkml:trace>
  <inkml:trace contextRef="#ctx0" brushRef="#br0" timeOffset="-122858.876">11530 12010 248 0,'0'0'190'0,"0"0"-153"15,0 0-2-15,0 0-3 0,0 0 2 16,0 0-9-16,0 0-3 0,0 0 5 16,0 0-2-16,-6 22-4 0,17-22-6 15,-1 0 0-15,-2-3-8 0,9 0-5 16,-3-2 0-16,5 1-1 0,-1 2-2 0,1 1-24 16,-3 1-25-16,9 0-31 0,-10 0-38 15,-1-2-149-15</inkml:trace>
  <inkml:trace contextRef="#ctx0" brushRef="#br0" timeOffset="-120640.47">12676 11685 36 0,'0'0'46'16,"0"0"-28"-16,0 0-5 0,-2-6-1 15,-1 6-1-15,1 0-6 0,0 0-2 16,-6 0 0-16,0 0 4 0,6 0 5 16,-9 0 2-16,3 0 2 0,-6-3 6 0,7 0 0 15,-5 3 8-15,-2-3-1 0,1 3-1 16,3 0 1-16,-1 0 0 0,7 0-3 15,0 0 2-15,4 0-1 0,-2 0-7 16,2 1-5-16,0 1-5 0,0 1-4 16,0 3 5-16,2-1 2 0,2 1-8 15,0 2-1-15,-4-2 1 0,7 2 1 16,-1 1-1-16,0-1 0 0,2 2-3 16,-1 1 2-16,-3 0-2 0,4-2 1 15,4-1 0-15,-3 0 1 0,7-2-4 16,1-1 5-16,3-2-2 0,-1-2 7 15,8-1-1-15,-2 0-4 0,4-1 1 16,-5-5-1-16,-3-2-3 0,8-1 2 0,-10-1-2 16,-1 1 1-16,-3 0-2 0,-5-4 4 15,-2 4 3-15,-8-3 4 0,0 1-4 16,0-3 1-16,0 0-5 16,-10-1-1-16,-7-1 0 0,5 1-3 0,-11 0 0 15,3 3-1-15,-3 3 0 0,-4 6 1 16,-2 1 0-16,4 2 0 0,0 5 0 15,5 3-1-15,-7 2 1 0,10 3-2 16,-5 2 2-16,9 2-2 0,-1-1 1 16,3 0 0-16,1 2 1 0,2-4 0 15,-3 1-2-15,11 4 2 0,-4-4-1 16,4 4 1-16,0-1 0 0,0 3-1 16,4-1 1-16,-1 1 0 0,11 1 0 15,-4-2-1-15,7-1 1 0,2 1 0 16,-1-6 0-16,5-1 0 0,6 0 1 15,0-4 0-15,4-4-1 0,0-4 0 16,4-1 2-16,-4-3-2 0,0-3-3 16,0-3-31-16,-2-2-12 0,-4-1-23 0,-8-2-38 15,-1-3-132-15</inkml:trace>
  <inkml:trace contextRef="#ctx0" brushRef="#br0" timeOffset="-120202.672">13141 11518 356 0,'0'0'87'0,"0"0"-31"0,0 0 6 16,0 0-9-16,0 0-12 0,0 0-15 15,0 0-2-15,0 0 3 0,0-65-9 16,-4 65-7-16,1 0-4 0,-1 0-3 0,0 5-3 16,0 4-1-16,-2 3-2 0,2 5 1 15,4 5 0-15,0 0 1 0,0 7-1 16,0-1 1-16,0 5 1 15,0-2 0-15,4 0-1 0,4-1 1 16,0 0 0-16,1-1-1 0,-3-1 3 0,8-2-3 16,-3 1 1-16,-5-6-1 0,10 1 1 15,-3-4 1-15,-3 0-2 0,5-6 0 16,-3-3 1-16,5-1-1 0,-5-5 0 16,-4-3 0-16,7 0 0 0,-5 0-1 15,-4-5 1-15,7-3 0 0,-5-2 1 16,0-4 1-16,-2-2-1 0,3 0 0 15,-3-6 1-15,0-1-2 0,-4-4 2 16,-2 0-1-16,-4-1 0 0,-4 4 1 16,-5 1-2-16,-1 6 1 0,-3 2-1 15,5 2 0-15,-11 1 0 0,9 6 0 16,-7 1-1-16,9 5 1 0,-5 5-3 16,7 4-9-16,-7 8-11 0,7 2-8 0,-3-1-9 15,5 4-4-15,0-5 0 0,4 3-8 16,4-3-13-16,0-1-41 0,0 2-58 15</inkml:trace>
  <inkml:trace contextRef="#ctx0" brushRef="#br0" timeOffset="-119609.111">13546 11768 357 0,'0'0'83'15,"0"0"-7"-15,0 0-16 0,0 0-4 16,0 0-10-16,0 0-14 0,0 0-5 0,0 0-5 16,-2-86-3-16,2 86-8 0,0 3-8 15,0 3-3-15,0 7-3 0,0 4 3 16,2 8 0-16,0 1 3 0,4 9-3 16,-4 4 1-16,0 1 0 0,0 0 0 15,0-3 0-15,5-4 1 0,1-5 0 16,-4-2-2-16,8-4 1 0,-1-1-1 15,-3-3 0-15,0-6 0 0,-2-2-3 16,-3-4 3-16,-3-4-3 0,2 0 3 16,-2-2 0-16,0 0 1 0,0-7 0 15,-5-2 3-15,3-4 0 0,-4-5-4 16,-2-4 1-16,0-4 1 0,-7-5-1 16,5-8-1-16,0-4-1 0,-1-3 1 15,1 0-2-15,6 1 2 0,-2 5 0 16,-1 3 2-16,5 4-3 0,2 8 1 15,0 4-1-15,0 2 1 0,2 4-1 16,2 1 1-16,1 3 0 0,-1 3 0 0,0 2-3 16,6 0 2-16,3 3-3 0,-3-2 4 15,13 2-3-15,-3 3 3 0,1 0-1 16,6 3 1-16,-2 5 0 0,-7-2-1 16,3 3 1-16,-11 1 0 0,3 2 0 15,-9-1-2-15,-4 3 0 0,-2 3 0 16,-11 2 2-16,3 2 0 0,-7 1 0 15,-1-1 0-15,-3 0 2 0,1-3-2 16,-1 1-2-16,-4-4-7 0,6-1-9 16,1-1-5-16,3-4-3 0,1 0-8 15,8-2-5-15,-5-1-6 0,5 3-13 16,2-6-14-16,-2 0-45 0,4-1-56 0</inkml:trace>
  <inkml:trace contextRef="#ctx0" brushRef="#br0" timeOffset="-119249.427">13982 11544 321 0,'0'0'112'0,"0"0"-46"0,0 0-4 16,0 0-7-16,0 0-11 0,0 0-8 15,0 0-5-15,0 0-6 0,4-102-3 16,-6 102-3-16,2 0-7 0,0 0-2 15,-2 0-6-15,2 6-4 0,0 6-4 16,0 3 2-16,0 3 2 0,0 4 1 0,2 5 1 16,2 3-2-16,0 1 0 15,5 5 0-15,-5-2 2 0,-2 3-1 16,6-4-1-16,-2-3 0 0,-2-2 1 0,3-4 1 16,-5-1-2-16,2-2 1 0,-2-2 1 15,2-3-2-15,2-1 0 0,0-5-2 16,3 2 2-16,-1-8 0 0,4 1 0 15,3-5 0-15,1 0 0 0,5-2 2 16,-2-5-2-16,-3-1 0 0,1 0-5 16,-3 0-8-16,-3-1-10 0,-3-1-8 15,-2-3-13-15,-2 0-20 0,-4-4-14 16,-2-3-35-16,-8 0-184 0</inkml:trace>
  <inkml:trace contextRef="#ctx0" brushRef="#br0" timeOffset="-119030.695">14025 11393 100 0,'0'0'409'0,"0"0"-378"16,0 0 4-16,0 0 10 0,0 0-8 16,0 0-19-16,0 0-6 0,0 0 3 15,0 0 1-15,-20-22-8 0,20 22-2 16,0 0-4-16,6 0-2 0,10-3-4 15,7 1 3-15,8 1 2 0,9-4 0 16,3 5-1-16,0 0-32 0,5 0-29 16,-5 0-37-16,-6-3-95 0</inkml:trace>
  <inkml:trace contextRef="#ctx0" brushRef="#br0" timeOffset="-118561.911">14652 11430 326 0,'0'0'43'0,"0"0"1"0,0 0 7 16,0 0-6-16,0 0-14 0,0 0-5 16,0 0-4-16,0 0-9 0,0 0-3 15,-114-34 0-15,98 34 3 0,-3 0-2 16,2 0 4-16,-1 0-3 0,5 3 2 15,-5 0-4-15,7 3-1 0,-3 3-2 16,2 2-5-16,-1 3 1 0,-1-3-1 16,3 3-1-16,-1 1 0 0,2 1 1 15,5 4-2-15,-3-2 0 0,4 6-3 16,4-4 3-16,0 5 0 0,0-2 0 0,4-3-2 16,4 3 2-16,3-3-1 0,5-1 1 15,5-2 0-15,0-5-3 0,10-1 2 16,0-3 1-16,0-5 0 0,2 0 1 15,-4-3-1-15,0-6 2 0,-5-3 0 16,-5-4 0-16,-4 4 1 0,-7-6 5 16,-2 1 4-16,-6-8 6 0,0 0-7 15,-6-7-5-15,-2-5 0 0,-5 0-6 16,1 0 0-16,-5 4 0 0,7 4-1 16,-7 4-2-16,7 10-4 0,-4 1-7 15,-1 5-10-15,7 6-9 0,-5 0-6 16,1 6-9-16,6 8-14 0,-5 3-25 15,5 2-75-15</inkml:trace>
  <inkml:trace contextRef="#ctx0" brushRef="#br0" timeOffset="-118030.733">14703 11300 279 0,'0'0'133'16,"0"0"-74"-16,0 0-14 0,0 0 2 16,0 0-5-16,0 0-10 0,0 0-4 15,-33-113-5-15,33 106 1 0,0 3-4 16,0-2-3-16,0 3-6 0,0 1 0 16,9 1-2-16,-3 1-3 0,8 0-2 15,1 0-2-15,5 3 1 0,7 1 1 16,2 4-2-16,0-2 3 0,4 2-4 15,0 0 5-15,-2-1-4 0,-4 0 2 0,-4 0-3 16,-4-2 1-16,-7 1-1 0,-8-1-1 16,-2 1-1-16,2 3 0 0,-4 2-1 15,-4 3 2-15,2-2 1 16,0 2 1-16,0 5-1 0,0-2 1 0,0 3-2 16,2-1 0-16,0 4 1 0,0 2-1 15,0 1 0-15,0 0 2 0,2 1-2 16,0-1 0-16,-2 2 2 0,0-3-1 15,2 2-1-15,-2-2 0 0,2 0 0 16,0 0 0-16,2-2 1 0,0 0 0 16,1-1 0-16,-3-3-1 0,-2 1 1 15,0-9-1-15,0-1 2 0,-5 0-2 16,1-1 1-16,-4 0-1 0,0-3 2 16,-3 1-1-16,-3 2-1 0,2-5 0 0,-7 3 0 15,7-3-4-15,-5 1-7 16,3 1 0-16,-3-3-6 0,1 1-6 15,1-4-1-15,3 0-4 0,1 0-8 16,1 0-1-16,0 0 2 0,8-4 6 0,2 3-5 16,0 1-9-16,0-2-34 0,8 1-74 15</inkml:trace>
  <inkml:trace contextRef="#ctx0" brushRef="#br0" timeOffset="-117765.14">15429 11769 449 0,'0'0'94'0,"0"0"-35"16,0 0 3-16,0 0-3 0,0 0-21 0,0 0-10 15,0 0-4-15,4-19-5 0,-4 21-8 16,0 1-4-16,0 6-7 0,0 0 2 15,-2 4-1-15,-2 2 0 0,-2 2 0 16,-7 0 2-16,3 1-3 0,2-3-8 16,-5-3-11-16,3-1-5 0,4-1-7 15,0-4-19-15,-5 0-31 0,-1-3-20 16,4-3-110-16</inkml:trace>
  <inkml:trace contextRef="#ctx0" brushRef="#br0" timeOffset="-117546.422">15377 11569 525 0,'0'0'98'0,"0"0"-35"15,0 0-6-15,0 0-6 16,0 0-29-16,0 0-12 0,0 0-7 16,0 0-3-16,0 0 0 0,0 0-1 0,-14-6 0 15,8 18 2-15,2 4-2 0,-1-4-11 16,5 2-6-16,0-3-10 0,5 0-8 15,3 1-16-15,2-2-15 0,3 0-19 16,-1 1-65-16,-2-8-203 0</inkml:trace>
  <inkml:trace contextRef="#ctx0" brushRef="#br0" timeOffset="-96596.238">11921 11334 63 0,'0'0'54'0,"0"0"-21"16,0-14 0-16,0 11 2 0,0-4-1 15,0 4-4-15,0-1 4 0,0-2-1 16,0 2-3-16,0-3 2 0,0 1 3 16,0-1-5-16,0-1-6 0,2 2 1 15,-2 2-8-15,4 1-4 0,-4 0-4 16,4 0-1-16,-2 3-4 0,-2-2-1 16,0 2 0-16,0 0 0 0,0-1-1 15,0 1 1-15,0 0-2 0,0 0 2 16,-6 3 0-16,2 3-1 0,2 4-2 0,-2 3 0 15,2 4 0-15,-4-2 0 0,4 6-1 16,-3-1 1-16,1 1 0 0,4-1-1 16,0-1 1-16,0 6 0 0,2-3-1 15,5 1 1-15,1-1-1 0,-2-1 1 16,0-2-4-16,9 1-7 16,-5-5-6-16,5-1-3 0,-1 0-8 0,5-5-4 15,-1 0-22-15,-3-7-26 0,1 3-60 16</inkml:trace>
  <inkml:trace contextRef="#ctx0" brushRef="#br0" timeOffset="-96205.698">12070 11368 122 0,'0'0'162'0,"0"0"-103"0,0 0-6 15,0 0-1-15,0 0-11 0,0 0-16 16,0 0-8-16,0 0-4 0,-4-40-4 16,4 41-6-16,0 5-2 0,0 6-1 15,0 6 1-15,0-1 0 0,-2 3 1 16,2 1-2-16,0 1 0 0,0 1 0 16,2-4 0-16,4 2 0 0,4-5 0 15,-6-1 1-15,11-2-1 0,-3-2-1 16,-3-2 1-16,5-3 0 0,-2-3 0 15,-1-2 0-15,1-1 0 0,-1-4 0 16,-5-5 0-16,8-8 3 0,-3 2 4 16,-5-4-3-16,0-1 3 0,0 1 3 15,-2-5-3-15,-2-1 1 0,-2-2-5 16,0-3-2-16,0 2-1 0,-2 3 0 0,0 2 0 16,-2 10-5-16,0 7-3 0,4 3-4 15,-2 3-8-15,2 3-11 0,0 5-21 16,0 3-37-16,0 0-57 0</inkml:trace>
  <inkml:trace contextRef="#ctx0" brushRef="#br0" timeOffset="-95236.959">12301 11289 136 0,'0'0'40'0,"0"0"-5"0,0 0 7 15,0 0 3-15,0 0-8 0,0 0-7 0,0 0-4 16,-2-20-2-16,4 18 3 16,1 1-4-16,-1 1-9 0,-2 0-4 0,4 0-6 15,0 3 0-15,0 3 1 0,6 5-2 16,-1 1 4-16,-3 7-3 0,0 1-1 15,-4 0-3-15,4 2 4 0,3-1-4 16,-5-2 1-16,0-2 0 0,-2-3-1 16,0-2 0-16,0-2 0 0,-2-4-3 15,2 0 2-15,-2-3-2 0,0 3 3 16,0-6-1-16,0 3-5 0,0-3 0 16,0 0 3-16,0 0 0 0,0 0 1 15,-2-3 2-15,-2 0-1 0,0-2 1 16,-2 2 0-16,-3-4 0 0,3-3 0 15,2 2-1-15,-2-5 1 0,2-1 0 16,2-3 1-16,-1 0 4 0,3 1-1 16,0 1 3-16,5 1-3 0,-3 4-1 15,4 0 2-15,-2 5-4 0,2-3 3 16,5 2-3-16,-3 2 4 0,0 1-4 0,-2 2 3 16,7 0 0-16,-1 1-2 0,-4 3 0 15,5 2 1-15,-3 5-2 0,-4 0 0 16,7 2-1-16,-7 5 1 0,0-4-1 15,-2 4 1-15,-2 1-1 0,0-3-5 16,-2 1-3-16,0-5-3 0,2 1-5 16,3 1-3-16,1-4-1 0,-2 0-14 15,2-4-3-15,0 0-3 0,-2-1-23 16,9-3-13-16,-7-1 4 0</inkml:trace>
  <inkml:trace contextRef="#ctx0" brushRef="#br0" timeOffset="-94705.848">12612 11297 215 0,'0'0'65'16,"0"0"4"-16,0 0-11 0,0 0 0 16,0 0-15-16,0 0-9 15,0 0-7-15,0 0-6 0,-9-118-6 16,5 115-6-16,-2 0-2 0,0 1-5 0,2 2-2 16,-3 0 0-16,-3 5-3 0,4 4-5 15,-5 0-1-15,11 4 0 0,-4 1 3 16,2-3-3-16,0 0 4 0,2-2 0 15,0-2 3-15,0 0 2 0,2-1-1 16,2 2 1-16,-2-2-2 0,11 2 2 16,-3-2 0-16,1 1 2 0,3 3 2 15,1-1 1-15,-5-3-1 0,6 2 2 16,-5-1 0-16,5 0-3 0,-3 1-1 16,-9 1 1-16,2-4-2 0,-2 1-1 15,-2-1 0-15,-2 1 2 0,0 0-1 16,-10 0-1-16,4 5-1 0,-5-2-6 15,-5-1-12-15,5-2-7 0,-1 2-9 0,0-5-4 16,5 0-19-16,1-3 9 0,2 0-2 16,0 0-9-16,2-5 23 0,-2-1 10 15,4-3 16-15,0-3 10 0,0-1 2 16,6-8 1-16,2 3 0 0,1-3 5 16,-1 1 7-16,6 4 9 0,-5 2 11 15,-3 5 17-15,-4 1 0 0,2 2-2 16,4 3-3-16,-6-2-16 0,2 3 6 15,-2 1-12-15,3-1-9 0,-1 2-1 16,-2 0 1-16,2 2-4 0,4 3-1 16,-4 1 2-16,5 2-3 0,-3-1-1 15,-4 1-2-15,4 3-3 0,2 1 0 16,-1 1-1-16,-7 1 0 0,6 3-2 0,-6-3-2 16,2 0-15-16,-2-2-11 0,0 0-16 15,-2-2-14-15,-4-4-34 0,-1-3-82 16</inkml:trace>
  <inkml:trace contextRef="#ctx0" brushRef="#br0" timeOffset="-94565.201">12669 11192 318 0,'0'0'62'16,"0"0"-6"-16,0 0-5 0,0 0-14 15,0 0-26-15,0 0-11 0,0 0 0 16,27-25-5-16,-21 34-12 0,3 1-13 15,-3 1-33-15,4 2-50 0,-6-2-113 16</inkml:trace>
  <inkml:trace contextRef="#ctx0" brushRef="#br0" timeOffset="-94142.96">12845 11303 12 0,'0'0'362'0,"0"0"-293"0,0 0-7 15,0 0-10-15,0 0-9 0,0 0-11 16,0 0-10-16,0 0-2 0,0 0-7 16,41-69-11-16,-36 70-1 0,-1 6-1 15,-4 0 0-15,0 5-2 0,0-1-7 16,0 0-5-16,-2 0 0 0,-7-4 1 16,5 1 0-16,0 0-5 0,0-5 3 15,0 0 5-15,-4-3 5 0,-1 0-3 16,3 0-6-16,-2 0-2 0,-3 0 5 15,1 0-3-15,8-3 6 0,-4 0 1 0,0-3 6 16,2 0 1-16,-1-2 1 0,5 0 5 16,-2-3 5-16,2-5 2 0,0 1-5 15,7 2 8-15,-3 1 5 16,4 2-8-16,0 3-4 0,5 0 1 16,1 2 0-16,1 2-2 0,1 0 1 0,1 3-1 15,-1 0-1-15,3 5-1 0,-5 1-3 16,-3 4-2-16,3 3 1 0,-6 2-2 15,-4 2 0-15,1 2 0 0,-5 1 0 16,2-2-11-16,-2 0 1 0,0-2-5 16,4 0-7-16,-4-3-6 0,0 4-9 15,-4-2-26-15,0 0-68 0,1-5-144 0</inkml:trace>
  <inkml:trace contextRef="#ctx0" brushRef="#br0" timeOffset="-92970.714">12998 11229 335 0,'0'0'63'0,"0"0"5"15,0 0-13-15,0 0-12 0,0 0-13 16,0 0-14-16,0 0-5 0,0 0-1 16,15-68-6-16,-15 68-4 0,0 0 0 15,0 0 0-15,4 0 0 0,-2 0-2 16,6 3 1-16,-2 0 1 0,0 4 1 15,1 1-1-15,3 0 0 0,0 3 2 16,1-1-3-16,-5 3 1 0,6 1-1 16,-4-2-1-16,-3 3-5 0,-1 0-10 15,-4-2 1-15,0-1 1 0,-6 1-5 0,-1-3-4 16,1-4 14-16,-2-3-6 0,2 0 10 16,6-3 6-16,0 0 0 0,-4 0 0 15,4-6 4-15,0 0 10 0,-3-2 4 16,3-3-7-16,0-1 3 0,0-2 3 15,0-4-3-15,5-3-3 0,-3 1-1 16,4 0-3-16,2 2 1 0,-4 5 0 16,-2 4-6-16,2 6 0 0,1 3 0 15,-1 0-2-15,-4 0-1 0,6 6-2 16,4 4 3-16,-4 0-2 0,3-1-5 16,-5 3 2-16,6-2 1 0,-2 2-1 15,3-1 2-15,-5-3 2 0,6 1 0 16,-3 0 1-16,-1-1 0 0,2-5 1 15,5 0-1-15,-7-3 0 0,13 0-1 16,-9 0 2-16,1-1 0 0,-1-1 0 16,-4-4 2-16,-4 1-2 0,5-1 3 15,-7-2 3-15,-2 1-1 0,0-5 1 0,0-1 0 16,-4-4-1-16,-1-2-3 16,3-1 3-16,0 0-2 0,2-3 1 0,2 4-3 15,5-1 2-15,-3 6-3 0,0 3 0 16,-2 6-1-16,0 3-1 0,-2 2 1 15,0 0 0-15,-2 3-1 0,-4 6-3 16,-3 4 1-16,3 2-2 0,-6-1-3 16,4 0-1-16,-1 0 3 0,5-1-2 15,4-1 2-15,0 0 0 0,0-2 2 16,0 0 2-16,0-2 1 0,10 1 0 16,-3-1 1-16,3 1 0 0,-2-2-1 15,5 0 1-15,1-2-1 0,1-2 0 16,1-2 1-16,-3-1 0 0,3 0 0 0,-4-1 1 15,3-2 0-15,-3-2 0 0,-5-3 1 16,5 0 1-16,-4-2-1 0,-2-1 3 16,1-1-3-16,-5-4 5 0,4-2-2 15,-2-4 0-15,2-3 0 0,-2-1-1 16,0-3-1-16,3 0 3 0,-3 2-3 16,4 5-3-16,-6 3 1 0,0 5-1 15,-2 0 1-15,0 5-1 0,-2 4 2 16,-2-1-2-16,-4 0 0 0,6 3 1 15,-5 0-1-15,3 1-1 0,-2 2-1 16,2 0 1-16,0 0 0 0,-2 3-2 16,4 2 3-16,2-1-1 0,0 2-2 15,0 1 3-15,0 2 0 0,0 3 0 0,0-1 2 16,4 5-2-16,6 1 3 0,-2 0-1 16,3 6-1-16,-3 0 0 15,2 0 1-15,1 1 0 0,-5-4-2 0,6 1 1 16,-3-6 0-16,-1-1 0 0,-4 1-1 15,4-5 1-15,-2-3-1 0,1 1-1 16,-7-4-1-16,4-2 0 0,-4-1-4 16,0-1 3-16,0 0 0 15,0 0 0-15,0-1 3 0,-4-2 3 0,-3-3-3 16,-1-2 0-16,-2 0-5 0,-3-3 0 16,-5-1 1-16,5 2 2 0,-5 0-3 15,5 1 0-15,-5 4 4 0,5 2-4 16,1 3-3-16,0 3-1 0,5 2-2 15,-1 4 1-15,0-1 4 0,2 2 0 16,4-3 3-16,2 2 3 0,0-3-3 16,0-1 3-16,2 1 0 0,6-2 2 15,-2 1 3-15,6 0-4 0,-5-1 1 0,11 3 4 16,-5 0-6-16,7-1-3 0,-1 1-3 16,-2-4-12-16,-5-1-17 0,2-2-23 15,-5 0-51-15,-5-1-107 16</inkml:trace>
  <inkml:trace contextRef="#ctx0" brushRef="#br0" timeOffset="-92673.766">13831 10967 217 0,'0'0'65'0,"0"0"-9"15,0 0-1-15,0 0-9 0,0 0-13 0,-19 7-15 16,19 0-2-16,0 2 1 0,-2-2-3 16,2 2-1-16,0 0-5 0,2 0 0 15,5 0-2-15,-3 1-3 0,2 1-1 16,0 2-1-16,0-1-2 0,-1 0 1 15,1-3-16-15,-2 1-13 0,-4-4-18 16,0 0-39-16,-2-3-49 0,-6 0-74 16</inkml:trace>
  <inkml:trace contextRef="#ctx0" brushRef="#br0" timeOffset="-92283.233">13740 11086 128 0,'0'0'109'0,"0"0"-28"0,0 0-12 16,0 0-16-16,0 0-16 0,0 0-13 0,0 0-2 15,0 0-6-15,0 0-4 0,-39-33-6 16,39 33-4-16,0-3-2 0,6 2 0 16,0-1 0-16,9 1 2 0,-1 1-2 15,11-4 3-15,-2 2 3 0,-1 1 2 16,3-1-5-16,-6 1 0 0,-3-2-2 16,-9 2 1-16,3-1 1 0,-4 0-3 15,-2 2 1-15,-2 0 0 0,-2-2-1 16,0 2-1-16,-2-1 0 0,-4 0 0 15,-2-2 1-15,-2-2-2 0,-1 2-5 16,-3-1 3-16,1 1 3 0,1 0 1 16,-1 1 0-16,7 2 1 0,-2 0 1 15,2 2 0-15,0 1 0 0,-3 1-2 0,7 2 0 16,-2-1 0-16,0 0-1 0,-2 1 1 16,4-4-4-16,2 2 2 15,-2-2-1-15,2 0 2 0,0-1-1 16,0-1 2-16,0 1 0 0,0-1 0 15,2 0 0-15,0 0 0 0,4 0 0 0,-4-1 0 16,4 1 0-16,-6-1-10 0,4 1-17 16,1 0-14-16,-5 0-20 0,0 0-63 15,-5 0-173-15</inkml:trace>
  <inkml:trace contextRef="#ctx0" brushRef="#br0" timeOffset="-91923.943">13852 10795 298 0,'0'0'100'0,"0"0"-23"0,0 0-8 16,0 0-13-16,0 0-11 0,0 0-8 15,0 0-7-15,16-45-8 0,-9 45-8 16,1 4-3-16,4 6-3 0,1 4 1 16,1 7 5-16,1 1-4 0,-1 8-2 15,-2 0-2-15,-1 3 0 0,-3-1-3 16,-4-4-1-16,-4 1-2 0,-2 0-24 15,-10-4-28-15,-1 0-44 0,-5-4-47 0,-7-8-274 16</inkml:trace>
  <inkml:trace contextRef="#ctx0" brushRef="#br0" timeOffset="-86236.999">9500 13455 227 0,'0'0'80'0,"0"0"-12"0,0 0-18 15,0 0-3-15,0 0-7 16,0 0-7-16,0 0-2 0,0 0 0 0,-12-49-3 16,10 48-3-16,2 1-6 0,-2 0-1 15,2 0-6-15,0 8-5 0,6 4-6 16,-2 7-1-16,2 6 2 0,3 3 2 16,1 5-1-16,-2 5-3 0,-1 6 2 15,-1 2-1-15,-4 2 0 0,0-2-1 16,0-2 1-16,2-6-1 0,-2-3 0 15,2-4 1-15,-2-5-1 0,0-6 0 16,3-2 0-16,-3-6 0 0,-2-3 0 16,2-4-1-16,0-4-1 0,0-1 1 0,-2 0 1 15,2-10 3-15,-2-5 1 0,0-2 0 16,0-5 1-16,0-1-3 16,-2-4-1-16,-4-3 0 0,-1-7-1 0,-1-2 0 15,-6-6 0-15,1 0-2 0,-3 0-1 16,5 1-2-16,-3 3 2 0,2 2 1 15,1 6 0-15,3 4-2 0,-2 5 3 16,8 4 1-16,-1 3 0 0,3 3 0 16,0-1 0-16,5 4-2 0,-1 1 2 15,8-2-1-15,-2 3 0 0,7-1 1 0,2 1-1 16,5-1 0-16,1 4 1 0,0 3 0 16,4 1 0-16,2 2 0 0,-6 4 0 15,0 4 0-15,-11 7 1 16,-2-2 0-16,-5 8 0 0,-5 0 0 15,-2 3-1-15,-2 2 2 0,-11 0-2 0,3 2 0 16,-5 0 0-16,-5-3-4 0,-1-1 1 16,3-1-17-16,-5-4-8 0,4 1 2 15,-2-5-14-15,1 1-4 0,9-4 2 16,-1-3 0-16,4 0-11 0,4-5-19 16,2-1-67-16</inkml:trace>
  <inkml:trace contextRef="#ctx0" brushRef="#br0" timeOffset="-85783.986">9922 13415 345 0,'0'0'54'0,"0"0"-15"16,0 0 0-16,0 0-3 0,0 0-3 15,0 0-17-15,0 0-6 0,-58-55 2 16,58 54-2-16,0 1-3 0,-2-1-1 16,2 1-2-16,0-1-3 0,4 1-1 15,7 0 0-15,3 4 4 0,3 3 7 16,5-2 3-16,5 4 0 0,2 2 4 16,0 0-6-16,-2 6-7 0,0-2-1 15,-4 4 0-15,-11 2-1 0,0 1-1 16,-5 1-2-16,-7-1 0 0,-2 2-3 15,-11-4 0-15,3 2-1 0,2-3-1 0,-9-4 0 16,7 0 5-16,-1-7 0 0,-5-1 0 16,8-1 3-16,-5-4-3 0,-1 0 1 15,3-2 0-15,-3 0 1 16,6-6 1-16,-3-2 6 0,3-1 4 0,0-5-2 16,6-2 0-16,0-2-2 0,0-7 0 15,2 3-1-15,6-2-1 0,10 1-2 16,-3 3-3-16,7 1-2 0,5 3 1 15,0 1-1-15,4 4 0 0,4 1-18 16,0 1-24-16,0 6-29 0,0-2-21 16,-6 3-61-16,-2 2-239 0</inkml:trace>
  <inkml:trace contextRef="#ctx0" brushRef="#br0" timeOffset="-85549.661">10383 13439 363 0,'0'0'145'0,"0"0"-107"0,0 0 10 0,0 0 7 16,0 0 3-16,0 0-29 0,0 0-13 15,0 0-4-15,-4-58-3 0,8 66-6 16,4 3 0-16,-1 7-1 0,-1 0 0 16,2 3 0-16,-6 1 2 0,0 3-4 15,-2 0 0-15,0-2-6 0,0-1 0 16,0-4-5-16,0-2-15 0,0-6-6 15,0-3-12-15,0-2-15 0,0-2-12 16,0-2-28-16,-2-1-105 0</inkml:trace>
  <inkml:trace contextRef="#ctx0" brushRef="#br0" timeOffset="-85393.502">10334 13176 180 0,'0'0'300'15,"0"0"-249"-15,0 0-13 0,0 0-9 16,0 0-11-16,0 0-15 0,0 0-3 16,0 0-12-16,0 0-17 0,26-20-8 0,-19 37-16 15,5-1-32-15,-2 2-54 0,-1-2-96 16</inkml:trace>
  <inkml:trace contextRef="#ctx0" brushRef="#br0" timeOffset="-84862.326">10497 13495 202 0,'0'0'199'0,"0"0"-151"0,0 0-8 16,0 0-7-16,0 0 6 0,0 0-11 0,0 0-3 16,0 0-2-16,0 0 2 0,-44-86-5 15,44 74 3-15,0 2-2 0,7-2-4 16,-1 0-3-16,8-1-2 0,-1 3-4 15,7 0-2-15,-1 3 0 0,4 3-6 16,-1 0 3-16,-1 4-3 0,4 0 1 16,0 3 0-16,-3 4-1 0,3 1 0 15,2 3 0-15,-6 0 0 0,-5 2 0 16,-1 0-1-16,-5 0-2 0,-2 2-3 16,-3-1-2-16,-5 1-2 0,0-1-6 15,0 2 0-15,-5-2-3 0,-5 1-5 16,2-3 10-16,-5-2-11 0,3-2 2 15,-4-1 12-15,3-2 6 0,-1-3 3 16,-1 0 2-16,3-2 1 0,4 0 0 0,0-4 2 16,2-2 6-16,-3-3 4 0,3-3 1 15,4-3 5-15,-2-6 0 16,2-3 2-16,2-3-2 0,11-4-6 16,1 5-1-16,7 1 0 0,-3 5-8 0,11 5-3 15,2 6 1-15,2 3 1 0,-2 4 4 16,5 3-3-16,-10 7 1 0,1 6 0 15,-8 3-4-15,0 0 1 0,-9 7 0 16,-6-2-2-16,2 5 0 0,-2-3-9 16,-4 2-10-16,0 0-3 0,0-3 1 15,-4-2-15-15,4 0-13 0,-2-4 0 16,2-1-11-16,0-4-19 0,2-4-74 16</inkml:trace>
  <inkml:trace contextRef="#ctx0" brushRef="#br0" timeOffset="-84643.553">11227 13184 492 0,'0'0'71'16,"0"0"-18"-16,0 0-7 0,0 0 0 16,0 0-14-16,0 0-17 0,0 0-4 15,0 0-3-15,12-4-2 0,-6 19 2 16,-4 2-2-16,4 8-1 0,-4 6-3 15,-2 3 0-15,0 5 0 0,0 1-2 16,3 0-2-16,-1-7-12 0,2-5-11 16,4-2-4-16,-2-7-5 0,2-5-13 15,-5-3-10-15,-3-2-11 0,0-3-28 16,-5 0-78-16</inkml:trace>
  <inkml:trace contextRef="#ctx0" brushRef="#br0" timeOffset="-84471.636">11076 13470 467 0,'0'0'63'0,"0"0"-12"16,0 0-13-16,0 0-2 0,0 0-8 0,0 0-7 15,0 0-8-15,0 0-6 0,0 0-4 16,78-86 0-16,-59 83-3 0,-3 0 0 16,3 0-8-16,0 0-31 0,1-1-23 15,-3-4-29-15,1 1-81 0</inkml:trace>
  <inkml:trace contextRef="#ctx0" brushRef="#br0" timeOffset="-84081.119">11601 13227 509 0,'0'0'61'16,"0"0"-8"-16,0 0 8 0,0 0-5 15,0 0-23-15,0 0-10 0,0 0-9 16,0 0-7-16,0 0-6 0,-7 15 0 0,16 5 0 15,-5 4 0-15,4 5 0 0,0 6 2 16,3 2-3-16,-1 2 0 0,0-2 0 16,-1-5-2-16,3-3-1 0,-6-10 0 15,0-3-1-15,-3-5-2 0,-1-5 0 16,0-3 1-16,-2-3-1 0,0 0 1 16,0 0 1-16,-2 0 3 0,0 0 0 15,-7-6 1-15,-1 0 0 0,-5-3 0 16,3-3 1-16,-4-1 0 0,3-5 4 15,-1-5 2-15,-3-4-1 0,3-7 0 16,-3-4 2-16,7-8-2 0,-3-2-2 16,7-3-2-16,6 1-2 0,0 5 0 0,6 6 0 15,5 6 0-15,1 5-4 0,-2 6 4 16,7 3-3-16,-5 8 1 16,9 4-3-16,-4 4-7 0,5 3-6 15,-5 6-6-15,-3 6-17 0,-3 2-25 0,-3 4-12 16,-4 2-27-16,-4-2-124 0</inkml:trace>
  <inkml:trace contextRef="#ctx0" brushRef="#br0" timeOffset="-83893.73">11537 13292 192 0,'0'0'219'15,"0"0"-174"-15,0 0-5 0,0 0-1 16,0 0-12-16,0 0-14 0,0 0-6 15,0 0 1-15,12 8 2 0,-4-9-1 16,13-2-2-16,-2-1 0 0,5-2-2 0,7 0-2 16,-2 0-3-16,4-2-16 0,3-1-30 15,-3-3-37-15,-4 0-116 0</inkml:trace>
  <inkml:trace contextRef="#ctx0" brushRef="#br0" timeOffset="-83456.33">12508 13025 101 0,'0'0'42'0,"0"0"5"16,0 0-6-16,0 0 3 0,0 0 1 16,0 0-9-16,0 0-3 0,0 0-2 15,0 0 0-15,-153-54-3 0,149 50-1 0,0-1 5 16,-4 1 2-16,-1 1-3 0,-3 0 0 16,6 0 2-16,-2 0-4 0,-1 1-3 15,-1 1-3-15,6 1-2 0,-2 0-3 16,-1 3-4-16,1 6-6 0,-2 4-4 15,4 8-2-15,0 5-1 0,2 3-1 16,-3 3 1-16,5 5-1 0,0 3-2 16,0 2 2-16,0 3 1 0,2 2-1 15,1 2 1-15,1-1-1 0,0-4 0 16,12-2 0-16,1-4-1 0,8-2-6 16,2-3-9-16,2-3-5 0,6-6-14 15,2-3-9-15,0-4-14 0,0-3-11 16,-4-7-27-16,-6-3-107 0</inkml:trace>
  <inkml:trace contextRef="#ctx0" brushRef="#br0" timeOffset="-83175.08">12802 13252 363 0,'0'0'96'0,"0"0"-29"16,0 0-8-16,0 0-2 0,0 0-10 15,0 0-10-15,0 0-12 0,0 0-1 16,0 0-2-16,0-77-9 0,0 77-2 16,0 0-5-16,-2 0-2 0,2 3-3 15,0 3-1-15,0 5-1 0,2 2 1 0,2 2 1 16,-2 1-1-16,0-1 0 16,2 2-5-16,-4-2-7 0,6-2-4 15,3-1-7-15,-3-2-3 0,0-2-3 0,0 0-19 16,-6-6 2-16,2-1-15 0,-2-1-9 15,2-3-59-15,-2-2-132 0</inkml:trace>
  <inkml:trace contextRef="#ctx0" brushRef="#br0" timeOffset="-83018.846">12901 13157 37 0,'0'0'443'0,"0"0"-370"0,0 0-7 15,0 0 0-15,0 0-14 0,0 0-29 16,0 0-11-16,0 0-3 0,0 0 5 15,27 11-3-15,-21 4-3 0,0-1-3 16,-4 2-2-16,0 3 0 0,-2-3-3 16,0 1-13-16,0 2-18 0,0 0-21 0,-2-1-29 15,-2 0-30-15,-2-4-92 0</inkml:trace>
  <inkml:trace contextRef="#ctx0" brushRef="#br0" timeOffset="-82643.928">13265 13157 367 0,'0'0'55'0,"0"0"18"0,0 0-14 16,0 0-2-16,0 0-16 0,0 0-5 15,0 0 5-15,0 0-11 0,39-56-10 16,-37 63-4-16,4 1-4 0,-6 10 1 16,0 1-3-16,0 4-2 0,0 5-3 15,-2 2-2-15,-2 2-1 0,0 2-1 16,0 2-2-16,2 0-3 0,0-3-6 15,2 1-5-15,-2-2-1 0,2-5-9 16,0-2-7-16,0-6-19 0,0 0-22 16,0-7-18-16,-2-5-52 0,-11-3-215 15</inkml:trace>
  <inkml:trace contextRef="#ctx0" brushRef="#br0" timeOffset="-82472.156">13137 13410 490 0,'0'0'89'16,"0"0"-27"-16,0 0-10 0,0 0-7 16,0 0-19-16,0 0-9 0,0 0-5 15,0 0-4-15,0 0-2 0,12-31-6 16,-10 31 3-16,-2 0-3 0,0 0-7 16,4 0-13-16,-2 0-10 0,2-1-14 15,0-2-17-15,5 0-15 0,-3-1-25 16,6 1-97-16</inkml:trace>
  <inkml:trace contextRef="#ctx0" brushRef="#br0" timeOffset="-82269.054">13527 13305 410 0,'0'0'132'15,"0"0"-63"-15,0 0-10 0,0 0-1 16,0 0-16-16,0 0-20 0,0 0-13 15,0 0-2-15,0 0-3 0,-2 6 0 0,2-6-4 16,0 1 0-16,-2-1-5 0,0 0-7 16,2 0-8-16,-2 0-13 0,2 2-18 15,0-1-15-15,0-1-18 0,-4 4-68 16,4-4-241-16</inkml:trace>
  <inkml:trace contextRef="#ctx0" brushRef="#br0" timeOffset="-81721.947">13742 13287 179 0,'0'0'375'0,"0"0"-329"0,0 0-9 16,0 0 13-16,0 0 0 0,0 0-18 16,0 0-16-16,0 0 0 0,0 0-5 15,-4-7-6-15,4 18-4 0,0 6 0 16,2 8 0-16,-2 4 1 0,0 6-2 15,2 3 0-15,-2 3 0 0,0-2 0 16,2-5-1-16,7-3-1 0,-3-8-2 16,-2-6-1-16,2-3-1 0,-2-2 1 15,-2-3-2-15,-2-3-1 0,0-2 1 16,0-1 3-16,0-3 2 0,0 0 0 16,0 0 2-16,0-4 4 0,0-5-1 15,0-3-1-15,-6 0 2 0,-2-3 2 16,2-4-1-16,-5-4-1 0,3-6 1 15,0-4-2-15,-7-6 1 0,9-3-2 0,-2-4-2 16,2 0 1-16,1 0-1 0,3 6 1 16,2 7-1-16,0 7 0 0,2 2 0 15,3 7 2-15,1 0-2 0,-2 3 1 16,2 5 0-16,2 3 0 0,3 0 0 16,1 2-1-16,1 4 1 0,3 0-1 15,-1 0 1-15,1 8-1 0,1 3 1 16,-1 1 0-16,-3 1 2 0,5-1-2 15,-7 3 2-15,-3 0-2 0,-2 0-1 16,-4 3 1-16,-2-1-1 0,-8 2 0 16,-3 0 0-16,-3-3-5 0,-3 3-6 15,3-4-6-15,-5 0-4 0,5-5-8 16,-3 0-13-16,9-1-10 0,-6-3-7 16,3 1-26-16,3-3-68 0,0-2-204 15</inkml:trace>
  <inkml:trace contextRef="#ctx0" brushRef="#br0" timeOffset="-81050.164">14123 12974 266 0,'0'0'93'0,"0"0"-21"0,0 0-5 0,0 0-8 16,0 0-9-16,0 0-12 0,0 0-2 15,-19-19-3-15,19 19-12 16,0 0-5-16,0 0-7 0,0 6-8 16,0 1 0-16,0 5-1 0,0 2 1 15,0 1-1-15,0 2 1 0,0 0-1 0,0-1-4 16,0-1-10-16,0 0-4 0,0-3-10 16,0 0-4-16,2-4-3 0,6-1-3 15,-1-3-7-15,3-2 5 0,-2-2-14 16,2-6-16-16,1-3-5 0,-1-3 4 15,-6 1 44-15,2-3 27 0,-1 0 5 16,-3 2 30-16,-2-4 33 0,0-1-4 16,0-2 6-16,0 1-14 0,-2-1 2 15,0 7-17-15,-1 3 4 0,-1 4 2 16,4 3-4-16,0 2-9 0,0 0-6 16,0 0-9-16,0 3-10 0,0 4-4 15,0 2-4-15,4 2 0 0,-1 2 3 0,-3 0-4 16,0 0 0-16,0 0-2 0,0 3-12 15,0-2-11-15,0 3-14 0,0-3-19 16,-7 0-29-16,3 0-33 0,-2-2-159 16</inkml:trace>
  <inkml:trace contextRef="#ctx0" brushRef="#br0" timeOffset="-80440.998">14441 13549 126 0,'0'0'100'0,"0"0"-62"16,0 0 4-16,0 0 10 0,0 0-1 0,0 0-5 15,0 0-6-15,-2-16 0 0,2 13-4 16,0 3-1-16,0-1-6 0,0 1-4 16,0 0-2-16,0 0-3 0,2 0-5 15,2 1-5-15,-2 5-1 0,0 1 1 16,-2 1-2-16,0 3 1 0,-2 3-4 16,-8-3-1-16,2 7-4 0,-9-3-3 15,5 2-8-15,-1-1-12 0,-3-3-14 16,7 1-9-16,-3-4-25 0,0 0-43 0,3-5-198 15</inkml:trace>
  <inkml:trace contextRef="#ctx0" brushRef="#br0" timeOffset="-79331.864">15117 13186 91 0,'0'0'92'16,"0"0"-60"-16,0 0 19 0,0 0 10 16,0 0-9-16,0 0-9 0,0 0 4 15,-56-26-6-15,46 26-3 0,1 0-10 16,-1 0-6-16,2 0-6 0,2 2 1 15,-1 2-8-15,3 0-1 0,-2 2-1 16,6 0-4-16,0 1-1 0,0 2-2 16,0 2 0-16,2 3 0 0,6 1 3 0,-1 1 0 15,1 1-1-15,2-1-2 16,5 0 1-16,-1-1-1 0,5-4 0 16,-3-1 0-16,7-5 0 0,-4-3 0 15,1-2 0-15,1-3 1 0,-2-6-1 16,1-3 2-16,-7-2-1 0,3-2 0 0,-5 0 1 15,-5-1 2-15,0 2 1 0,-6-3 3 16,0-1 4-16,-6-2-2 0,0-3-3 16,-9-2 0-16,-1-3-3 0,-3-2 0 15,-4 1 3-15,-2 5-1 0,5 2-4 16,-1 5 3-16,0 6 1 0,3 5-3 16,3 7 2-16,5 0-4 0,-4 10 0 15,1 8-1-15,5 4-2 0,-3 4 2 16,1 5-1-16,6-1 1 0,2 4-1 15,-2-2 0-15,4 1 1 0,0 2-1 16,0-5 1-16,4 4-1 0,2-3 1 16,4-2 0-16,3 0 0 0,1-5 0 0,3 1 0 15,-1-5-2-15,5-3 1 0,0-2 1 16,-1-4 0-16,5-6 0 0,-2-3-2 16,6-2 0-16,-2-3-1 0,-2-10 2 15,4-2-3-15,-7-3 0 0,1-4 1 16,-2-1 1-16,-3-3 1 15,-1-1 1-15,-3-2 1 0,1-3-1 0,-7-2 0 16,0-4 1-16,-1-3 0 0,-5-1 1 16,-2-2 3-16,0 3 0 0,-5 4-2 15,-1 7 4-15,-2 5 2 0,2 5 0 16,2 8 2-16,0 4 2 0,1 3-1 16,1 1-4-16,0 4-2 0,2 0-1 15,-2 0-2-15,0 7-3 0,-2 4 0 16,0 9-2-16,0 1 2 0,0 5 0 0,4 0 1 15,-2 2-1-15,2 1 0 0,4-1 0 16,0 2-1-16,6-1 0 16,-2 2 1-16,3 1 0 0,-1 0-2 0,5-1 2 15,-1 0-2-15,3-4 0 0,-3-3-1 16,5-4 2-16,-5-3-2 0,1-7 0 16,-3-3-4-16,-4-3 1 0,3-3 1 15,-3-1 1-15,0-1 2 0,-2-4 1 16,3-1 1-16,-3-4 1 0,-2-1 0 15,2 0 0-15,-6-4 0 0,2 0 3 16,-2-4 3-16,-2-2 0 0,0-2-1 16,-6-3 2-16,-3 1 0 0,5 2 2 15,-8 1 0-15,-3 10-4 0,1 0-4 16,-3 3-2-16,-4 5 0 0,5 3-7 16,-5 2-9-16,4 7-9 0,3 4-8 15,1 4-10-15,-1 1-15 0,6 4-23 16,-5-3-29-16,5-1-106 0</inkml:trace>
  <inkml:trace contextRef="#ctx0" brushRef="#br0" timeOffset="-78769.486">15770 13147 396 0,'0'0'143'0,"0"0"-79"15,0 0-5-15,0 0 3 0,0 0-16 16,0 0-17-16,15-34-11 0,-15 34-8 16,0 5-5-16,0 7-4 0,-3 5 0 0,-1 2 0 15,4 5 0-15,0 2 0 0,0 1 0 16,0 2 0-16,4 1-1 16,1 0-1-16,1 0-5 0,2-4-1 15,2-2 3-15,3-5 4 0,-7-4 0 16,4-3 0-16,-6-3 0 0,3-3-4 0,-5-3-1 15,0-2-2-15,0-1 2 0,-2 0 0 16,0-4 2-16,0-2 3 0,-6-4-2 16,-1 0 4-16,-3-6-2 0,0 0 0 15,-7-5 1-15,1-5-1 0,-1-3 0 16,1-7 2-16,-1-2 3 0,3-4 0 16,3-1-2-16,3 1 2 0,2 1-1 15,6 4 0-15,0 5 0 0,2 5-4 16,4 6 3-16,0 2 0 0,3 7-3 15,-3-4 2-15,6 7-2 0,1 0 1 16,-1 1-1-16,5 5 0 0,1-1 1 16,3 1-1-16,-1 3 1 0,1 0-1 0,4 7 0 15,-4 1 2-15,-3 1 0 16,-1 3 1-16,-5 2-3 0,1 3 0 0,-9 5 0 16,-4-1 1-16,-2 6 1 0,-11 0-2 15,1 2 0-15,-7-3-9 0,1 2-3 16,-1-4-9-16,5-3-2 15,-1-5-4-15,3 2-11 0,1-9-5 0,1 0-3 16,4-6 4-16,2-2-8 0,0-1-11 16,-1-7-48-16,3-1-102 0</inkml:trace>
  <inkml:trace contextRef="#ctx0" brushRef="#br0" timeOffset="-78425.526">16150 12769 440 0,'0'0'121'16,"0"0"-60"-16,0 0 4 0,0 0-3 0,0 0-16 15,0 0-20-15,0 0-10 0,0 0-2 16,-16-6-7-16,16 15-5 0,4 7-1 16,-2 5 2-16,2 3 1 0,2 3-1 15,-1 5 1-15,-3 2-2 0,6 2-1 16,-4 2 1-16,2-4-1 0,-2-3 0 15,0-2-1-15,-1-2-1 0,-1-1 0 16,-2-5 0-16,0 0-3 0,0-3 0 16,0-2-1-16,2-2-3 0,2-1 0 15,0-1 2-15,4 1 0 0,0-5 1 16,3-1 1-16,5-1 3 0,-1-5 1 16,3 1 0-16,3-2 1 0,4-2 0 15,0-3-1-15,-3-3 2 0,1 1-1 16,-4-2-1-16,-7-1-8 0,-4-1-23 15,-3-2-12-15,-5 2-17 0,0-8-20 0,-9-1-30 16,1-5-73-16</inkml:trace>
  <inkml:trace contextRef="#ctx0" brushRef="#br0" timeOffset="-78222.368">16142 12846 374 0,'0'0'104'0,"0"0"-60"0,0 0 2 16,0 0-4-16,0 0-12 0,0 0-7 16,0 0 0-16,0 0 2 0,13-1-4 0,-3-8-4 15,4-1-7-15,5 0-6 0,2-1-1 16,1 3-3-16,1 0-4 0,0 1-16 16,2 2-22-16,-7 0-19 15,1-1-21-15,-5 1-50 0,-3-1-200 16</inkml:trace>
  <inkml:trace contextRef="#ctx0" brushRef="#br0" timeOffset="-77956.712">16514 12854 195 0,'0'0'315'0,"0"0"-238"0,0 0-14 16,0 0-3-16,0 0-14 0,0 0-12 15,0 0-11-15,0 0-6 0,0 0-7 16,2-12-2-16,-4 20-6 0,2 1-2 16,0 5 2-16,0 6-1 0,2 0-1 15,0 4 0-15,5 0 1 0,1 1-1 0,2 1 0 16,-2-1 0-16,1-2 0 0,-1-3-8 16,-2-3-8-16,0-6-6 0,-4-3-17 15,1-2-23-15,-3-3-27 0,-5-3-36 16,-3 0-153-16</inkml:trace>
  <inkml:trace contextRef="#ctx0" brushRef="#br0" timeOffset="-77425.49">16562 12739 414 0,'0'0'55'0,"0"0"-15"0,0 0-1 15,0 0 0-15,0 0-15 0,0 0-8 0,0 0-1 16,0 0-2-16,0 0-1 0,-13-18 1 16,13 15-4-16,5 0 0 0,5-1 3 15,2-2 1-15,5-2 3 0,3-2-4 16,5 2-2-16,0-3-2 0,0 1-1 16,0 2 0-16,-3-3 2 0,-5 5 0 15,4 0-2-15,-5 1 1 0,1 3 1 16,-7 0-1-16,-4 2-1 0,-4 0-6 15,0 2 3-15,-2 5-4 0,0 2 3 16,-4 6-1-16,-2-1-1 0,2 5-1 16,-4 0 1-16,1-1 0 0,3 1-1 15,-2 1 0-15,2-2 0 0,4 4 0 16,-4-3 0-16,2 4 1 0,0-2-1 16,2 2 2-16,0 1-2 0,-2 2-1 15,2-1 1-15,0 0 0 0,0-2 1 16,0-1 1-16,0-3-2 0,0-1 0 15,0 1-2-15,0 1 2 0,0-2-1 0,0 4 1 16,0-3 0-16,2 1 0 0,0 1 0 16,0 1-1-16,2-6 1 0,-4 0 0 15,2-3 0-15,0-4 0 0,-2-3 0 16,0-2 1-16,0 2-1 0,-4-3 1 16,-4 0-1-16,-5 0-2 0,-3-3-3 15,1 0-3-15,-3 0 1 0,-1-5-4 16,3 1-3-16,-5-5-12 0,2 2-11 15,1-3-15-15,3 1-15 0,1 0-9 16,1 1-105-16</inkml:trace>
  <inkml:trace contextRef="#ctx0" brushRef="#br0" timeOffset="-76800.638">17058 12636 37 0,'0'0'32'0,"0"0"-19"0,0 0 5 16,0 0 4-16,0 0 16 0,0 0 2 16,0 0-3-16,-89-82-1 0,81 72 9 15,-3 0 0-15,5 1-7 0,0 0 1 16,2 3-3-16,0-3-7 0,2 4 0 16,0 0-8-16,0 3-4 0,-1 0-1 15,3-1 1-15,0 2 5 0,0 1-9 16,0 0-1-16,0 0 2 0,0 0-3 15,0 0 5-15,0 0-5 0,0 0 2 16,5 4-4-16,1 0-1 0,4 3 7 0,0 6 2 16,7-1-6-16,2 7 1 0,3 4-3 15,-1-1-1-15,2 9-2 0,-1 1 0 16,-3 4-4-16,-4 4 0 0,-5 3-2 16,-2 0 0-16,-4-1 0 0,-2 2-7 15,-2-2-4-15,0-3-4 0,0 3-10 16,-4-5-3-16,0-1-11 0,-2-2-9 15,0-7-10-15,-5-3-20 0,-1-9-55 16,2-4-209-16</inkml:trace>
  <inkml:trace contextRef="#ctx0" brushRef="#br0" timeOffset="-76550.561">17376 13155 504 0,'0'0'49'16,"0"0"-10"-16,0 0 4 0,0 0 11 15,0 0-15-15,0 0-20 0,0 0 0 16,0 0-3-16,56 23-2 0,-62-12-4 16,-7 4-4-16,-1 4-2 0,-5-2-1 15,5 2-2-15,-5 0 0 0,9-3-1 16,0-1-3-16,1-3-10 0,3-3-8 15,6-2-3-15,-4-4-4 0,4-2-13 16,-4-1-18-16,0 0-17 0,-7-1-32 16,1-5-224-16</inkml:trace>
  <inkml:trace contextRef="#ctx0" brushRef="#br0" timeOffset="-76362.807">17294 12952 599 0,'0'0'43'0,"0"0"-16"0,0 0-3 0,0 0 1 16,0 0-11-16,0 0-13 0,0 0-1 15,0 0 0-15,0 0-7 0,-21 3-21 16,19 4-10-16,-4-4-7 0,6 2-4 16,0-1-13-16,0-4-46 0,0 1-101 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20-01-08T01:32:47.694"/>
    </inkml:context>
    <inkml:brush xml:id="br0">
      <inkml:brushProperty name="width" value="0.05292" units="cm"/>
      <inkml:brushProperty name="height" value="0.05292" units="cm"/>
      <inkml:brushProperty name="color" value="#FF0000"/>
    </inkml:brush>
  </inkml:definitions>
  <inkml:trace contextRef="#ctx0" brushRef="#br0">24088 2166 271 0,'0'0'52'0,"0"0"-5"16,0 0 12-16,0 0-7 0,4-39-16 16,-4 39-9-16,0-3-2 0,0 3-5 15,0 0-7-15,0 0-7 0,0 6-6 0,0 3 0 16,0 5 0-16,2 6 3 0,2 1 2 15,-1 3-2-15,1 2-2 0,-2 2 1 16,2 2 0-16,-2 1 1 16,2 1-3-16,0-1 1 0,-2 0 0 0,2 1 1 15,3-4-1-15,-3-3-1 0,0 0 0 16,-2-5 1-16,0-1-1 0,0-4 1 16,0-1 0-16,-2-3-1 0,0-6 0 15,0 1 1-15,0-3-1 0,0-3 0 16,0 3 1-16,0-3 0 0,0 0 1 15,0-3 0-15,0-3 4 0,-2-5 22 16,-2-10-16-16,-2-1-7 0,-5-7-3 16,3-6 1-16,0-2-1 0,-5-4 1 0,3 3-2 15,2 0 0-15,-5 5 1 16,1 0-1-16,6 4-1 0,-9-1 0 16,5 0 0-16,4-1 0 0,0 3 0 15,-1 3 0-15,3 3 1 0,4 8 0 16,0-1 0-16,0 4 0 0,7 2 0 15,-1 1-1-15,2 0 0 0,2-1 0 0,7 3-1 16,-3 0 1-16,7 1-1 0,0 2 1 16,-3 3 0-16,7 0-1 0,-6 4 0 15,3 3 0-15,1 2-13 0,-8 2-14 16,5 3-6-16,-11 0-9 0,5 4-18 16,-12-1-29-16,-2 2-58 0,-6-5-93 15</inkml:trace>
  <inkml:trace contextRef="#ctx0" brushRef="#br0" timeOffset="234.315">23894 2368 284 0,'0'0'64'0,"0"0"-38"0,0 0 24 15,0 0 8-15,0 0-21 16,0 0-13-16,0 0-3 0,0 0 1 0,23-34-7 15,-11 28-4-15,9-2-4 0,-3 2-3 16,5 1 1-16,6-1-2 0,-2 5-1 16,0-1-1-16,4 1-1 0,-4 1-5 15,6 0-22-15,0 4-27 0,-4-1-26 16,0 4-70-16,-3-4-112 0</inkml:trace>
  <inkml:trace contextRef="#ctx0" brushRef="#br0" timeOffset="702.905">24462 2309 340 0,'0'0'43'16,"0"0"3"-16,0 0 13 0,0 0-10 16,0 0-17-16,0 0-5 0,0 0-3 15,0 0-1-15,0 0-8 0,19-72-1 16,-25 69-8-16,0 1-4 0,-7 0-2 15,3 2 0-15,-11 0-1 0,7 4 1 16,-9 3-1-16,8 1 0 0,-5 3 1 16,7 4 0-16,-3 1 0 0,5-1 0 15,1 2-1-15,-2-1 1 0,8 4 0 16,2-3-2-16,2 3 1 0,0-1 1 16,0 0-2-16,6 0 2 0,8-1-2 15,-1-2 1-15,1 0 1 0,7-5 0 16,1 1 1-16,-1-6-1 0,6 0 1 15,2-3 1-15,2-3-2 0,-4 0 2 0,-2-9-1 16,-5 0 0-16,3-1 2 0,-11-5 1 16,5 4 6-16,-7-4 0 0,-10-1 4 15,4-6-1-15,-4-2-3 0,0-4-4 16,-6-1-4-16,-8 3 0 0,-3-1-2 16,-10 7-1-16,7 3 0 0,-5 5-2 15,-2 5-3-15,6 1-5 0,5 3-1 16,-7 3-3-16,11 0-2 0,-7 9-4 15,9 1-9-15,-3 5-12 0,1 2-10 16,4 0-10-16,1 3-36 0,3-1-40 16,2-6-31-16</inkml:trace>
  <inkml:trace contextRef="#ctx0" brushRef="#br0" timeOffset="1202.787">24843 2302 266 0,'0'0'50'0,"0"0"-1"0,0 0 15 15,0 0-6-15,0 0-22 0,0 0-11 16,0 0-1-16,0 0-8 0,-35-63-9 15,26 62-3-15,1 0-3 0,4 1 0 16,0 2-1-16,-5 5-1 0,-3 2 1 16,2 2-1-16,6 3 1 0,-5 0 0 15,-1 1 0-15,4 2 0 0,2-1-1 0,2 3 0 16,2-2 1-16,0 1 0 0,0 2-1 16,2-2 1-16,6 3-1 0,6-4 1 15,-5 2 1-15,9-1-1 16,-3-4 0-16,3 1 1 0,-1-5 0 0,4-2-1 15,-7-4 0-15,7-2 2 0,-7-2-2 16,5-5 2-16,-9-4 1 0,7-1 6 16,-5-3 11-16,-6-2 1 0,7 0 2 15,-7-5-1-15,0 1-7 0,-2-7-1 16,-4-5-7-16,0 2-2 0,-2-2-1 16,-10 4-2-16,-5 1-2 0,1 6 0 15,-3 3-1-15,2 6 0 0,1 3-3 16,-7 4-2-16,7 2-8 0,-7 2-14 15,4 8-9-15,-1 6-3 0,-7 3-7 0,8 6-12 16,-2 1-26-16,1 0-38 16,7-3-79-16</inkml:trace>
  <inkml:trace contextRef="#ctx0" brushRef="#br0" timeOffset="1608.989">25285 2271 389 0,'0'0'50'0,"0"0"-11"16,0 0 13-16,0 0-5 0,0 0-13 15,0 0-9-15,0 0-1 0,-4-27-7 16,2 27-8-16,2 0-5 0,0 0-3 15,0 0-1-15,0 0-1 0,0 1 0 16,0 3-2-16,0 4 2 0,2 4 1 16,0 2 0-16,2 5-7 0,0 5-27 15,2 3-20-15,-6 7-33 0,-2-5-130 16</inkml:trace>
  <inkml:trace contextRef="#ctx0" brushRef="#br0" timeOffset="1812.298">25324 2588 281 0,'0'0'220'0,"0"0"-190"15,0 0 8-15,0 0 28 0,0 0-21 16,0 0-27-16,0 0-11 0,0 0 4 16,0 0-4-16,11-29-4 0,-11 29-3 15,0 0-2-15,-2 0 0 0,2 1-1 16,-3 1-5-16,3 2-10 0,0-1-7 15,0-1-5-15,0 6-12 0,0-3-15 16,0 2-27-16,0-2-62 0,0 1-130 16</inkml:trace>
  <inkml:trace contextRef="#ctx0" brushRef="#br0" timeOffset="15637.973">24423 3398 109 0,'0'0'60'16,"0"0"-36"-16,0 0 3 0,0 0 17 16,0 0 3-16,0 0-9 0,0 0-7 15,-6-59-1-15,6 52 34 0,-2-1-49 16,0 3-2-16,0 2 4 0,0 0 4 15,2 1 0-15,-3 2-4 0,3 0-1 0,0 0-5 16,0 0-4-16,0 3-1 16,-2 2-4-16,0 6-2 0,-2 3 2 15,2 3 1-15,2 6 0 0,-2-1 0 16,2 7 0-16,0-1-3 0,0 2 3 16,0 2-1-16,2 1-1 0,0-1 0 0,6-1-1 15,-3 0 2-15,1-2-1 0,-4-1-1 16,4-5 1-16,4-1 1 0,-3-5-2 15,-1 0 1-15,-2-4 0 0,-2-1 0 16,2-4-1-16,-4 0 0 0,4-1 0 16,-4-4-5-16,2 0-7 0,-2-3-6 15,0 0-10-15,0 0-12 0,0-4-7 16,-2-7-10-16,-2-2-61 0,0-5-144 16</inkml:trace>
  <inkml:trace contextRef="#ctx0" brushRef="#br0" timeOffset="16044.125">24382 3390 195 0,'0'0'55'0,"0"0"-33"0,0 0 20 15,0 0 7-15,0 0-18 0,0 0-10 16,0 0 1-16,0 0 3 0,-9-45-5 15,9 42-4-15,0 0-2 0,0 0-1 16,5-1 1-16,1-1-2 0,-2 2-2 16,12-2 4-16,-1-1-1 0,6 1-5 15,-1 4 1-15,5 1-1 0,6 0-5 16,-6 7 0-16,2 3-1 0,-7 2-1 16,3 2-1-16,-10 6 0 0,1-3 0 0,-8 2 0 15,-2 1 0-15,-4-3 0 16,0 3 0-16,-6-4 3 0,-2-1-1 15,-7 2-1-15,7-6 0 0,-13 1 1 0,7-1 0 16,-7-3-2-16,3 1 1 0,-7-4 0 16,-2 1-1-16,-4-1-2 15,4-1-6-15,6-2 0 0,-1-2-1 0,7 1-3 16,1-1 0-16,8 0 0 0,1-4-3 16,1-1-6-16,2 2 0 0,0 0 6 15,2-3-3-15,2 1-9 0,4-1-32 16,3 1-72-16,-5 2-101 0</inkml:trace>
  <inkml:trace contextRef="#ctx0" brushRef="#br0" timeOffset="16700.221">24746 3435 137 0,'0'0'53'15,"0"0"-10"-15,0 0 11 0,0 0 6 16,0 0-11-16,0 0-4 0,0 0-9 0,-29-68-4 16,26 64-7-16,3-1-6 0,0 5-2 15,0-2-5-15,0 2 0 0,0 0-8 16,0 0-4-16,0 5 0 0,3 1 0 15,-3 2 0-15,2 1 2 0,2 2 3 16,0 6 2-16,2-2-3 0,0 7 1 16,-2 0-2-16,3 1 0 0,-3 3-1 15,4-4 0-15,4 6-1 0,-3-5 0 16,3 0 0-16,5-1 0 0,-9-2 0 16,8-3 0-16,-3-3-1 0,-1 0 1 15,5-4 0-15,-9-3-1 0,9-4 2 16,-5-3-1-16,-4 0 0 0,9-4 3 15,-5-5 2-15,7-1 6 0,-7-3 0 0,5-2-2 16,-3-2 1-16,-3-6-2 0,3-3-2 16,-6-4 0-16,-1-4-2 0,-1 3 1 15,-2 0-3-15,-4 6 0 0,-6 2-2 16,-5 3 0-16,3 3 0 16,-6 3-1-16,3 3 0 0,3 5 0 0,-4 0-6 15,1 3-1-15,5 1-9 0,-2 2-3 16,-1 2-4-16,1 7-4 0,4 0-6 15,2 2-4-15,-4 0-8 0,4 3-13 16,2 0-27-16,0 0-42 0,0-3-69 16</inkml:trace>
  <inkml:trace contextRef="#ctx0" brushRef="#br0" timeOffset="17887.799">25401 3387 196 0,'0'0'19'0,"0"0"11"0,0 0 9 15,0 0 11-15,0 0-12 0,-31-40-12 16,23 32-1-16,-3 2-6 0,7 3-1 15,-2-3-3-15,-2 1-7 0,-3-1 1 16,3 0 0-16,4 1-2 0,-4 2-2 16,-5 3-2-16,3 0-2 0,2 0-1 15,-11 3 1-15,9 0 0 0,-11 6-1 16,6-2 0-16,-5 2 0 0,9 2 0 16,-5-2 0-16,6 4 0 0,5-1 0 0,1 0-1 15,2-1 0-15,2 0 1 0,2-2 0 16,5 2 0-16,-3-3 0 15,10 1 0-15,-1-3 4 0,-1 2 3 0,11-2 2 16,-3 2 0-16,1 0 2 0,4 1-5 16,6-1 6-16,-8 1-2 0,-5-3-1 15,9 0-2-15,-15-1-1 0,5 3-2 16,-11-4-1-16,0 1 0 0,3 3-3 16,-5-2 1-16,-2 2 0 0,-2 1-1 15,-2 0 3-15,-6 2-1 0,-3-1-1 16,-1-1 1-16,-9 0 0 0,-4-3-2 15,5 1-5-15,-3-4-2 0,-4 0-2 16,6-2-4-16,3-1 2 0,-3 0-3 16,9 0 0-16,1 0-2 0,-1-3 0 15,4-1-6-15,6 0-4 0,-3-2-7 16,3-2 0-16,2-3-17 0,7-4-42 16,-1 3-56-16</inkml:trace>
  <inkml:trace contextRef="#ctx0" brushRef="#br0" timeOffset="18481.316">25512 3294 264 0,'0'0'38'15,"0"0"-2"-15,0 0 12 0,0 0 6 16,0 0-18-16,0 0-11 0,0 0 3 15,0 0-2-15,-35-102-3 0,33 98-4 0,2 3 0 16,0 1-3-16,0 0-4 0,0 0-9 16,0 4-3-16,2 3-2 15,0 4 2-15,2 5 1 0,3 1 2 16,1 4 0-16,-2 6 0 0,-2 4 2 0,0 0-2 16,1 1-3-16,-1 2 2 0,6-3-1 15,-2 0-1-15,-2-2 2 0,-1-1-1 16,5-3 0-16,-2 0-1 0,0-3 1 15,-5-4-3-15,1 1 2 0,0-4-1 16,2-1-5-16,-4-4-3 0,0-1 0 16,0-5 1-16,0-2 5 0,-2 1-1 15,0-3 2-15,0 0 0 0,0 0 2 16,0-5 2-16,-4-1 0 0,-6-2-2 16,2-4-1-16,1-2 0 0,-5-3-5 15,-3 0 3-15,7-4 1 0,-6-3 2 16,3 3-1-16,5-3 1 0,0 4 0 15,2 2 0-15,2 2 0 0,2 2-2 0,0 0 2 16,0 2 0-16,4 2 0 0,4-2 0 16,-2 0 0-16,9 1 0 0,1 3 2 15,-3 2-1-15,10 3 3 0,-5 0-1 16,-1 3 2-16,10 0 1 0,-7 3 0 16,-1 3-1-16,6 3-1 0,-5 1 1 15,-1 4-4-15,2 1 2 0,-7 2-1 16,5 3 0-16,-7-1-1 0,-6 1-1 15,3-1 1-15,-7-1-1 0,-2-1 2 16,0 0-1-16,-9 0-1 0,1 0-5 16,0-3-12-16,-7-3-8 0,5 0-8 15,-4 0-20-15,-5-2-36 0,7-3-84 16</inkml:trace>
  <inkml:trace contextRef="#ctx0" brushRef="#br0" timeOffset="18871.898">26587 3316 319 0,'0'0'59'0,"0"0"-8"16,0 0 2-16,0 0 2 0,0 0-16 0,0 0-6 16,0 0-6-16,-6-62-6 0,6 62-5 15,0 3-10-15,0 7-6 0,-2 5 0 16,-2 5 1-16,2 5 6 0,-2 3 2 15,2 4-3-15,-3 4-3 16,1 1 0-16,0-3-2 0,-4-3 0 0,4 0 0 16,4-5-1-16,0-1-9 0,0-2-11 15,0-6-10-15,0-3-8 0,0-3-18 16,-2-1-20-16,-2-4-59 0,-5-5-177 16</inkml:trace>
  <inkml:trace contextRef="#ctx0" brushRef="#br0" timeOffset="19074.994">26308 3393 470 0,'0'0'55'15,"0"0"-9"-15,0 0 11 16,0 0-10-16,0 0-19 0,0 0-10 16,0 0 0-16,0 0-5 0,0 0-6 0,2-45-7 15,5 47 0-15,1 4 0 0,2 5 1 16,-4-3-1-16,11 4-7 0,-1-1-15 15,3 0-12-15,-2 4-17 0,5-4-24 16,-5 2-28-16,-1-4-113 0</inkml:trace>
  <inkml:trace contextRef="#ctx0" brushRef="#br0" timeOffset="19262.382">26711 3451 418 0,'0'0'82'0,"0"0"-47"0,0 0 7 16,0 0 13-16,0 0-21 0,0 0-18 16,0 0-11-16,0 0-2 0,0 0-3 15,19-34-4-15,-17 41-7 0,0 1-24 16,-2 0-6-16,4 1-28 0,-4 2-39 16,2-5-87-16</inkml:trace>
  <inkml:trace contextRef="#ctx0" brushRef="#br0" timeOffset="19856.369">27083 3367 163 0,'0'0'72'0,"0"0"-22"0,0 0-3 15,0 0-1-15,0 0-2 0,0 0-2 16,0 0-9-16,0 0-2 0,0 0-8 16,-60-43-2-16,60 43-5 0,0 0-5 15,0 0-5-15,0 0-3 0,0 0-1 16,0 6-1-16,0-3 1 0,0 5-1 16,0 1 1-16,5-1-2 0,-1 3 2 15,2-2 0-15,10 5-1 0,1-3 0 16,4 3 1-16,3-2-1 0,1-4 1 15,4-2 0-15,4-1 2 0,-2-4-2 16,-2-1 0-16,-4-3 1 0,-10-3-1 16,7-2 2-16,-11 0 4 0,-1-2 2 15,-6-1 0-15,0-2 5 0,-4 1-2 16,0-5-4-16,-4-2-4 0,-6 1-2 16,1-4-1-16,-3-1-1 0,-4 4-1 0,1 1 0 15,-6 4 0-15,3 3-1 0,-1 2 0 16,-1 4 0-16,7 5 1 0,-10 0-1 15,7 5-1-15,-7 4 1 0,2 2-1 16,1 0 1-16,-3 4-1 0,6 2 1 16,-1 0 0-16,3 0-2 0,-1 2 3 15,8-2 0-15,-3 3-1 0,1 0 0 16,4 2 0-16,4 1 1 0,0-1-2 16,2 1 1-16,4 0 1 0,8 0 0 15,3-1-1-15,-3-3 1 0,11-1-1 16,4-1 1-16,-1-3 1 0,5 0-1 15,3-5 2-15,-1-2-1 0,0-6-1 0,-2-1-3 16,-2 0-20-16,0-8-9 0,2-1-12 16,-5-2-21-16,-5-4-38 0,-4-1-102 15</inkml:trace>
  <inkml:trace contextRef="#ctx0" brushRef="#br0" timeOffset="20403.158">27567 3153 274 0,'0'0'70'0,"0"0"-18"16,0 0 19-16,0 0-10 0,0 0-18 0,0 0-9 16,0 0-2-16,-6-73-6 15,6 70-3-15,0 3-9 0,0 0-1 16,0 0-7-16,-2 3-6 0,-2 4-1 15,0 5 1-15,-3 2 0 0,1 5 1 0,2-4 1 16,2 4-2-16,-2 0 3 0,4 1-1 16,-2 3-1-16,0 0 1 0,0 5-1 15,2-2 1-15,0 4-1 0,4-1 1 16,-2 2-2-16,4 1 1 0,6-2-1 16,-1-2 1-16,-3 1 0 0,4-6 0 15,-1-1-1-15,-5-5 1 0,0-3-1 16,-2-2-1-16,-2-7-4 0,3-2 1 15,-5-3-3-15,2 0 1 0,0 0 2 16,0 0 3-16,2-3 1 0,0 1 0 16,2-4 0-16,0 2 0 0,5-4 1 15,-1 3-1-15,-4-1 0 0,-2 0 0 16,7-2 2-16,-5 1-2 0,0-3 1 16,-4 2 0-16,2-4 0 0,-2 4 4 0,0-4 4 15,1-2 0-15,-3 5-2 0,0-4 4 16,0 4-7-16,-3-5 3 0,1 0-1 15,-2 0-1-15,0-4-1 16,-2 5-1-16,-6-2-2 0,1-4-1 0,-1 8 0 16,-5-4 0-16,3 5 0 0,-5 0-1 15,1 5-3-15,-3 2-7 0,4 3-3 16,1 0-5-16,-1 8-7 0,3 4-13 16,6 2-7-16,-7 3-5 0,9 6-17 15,0-1-32-15,-3 0-71 0</inkml:trace>
  <inkml:trace contextRef="#ctx0" brushRef="#br0" timeOffset="20950.333">27908 3370 398 0,'0'0'58'0,"0"0"-15"16,0 0 16-16,0 0-5 0,0 0-18 16,0 0-13-16,0 0-6 0,8-40-7 15,-5 45-10-15,1 7-2 0,-2 4 2 16,0 2 2-16,2 10 1 0,-2 0 0 16,-2 1 1-16,4 4-2 0,0-2-1 15,-2 0 0-15,5-5-1 0,-3 0 1 16,2-4 0-16,0-2-1 0,4-3 1 15,-1-4 0-15,-3 0-1 0,0-5 0 16,-4-2 0-16,2-2 1 0,-4-3-1 16,4-1 0-16,-4 0 0 0,0-3 2 0,2-1 2 15,-2-6-1-15,0-3-2 0,0-2 1 16,-6-5-1-16,2 0 0 16,-2-9-1-16,-2-7 1 0,-1-3 0 0,-3-4-1 15,2-2 0-15,-7 0 0 0,5 5 1 16,3 6-2-16,-3 3 2 0,6 7-1 15,0 0 1-15,6 8-1 0,-2 2 0 16,2 2 1-16,2 1-1 0,2 2 1 16,4 0 0-16,9 0-1 0,-5 3 0 15,13 3 0-15,-2 3 0 0,5 0 0 16,3 6-1-16,-4 1 2 0,4 5 0 16,-6-1 0-16,-6 6 0 0,-5 0-1 0,-14 2 0 15,0 2-1-15,-2 1 1 16,-16 1 0-16,-1 2 2 0,-8-5 0 15,-2 2-2-15,0-2-5 0,-2-3-19 0,0 1-13 16,-6-5-28-16,-2 1-40 0,2-5-137 16</inkml:trace>
  <inkml:trace contextRef="#ctx0" brushRef="#br0" timeOffset="22153.209">24220 4511 267 0,'0'0'18'16,"0"0"13"-16,0 0 28 0,0 0-10 16,0 0-14-16,0 0-14 0,-14-18 2 15,14 15-3-15,0 0-1 0,0-2-4 16,4-1-4-16,0-2-1 0,2 3 2 15,1-2-3-15,7-1-2 0,-4 5 1 16,5 1 1-16,4 2-4 0,-1 5 1 0,-1 4-4 16,7 2 1-16,-3 6-1 0,0 2-1 15,-1 4 0-15,-7 0-1 0,5 5 1 16,-7 0 0-16,-7 1-1 0,2 4 2 16,-6-5-2-16,4-2 2 0,-4-3-2 15,0-4 0-15,0-2 0 0,0-3-2 16,0-3-2-16,-4-4-1 0,0-2 3 15,2-5 0-15,-2 0 2 0,-2 0 0 16,-7 0 1-16,3 0 0 0,4-8-1 16,-9-1 0-16,5-2-1 0,4-4 1 15,-5-1 1-15,-1-7 0 0,6 0-1 16,0-5 0-16,3-2 0 0,3 2 0 16,0 1 1-16,5 5-1 0,-1 2 2 0,2 4 0 15,6 1-1-15,-3 2 0 16,-3 4 3-16,10 0-3 0,-1 1 2 15,3 2-1-15,-1 3 0 0,10 1 5 16,-4 4-3-16,-1 3-2 0,5 4 1 16,0 3-1-16,-4 3-2 0,-3 4 0 15,3 1 0-15,-8 4 0 0,3 2 0 0,-12-4 0 16,1 4 0-16,-3-6 0 0,-4 0-6 16,0-4 3-16,-4-2 0 0,-3-5 1 15,7 0 0-15,-4-4 0 0,-2-2 1 16,0-3 1-16,0 1 0 0,-3-1 0 15,5-1 0-15,-6-2 0 0,-4-5 0 16,7-1-1-16,-5-3 1 0,-3-1 0 16,9-7-1-16,-4-2 1 0,4-4 0 15,-3-5 0-15,7 0 0 0,2-2 1 16,5 2-2-16,5 5 2 0,-2 1 0 16,0 4 1-16,11 5-1 0,-7 1 3 0,11 4-1 15,-6 2 1-15,7 3-1 16,7 2 2-16,-2 4 0 0,5 0 0 0,-3 3-1 15,-3 5-1-15,1 4 0 0,-8 3-2 16,4 4 0-16,-13 4 0 16,5 4-1-16,-9 5 0 0,-6 0 2 0,0 0-1 15,-2 1 0-15,-2-4-1 0,0-4-2 16,-4 0-5-16,0-5-1 0,-5 0-9 16,1 0-9-16,4-6-10 0,-5-2-9 15,-1-1-8-15,6-3-24 0,-7-3-45 16,1-4-141-16</inkml:trace>
  <inkml:trace contextRef="#ctx0" brushRef="#br0" timeOffset="22606.426">25142 4477 268 0,'0'0'103'0,"0"0"-55"0,0 0 5 15,0 0 5-15,0 0-14 0,0 0-15 16,11-60-5-16,-11 57 2 0,0-2-4 16,0 0-8-16,-4 2-2 0,2 0-8 15,-5 3-2-15,-1 0-2 0,-4 2-2 16,3 7 0-16,-3-2 2 0,0 3 0 16,5 2 0-16,-3 3-1 0,0 2 1 15,-1 1 0-15,9 2 0 0,-4-1 0 16,2 4 1-16,0 0-1 0,4-1-1 15,0 1 0-15,0 1 0 0,6 0 1 16,2-5-3-16,-1 2-1 0,11-3 0 16,-5-3 2-16,7-3-2 0,-1-2 4 0,4-7-2 15,1-3 2-15,-5 0 2 0,6-8-1 16,0-3 0-16,-7-4 1 0,3-2 1 16,-9 1 3-16,1-1 6 0,-7-3-3 15,-2-8 0-15,-4-1-5 0,-2-5 0 16,-4-2-3-16,-5 2-1 0,-3 6 1 15,4 5-1-15,-11 4 0 0,6 6-8 16,-5 3-8-16,5 5-7 0,-5 5-3 16,-1 0-5-16,6 8-10 0,-7 5-10 15,5 1-8-15,-1 7-23 0,3-1-53 16,-3-1-95-16</inkml:trace>
  <inkml:trace contextRef="#ctx0" brushRef="#br0" timeOffset="23075.069">25380 4468 211 0,'0'0'171'16,"0"0"-110"-16,0 0-8 0,0 0 8 16,0 0-9-16,0 0-17 0,0 0-9 15,0 0 4-15,31-94-4 0,-29 94-13 16,-2 0-6-16,0 1-4 0,4 4-3 15,0 1 0-15,7 6 1 0,-7 4 0 16,2 4-1-16,-2 3 0 0,0 4 2 16,1 3-1-16,3 2 0 0,-4 3 0 15,2-1 0-15,0-3-1 0,-2 0 2 16,11-6-2-16,-5-2 0 0,-1-3 0 0,3-4 0 16,0-1 0-16,-8-9-2 0,1 0 2 15,-1-4 2-15,-2-2-2 0,6 0 2 16,-2-8 0-16,3-1 3 0,-5-3 0 15,6-4 3-15,-2-4 4 0,3-3-3 16,-7-8 1-16,8-3-1 0,-2-8-1 16,-3-1-2-16,3-1-1 0,0 6-4 15,-3 6 1-15,-3 10-1 0,-2 4-1 16,-2 6 1-16,0 4-1 0,0 4 0 16,0 2-1-16,0 2 0 0,0 0 1 15,0 0-3-15,0 5-4 0,2 3-15 16,0 5 3-16,-2 5-11 0,4 1-8 15,-2-3-18-15,-2 6-11 0,0-2-13 16,-2 0-37-16,-6-3-134 0</inkml:trace>
  <inkml:trace contextRef="#ctx0" brushRef="#br0" timeOffset="25918.347">26469 4442 366 0,'0'0'55'16,"0"0"-38"-16,0 0 19 0,0 0 14 16,0 0-20-16,3-13-13 0,-3 13-7 15,0 0 7-15,0 0-3 0,0 0-4 16,0 0 0-16,-3 0 1 0,3 0-2 16,0 0-5-16,-4-1 0 0,2-1-1 15,0 2 1-15,2 0-1 0,0 0 0 16,0 0-2-16,0-1-1 0,-2 1 1 15,2 0-1-15,0 0-1 0,0 0 1 16,0 0-3-16,0 1-1 0,0 2-8 0,0-1 2 16,0-1 0-16,0 2-3 0,0-3 5 15,0 1 2-15,0-1 0 0,0 2 3 16,-2-2 2-16,2 1 1 0,0-1 0 16,0 0-2-16,0 0 2 0,0 0 0 15,0 0 0-15,0 0 1 0,0 0-1 16,0 0 0-16,0 0 2 0,0 0-2 15,0 0 0-15,0 0 2 0,0 0-1 16,0 0-1-16,0 0 0 0,0 2-2 16,2-1-3-16,0 0-16 0,2 1-7 15,0-2-5-15,1 3-6 0,1-3-25 16,2 0-30-16,-4 0-71 0</inkml:trace>
  <inkml:trace contextRef="#ctx0" brushRef="#br0" timeOffset="26246.078">26966 4499 364 0,'0'0'26'0,"0"0"8"0,0 0 29 16,0 0-6-16,0 0-17 0,0 0-16 0,0 0-3 15,-2-17-3-15,2 17-10 0,-3 0-3 16,3 0-5-16,-2 2 0 0,0-1 2 15,0-1-2-15,2 2 1 0,0-1 0 16,0-1-1-16,0 0 1 0,-2 2-2 16,2-1-1-16,0-1-12 15,0 2-14-15,0 1-12 0,0-1-9 0,0 4-12 16,0-5-35-16,0 2-57 0</inkml:trace>
  <inkml:trace contextRef="#ctx0" brushRef="#br0" timeOffset="27042.768">26666 4206 88 0,'0'0'60'16,"0"0"-32"-16,0 0-3 15,0 0 15-15,0 0 1 0,0 0-2 16,-4-38 3-16,4 36-9 0,0 0 0 16,0 1-7-16,0 1-1 0,0 0 0 15,0 0-6-15,0 0-13 0,0 0-1 0,0 0-5 16,2 0 1-16,2 1 4 0,-4 1 4 16,4 3-2-16,-4 1 3 0,2 0 1 15,0 2-1-15,0 0-2 0,-2 6-1 16,0 3 4-16,-4 2-1 0,-2 6 0 15,2 3-2-15,-4 4-3 0,-7 3-2 16,9 0-2-16,-4 3 1 0,-1-1-1 16,3 2 0-16,4-4-1 0,2-1 0 15,0-3 1-15,2-3-1 0,0-3 1 16,0 0-1-16,0-5-1 0,2 0-3 16,-2-3-8-16,2-3-3 0,-2-2-3 15,0 0-4-15,0-2-6 0,0-2-5 16,-2-2-21-16,-4-3-27 0,-3-3-65 0</inkml:trace>
  <inkml:trace contextRef="#ctx0" brushRef="#br0" timeOffset="28011.612">27369 4414 124 0,'0'0'74'15,"0"0"-41"-15,0 0 3 0,0 0 15 16,0 0-3-16,0 0-15 0,0 0-3 16,-15-55-5-16,13 53-12 0,0 1-1 15,0 1-4-15,0 3-6 0,-2 1-2 16,0 4 1-16,2-1 0 0,-3 1-1 16,3 1 0-16,0 2 0 0,0 0 1 15,0 0 2-15,2-3-3 0,0 4 0 16,0-1 2-16,4-2-2 0,0 3 0 15,5 1 0-15,5-2 2 0,-6-2-2 16,9-4 0-16,0-2 0 0,-1-3 3 16,1 0-2-16,1-7 1 0,1-2 3 15,-5-3 8-15,1-2 4 0,-9 1-3 0,-2-2 1 16,-2 0 0-16,-2-1-5 0,-6-1-4 16,0-1-3-16,-5-3-3 0,-5 1 3 15,-1 0-3-15,-1 1 0 0,-1 6 0 16,-2 1 0-16,-1 5-1 0,7 2-1 15,-5 5 2-15,7 0-2 0,-7 6 2 16,5 4-1-16,-4 2 0 0,1 7 0 16,-3-2 0-16,5 4 1 0,-1 1 0 15,3-2 0-15,1 2-1 0,5-1 1 16,2 1-1-16,4-3 0 0,0 1 1 16,2 2 0-16,6-2 0 0,0 0 0 15,6-3 0-15,7 0 0 0,2 0 0 16,-1-2 0-16,9-5 0 0,2-1 1 0,2-6-1 15,0-3 0-15,5 0 0 16,-3-9 4-16,8 0-1 0,1-4 2 16,-5-2 2-16,-2-1 0 0,-2-2-1 15,-2-1 1-15,-4-1 0 0,-2-2-1 0,-2-1 1 16,-4-2 2-16,3-4-4 0,1-5 0 16,-10 5-1-16,1-1-2 0,-10 1 0 15,-6 10 2-15,-2 0 0 0,-8 4-3 16,-6 4-1-16,-5 3 0 0,2 5-2 15,-4 3 0-15,-1 2-3 0,3 8-4 16,-4 3 1-16,9 8 1 0,-1-2 2 16,3 3-3-16,1 0 2 0,9-4 4 15,2 2 0-15,2-4 1 0,6 1 1 16,7 1-1-16,1-2 2 0,-1 2-1 16,7-4 0-16,1 2 1 0,-3 1 1 15,9-3 2-15,2 1-1 0,-6-1 2 0,-2 0 0 16,1-3 2-16,-9-2-3 0,1 0 0 15,-7-2-3-15,-3 1 0 0,-4-1-1 16,0 2 0-16,-9 1 2 0,-5 2 0 16,4-1 0-16,-7-3-2 0,-2 1-6 15,-5-1-17-15,5 0-3 0,-2-1-15 16,-6-1-17-16,13-2-19 0,-5 1-18 16,7-4-67-16</inkml:trace>
  <inkml:trace contextRef="#ctx0" brushRef="#br0" timeOffset="28480.302">28018 4480 393 0,'0'0'50'0,"0"0"-37"0,0 0-1 16,0 0 24-16,0 0 5 15,0 0-11-15,0 0-8 0,31 53-1 0,-23-34-4 16,-4 4-9-16,2 5-2 0,1-1-3 15,1 3-1-15,-6-2-1 16,4 0 1-16,-6-5 1 0,6-6-3 0,-4-3 0 16,0-3 0-16,1-5 0 0,-3-3-2 15,0-2 0-15,4-1 1 0,-4 0 1 16,0-3 1-16,0-4 5 0,-4-4-2 16,-1-1-4-16,-3-7 1 0,4-2 0 15,-8-6 0-15,1-7-1 0,3-6 1 16,-2-7 0-16,-1 1-1 0,7-2-1 15,-2 6 1-15,2 3 0 0,0 7 0 16,2 1 0-16,2 5 0 0,0 2 0 16,2 4 0-16,2 3 1 0,0 3 0 15,4 1 2-15,3 0 2 0,3 6 1 0,-2 0-2 16,9 2-1-16,0 4-1 16,-1 1 0-16,3 4 0 0,-4 3-1 0,-3 5-1 15,-3 3 0-15,-3 2-1 0,-4 1 1 16,-6 4 0-16,-6 1 0 0,-8 2 3 15,1 0-2-15,-7 2 3 0,1-4-3 16,0 2-1-16,3-3-8 0,-5-1-4 16,5-2-16-16,-1-2-9 0,-4-3-13 15,5 0-19-15,-5-4-50 0,9-3-148 16</inkml:trace>
  <inkml:trace contextRef="#ctx0" brushRef="#br0" timeOffset="28714.626">28473 4600 448 0,'0'0'35'16,"0"0"10"-16,0 0 18 0,0 0-13 15,0 0-28-15,0 0-16 0,0 0 1 16,20 3 1-16,-20 9-7 0,-2 1 1 15,-6 2 1-15,-2 2 0 0,-5-3-3 16,1 0-19-16,-5 1-28 0,0-7-28 16,-3 2-47-16,-1-6-178 0</inkml:trace>
  <inkml:trace contextRef="#ctx0" brushRef="#br0" timeOffset="29167.783">29359 4158 166 0,'0'0'230'0,"0"0"-189"0,0 0 5 16,0 0 14-16,0 0-8 0,0 0-14 0,0 0-16 15,0 0-9-15,0-31-11 0,0 43-1 16,0 4-1-16,0 5 5 0,-2 5 1 16,-2 5 2-16,-2 4-3 0,2-1-2 15,-2-1-1-15,4 3 0 0,2-6-1 16,0 1 0-16,0-3-1 0,2-1 0 16,0-1-16-16,0-6-22 0,2 2-14 15,-4-4-23-15,0-7-46 0,0-3-104 16</inkml:trace>
  <inkml:trace contextRef="#ctx0" brushRef="#br0" timeOffset="29355.235">29093 4315 467 0,'0'0'77'0,"0"0"-51"15,0 0 10-15,0 0 20 0,0 0-13 16,0 0-22-16,0 0-18 0,0 0 3 15,0 0-6-15,14-34 0 0,-14 37-2 16,0 3 2-16,0 0 0 0,0 1 0 16,2 2-17-16,2-2-17 0,-2 2-10 15,5-2-22-15,-1-1-20 0,2 0-57 16,0-4-153-16</inkml:trace>
  <inkml:trace contextRef="#ctx0" brushRef="#br0" timeOffset="29573.885">29554 4395 468 0,'0'0'43'0,"0"0"-9"0,0 0 15 0,0 0 8 16,0 0-19-16,0 0-18 0,0 0-11 15,0 0-4-15,22-29-4 0,-22 29-1 16,0 0-2-16,-4 3-18 0,0 3-11 15,0 0-2-15,-2 2-17 0,2-2-30 16,-3-1-61-16,5-2-134 0</inkml:trace>
  <inkml:trace contextRef="#ctx0" brushRef="#br0" timeOffset="30183.117">29940 4313 265 0,'0'0'62'0,"0"0"-10"15,0 0-10-15,0 0 17 0,0 0-14 16,0 0-18-16,0 0-10 0,0 0-2 16,0 0-4-16,-33-40-8 0,29 41-3 15,0 2 2-15,0 1-2 0,2 2 0 16,-3 0 0-16,5 3 0 0,0-1 0 15,0 4 0-15,5 1 1 0,3 2-1 16,4 1 1-16,3-1-1 0,5-1 3 16,1 0-2-16,2-3-1 0,2-2 3 15,-3-4-3-15,5-4 2 0,-2-1-2 16,0-3 3-16,0-3-2 0,-3-4 2 0,-1 0 6 16,-2-2 4-16,-9 0-1 15,0-1 1-15,-3-1-2 0,-5-3-1 16,0-3-3-16,-2-3-3 0,-4 1-2 15,-7-3 0-15,3 1-1 0,-4 0-1 0,-7 4 0 16,2 3 0-16,-1 0-1 0,1 8 0 16,-1-1-1-16,-1 7 2 0,0 3-1 15,-3 0 0-15,1 8 0 0,-4 1 0 16,0 2-2-16,5 1 3 0,-5 1 0 16,2 3 0-16,5-1-1 0,-1 1 1 15,5 2 0-15,-3-2-1 0,11 3-2 16,-2 0 3-16,1 1 0 0,7 1-1 15,0-1 1-15,0 4 0 0,0-1 0 16,7 1 0-16,3-2-1 0,0-1 2 16,9 1-1-16,-1-2 0 0,3-3 0 15,6-1 5-15,-2-1-4 0,4-3 2 16,2-7 2-16,2 0-3 0,0-5 0 0,0 0-1 16,0-2 2-16,-4-4-3 0,0 0-11 15,0-4-7-15,-6-3-13 0,-1 0-13 16,-1-7-17-16,-2-5-45 0,-5 0-148 15</inkml:trace>
  <inkml:trace contextRef="#ctx0" brushRef="#br0" timeOffset="30479.959">30463 4060 213 0,'0'0'174'0,"0"0"-134"15,0 0 15-15,0 0 7 0,0 0-15 16,0 0-17-16,0 0-3 0,4-86 1 0,-4 84-2 16,0 2-5-16,0 0-6 15,0 0-5-15,0 0-5 0,0 8-5 0,-2 0-2 16,0 7 2-16,-2 4 2 0,2 3-1 16,0 1 0-16,0 5 1 0,2 6 0 15,0 0 0-15,0 3 0 0,2 3-2 16,4 0 3-16,0-4-1 0,-2 0-1 15,3-4 0-15,-1-5 0 0,0-2 0 16,-2-2-1-16,0-5-5 0,0 1-15 16,-2-4-15-16,3-5-20 0,-3-1-15 15,-2-3-34-15,0-3-112 0</inkml:trace>
  <inkml:trace contextRef="#ctx0" brushRef="#br0" timeOffset="30854.87">30480 4344 315 0,'0'0'26'16,"0"0"0"-16,0 0 16 0,0 0 16 15,0 0-17-15,0 0-13 0,0 0-3 16,0 0 1-16,-7-46-3 0,14 40-8 15,1-1-1-15,2 3-1 0,3-3 2 16,1 4 0-16,5-3-2 0,4 3-1 16,-1 3-2-16,3 0-1 0,4 0-3 15,-2 6-2-15,2 3-2 0,-2-2-1 16,-5 4 0-16,-1 1-1 0,-2 5 0 0,-7-3 0 16,-2 7-1-16,-5-2 0 0,-5 0 1 15,-3 1 0-15,-7-2 0 16,0 0 0-16,-5-4-3 0,3-1-3 15,-7-2-2-15,1-4 4 0,-3 2-1 16,-4-3-11-16,0-1-10 0,1 1-10 0,-1-3 0 16,4-3-3-16,1 0-14 0,-3 0-14 15,4 0-34-15,3-3-67 0</inkml:trace>
  <inkml:trace contextRef="#ctx0" brushRef="#br0" timeOffset="31604.658">30990 4259 299 0,'0'0'67'0,"0"0"-54"16,0 0 26-16,0 0 14 0,0 0-12 15,0 0-14-15,0 0-8 0,0-31-5 16,0 31-8-16,0 6-5 0,0 3 1 16,0 1 4-16,0 7 7 0,0 0 2 15,0 3-3-15,0 5-4 0,0 2-1 16,0 2-1-16,6 0-5 0,-1-3 3 15,5 4-3-15,-2-7 2 0,0 2 0 16,-1-3-3-16,1-1 3 0,-2-2-2 0,-2-3 0 16,2-3-1-16,-1 0 1 15,-3-4 0-15,0-1 0 0,0-2-1 16,0-2-1-16,0-2 1 0,-2-1-1 0,0-1 0 16,0 0 2-16,0-4 1 0,0-4 3 15,-4-4-5-15,0 2 1 0,-3-5 0 16,1-1-1-16,-2-1 0 0,0-4 1 15,4-1 0-15,-5-7-1 16,5-2 1-16,0-3-1 0,2-2 1 0,0 0-1 16,0-1 1-16,0 0 2 0,2 3-1 15,0 3-1-15,0 1-1 0,2 3 0 16,0 2 0-16,2 5 0 0,0 0 0 16,2 4 0-16,1-1 0 0,1 6 1 15,0 2 0-15,0 3 0 0,3 0-1 16,3 2 0-16,3 1 1 0,-1 3-1 15,3 0 0-15,2 0 1 0,-5 6 1 16,7 1-2-16,-2 2 5 0,-3 1-2 0,1 3 1 16,-3 0-1-16,-3 5 0 0,-3 1 0 15,-4-2-2-15,-2 4 0 0,-4-2 0 16,0 1 0-16,-4 1 0 0,-2-2-1 16,-4-3 2-16,-3 0-1 0,-1-4 0 15,-3 0 2-15,1-2-2 0,-7-1 0 16,4-3 1-16,-1-2-2 0,-1-1-4 15,-2-2-3-15,5 1-12 0,-1-2-3 16,3 0-8-16,1 0-5 0,1 0-9 16,3 1-13-16,1-1-23 0,2 2-52 15,4-1-142-15</inkml:trace>
  <inkml:trace contextRef="#ctx0" brushRef="#br0" timeOffset="36479.498">7677 9090 142 0,'0'0'14'15,"0"0"5"-15,0 0 0 0,0 0 0 16,0 0-1-16,0 0-3 0,0 0 3 16,-4-3 6-16,4 3 8 0,0-3 0 15,0 1-10-15,0 1-7 0,0-1 6 16,-2 1 0-16,2-1 2 0,0 2-9 15,0 0-2-15,0 0-3 0,0 0-5 16,0 0 2-16,-2 0-4 0,2 0-2 0,0 0 4 16,0 0 0-16,0 0-3 0,0 0 2 15,2 2 2-15,0-2 5 0,0 3-4 16,-2-3 2-16,6 1 2 16,1-1 1-16,-1 0 1 0,6 0-3 15,3 0 1-15,1 0-3 0,3 0 0 0,4 0-2 16,6 0 2-16,-3 0 0 0,5 0-1 15,7 0 1-15,-1 2 3 0,4-2-2 16,3 1-1-16,1 1-2 0,1-1 0 16,-1 1-1-16,-2 1 1 0,3 0 0 15,3-3 0-15,-1 3-1 0,4-1 0 16,-1-2 2-16,5 2-2 0,6-2 1 16,-4 0 1-16,2 0-2 0,2 0 0 15,-2 0 2-15,-2-2-1 0,-2 0-2 16,-9-1-2-16,-5 0 0 0,-7 0 3 15,-8 0-1-15,-7 0 2 0,-9 1-3 16,-3 1 5-16,-8 1-3 0,0-2 0 0,0 1 0 16,0 1 0-16,0 0 1 0,0 0-4 15,0 0 1-15,0 0-2 0,0 0 0 16,0 0 0-16,0 0 0 0,0 0 0 16,0 0 0-16,0 0 0 0,0 0 0 15,-2 3 0-15,-2-2-6 0,0 1-1 16,1 2-1-16,-3-2-4 0,0 1-4 15,-2 3-1-15,4-4-7 0,0 1-1 16,-1 2-6-16,1-2-10 0,0 0-14 16,-4-3-18-16,4 0-40 0,-2-9-170 15</inkml:trace>
  <inkml:trace contextRef="#ctx0" brushRef="#br0" timeOffset="38729.188">24640 5714 180 0,'0'0'41'0,"0"0"-1"0,0 0 20 16,0 0-6-16,0 0-11 0,0 0-5 0,15-60-11 15,-15 54-2-15,0 0-7 16,0 3-3-16,-5-1-4 0,5 0-2 16,-6-1 1-16,-2-2-2 0,-4-1-1 15,5 1-4-15,-5-2 0 0,-5 3 1 0,7 2-3 16,-6 0 1-16,3 4-2 0,-5 0 0 15,1 0-1-15,-4 7 1 0,7 2 0 16,-9 3-2-16,9 2 2 0,-7-1-1 16,11 5 0-16,-3-4 1 0,7 3-3 15,4 2 3-15,0-2-1 0,2 1 1 16,4-1 0-16,6-2 0 0,1 0-1 16,-3-2 0-16,8 0 0 0,-1-1 1 15,10 1 0-15,2 1 1 0,0-3 0 16,1 1-1-16,3-1 3 0,-2 0 0 15,2-3 1-15,-6 1-1 0,-4 0 1 16,0-1 0-16,-13-2-2 0,4 2 1 0,-6-2-2 16,-3 3 1-16,-3-1-1 15,-3 1 0-15,-3 4 1 0,-8-2 1 0,1-1-1 16,-9 1-1-16,-3-3-1 0,0 4 3 16,-8-4-3-16,0 0 0 0,-4 1-6 15,-3-3-4-15,9 2-5 16,7-5 3-16,1-1-3 0,4-1-2 0,7-1-3 15,6-1-3-15,-3-5 2 0,3-2 1 16,4 0 2-16,2-6-7 0,8 2 1 16,3-7-11-16,3 2-68 15,7 2-72-15</inkml:trace>
  <inkml:trace contextRef="#ctx0" brushRef="#br0" timeOffset="39182.188">24870 5738 76 0,'0'0'162'0,"0"0"-122"0,0 0 18 16,0 0 2-16,0 0-5 0,0 0-11 15,0 0-11-15,-23-65-3 0,23 65-4 16,0-2-7-16,0 2-5 0,0 0-6 15,0 0-4-15,2 3-1 0,0 3-2 16,2 3 3-16,2 4 1 0,3 1 0 16,-3 3 1-16,-2 3-2 0,-2 2-1 15,6 0 2-15,5 2-4 0,-1 1 0 16,-6-3-1-16,13 1 1 0,-5-3-1 16,5 2 2-16,-5-5-2 0,7-3 1 15,-9-2-1-15,7-3-1 0,-9-5 0 16,7-1 1-16,-5-3 0 0,-3-3 1 15,5-5 2-15,-4-3-1 0,-1-5 5 0,3-2 1 16,-4 1 3-16,-1-5 4 0,-7-3-5 16,2-1-3-16,-2-8-2 0,-2-3-2 15,-1 0-2-15,-7 1 0 0,0 5 0 16,-1 5-1-16,5 7-7 0,-2 4-3 16,0 5-3-16,2 4-3 0,1 3-3 15,5 2-7-15,0 1-4 0,-2 1-6 16,0 10-17-16,0-1-34 0,-2 3-54 15,0-1-135-15</inkml:trace>
  <inkml:trace contextRef="#ctx0" brushRef="#br0" timeOffset="39479.111">25246 5550 138 0,'0'0'250'0,"0"0"-214"16,0 0 15-16,0 0 10 0,0 0-7 15,0 0-15-15,0 0-10 0,0 0-6 16,4-65-11-16,-4 70-12 0,2 4 0 16,4 7 0-16,-2 1 1 0,2 5 1 15,-1 5 0-15,1 3 0 0,-4 5 0 16,0 4-1-16,4-2 1 0,0 2 1 15,3-3-1-15,-1-2-2 0,-2-2-5 16,6-1-7-16,1-6-11 0,-7 3-10 16,7-5-23-16,-5-2-17 0,-2-3-54 15,-6-9-136-15</inkml:trace>
  <inkml:trace contextRef="#ctx0" brushRef="#br0" timeOffset="39760.352">25304 5856 245 0,'0'0'119'0,"0"0"-90"0,0 0 20 15,0 0 12-15,0 0-19 0,0 0-14 16,0 0-9-16,0 0 1 0,0 0-4 16,80-92-3-16,-55 89-1 0,2 0 1 15,2 3 1-15,4 0-5 0,2 0-1 0,4 8-3 16,-1-2-2-16,-3 8 0 0,-4 0-2 15,-6 1 0-15,-11-1-1 16,0 2 0-16,-9-2-1 0,-5-1 0 16,-5 3 1-16,-13-4 0 0,1 1 0 0,-5 1-7 15,-7-2-6-15,-2-1-7 0,-2 0-8 16,2 0-10-16,-5-1-12 0,-1-1-22 16,-4-2-53-16,4-1-121 0</inkml:trace>
  <inkml:trace contextRef="#ctx0" brushRef="#br0" timeOffset="40338.714">26410 5557 326 0,'0'0'30'0,"0"0"0"0,0 0 27 16,0 0-8-16,0 0-17 0,0 0-12 15,0 0-3-15,0 0-8 0,-9-82 0 16,-1 78-1-16,-5 1-4 0,5 3-3 0,-8 0-1 16,3 9 0-16,-8-2 0 0,11 4-1 15,-5 3 1-15,7-2-1 0,2-1 1 16,2 3-1-16,-3-1 1 16,7 0-1-16,0-1 0 0,2-2 1 15,0 2 0-15,4-1 0 0,5 1-1 16,-1-2 1-16,2 4 0 0,5-3 1 0,3-1 0 15,5 1 0-15,4 0 4 0,6 0-1 16,0-1 5-16,4 0 1 0,5-1 1 16,-9 1 1-16,4-1-2 0,-4 0-3 15,-4-1 5-15,-8 0-3 0,-9-2-1 16,-6 0-3-16,-2-1-3 0,-4 1-1 16,0 3 0-16,-6 0 1 0,-2 1 1 15,-11 2-2-15,1-3 1 0,-7 2-2 16,-4-2-6-16,-4 1-8 0,0-1-5 15,0-3-4-15,-5-1-10 0,5 0-6 16,2-2-2-16,2 0-9 0,7 0-22 0,1-3-22 16,0 0-71-16</inkml:trace>
  <inkml:trace contextRef="#ctx0" brushRef="#br0" timeOffset="40619.983">26329 5445 300 0,'0'0'115'16,"0"0"-56"-16,0 0-1 0,0 0 5 15,0 0-13-15,0 0-17 0,0 0-10 16,0 0 4-16,4-93-9 0,-4 93-7 16,4 0-8-16,-2 9-3 0,2 1 1 15,9 10 0-15,-3 3 4 0,-2 5 0 16,1 8-1-16,3 4-1 0,-4 5 2 0,-1 1-3 15,3 2 2-15,0-1-2 0,1-5 0 16,1-2 0-16,2-4-2 0,-5-2 0 16,7-2-4-16,-8-4-7 0,-1 1-6 15,-3-4-13-15,0-3-21 0,4-4-14 16,-6-4-16-16,0-1-51 0,0-7-162 16</inkml:trace>
  <inkml:trace contextRef="#ctx0" brushRef="#br0" timeOffset="41322.943">27042 5474 237 0,'0'0'23'0,"0"0"1"0,0 0 27 16,0 0-1-16,0 0-17 0,0 0-12 15,0 0-1-15,0 0-2 0,0 0-6 16,-72-85-3-16,63 82 1 0,-3 3-3 15,-4 0-4-15,3 3-2 0,-3 4-1 16,1 2 0-16,-3 2 2 0,9-2-2 16,-3 3 0-16,-1 1-2 0,9-1 2 0,2 0 0 15,0 1 0-15,0-1 0 0,2 2 0 16,0 0 3-16,4-1 0 0,2 1 0 16,3 1-1-16,9 0 9 15,-3-1 1-15,5-1-3 0,7 4 4 0,-2-3 1 16,2 4-2-16,4-2-1 0,-2-1 1 15,4 4-2-15,-2-5-2 0,-4 0 2 16,-6-3-5-16,-7 1 0 0,-8-3-3 16,-2-1-2-16,-2 1 1 0,-2 3-1 15,-6 0 1-15,0 2 0 0,-6 1-1 16,-5-1-7-16,1 0-7 0,-5-3-3 16,0 1 0-16,1-7-7 0,-5 1 2 15,2-4 3-15,4-2 4 0,-5 2 6 0,3-2-1 16,9-2 1-16,-5-2 6 0,5-5 2 15,5-4 1-15,-1-2 1 16,6-2 11-16,2-5 7 0,0-5 6 16,8 0-4-16,1-4 1 0,5-1 1 0,1 1 0 15,-3-3-2-15,9 3-6 0,-11 2 1 16,6 1 2-16,-9 2-10 0,-3 4-4 16,-2 0 0-16,-2 3-1 0,-2-1-3 15,-2 3 1-15,-5 3-1 0,-5 0 0 16,4 6-10-16,-7 4-5 0,1 4-11 15,-7 1-2-15,8 10-4 0,-5 5-7 16,9 2-8-16,1 7-7 0,-5 1-40 16,9 7-71-16</inkml:trace>
  <inkml:trace contextRef="#ctx0" brushRef="#br0" timeOffset="41666.698">27404 5843 348 0,'0'0'112'0,"0"0"-74"0,0 0-10 16,0 0 19-16,0 0-6 0,0 0-23 15,0 0-2-15,58-25 4 16,-58 29-4-16,0 1-5 0,0 5-6 16,0 4 0-16,-7 0-1 0,-1 3-1 15,-4 1 0-15,-1 1-3 0,-5 1-10 16,5 0-24-16,-9-1-21 0,3-2-21 0,-2-2-77 15</inkml:trace>
  <inkml:trace contextRef="#ctx0" brushRef="#br0" timeOffset="42213.542">28307 5462 246 0,'0'0'66'0,"0"0"-24"0,0 0 8 16,0 0 15-16,0 0-15 0,0 0-18 16,0 0-4-16,0 0-2 0,0-60 1 0,0 60-7 15,0 0 0-15,0 0-13 0,0 7-6 16,-2 7-1-16,-2 6 1 16,0 4 4-16,2 4-2 0,-4 4 2 0,1 4-4 15,-1 4 1-15,-6-1 1 0,6 4-3 16,-1-4 3-16,1 1-3 0,2-4-2 15,0-5-6-15,-2-2-12 0,4-4-10 16,0-3-7-16,-5-2-17 0,1-5-30 16,-4-1-87-16</inkml:trace>
  <inkml:trace contextRef="#ctx0" brushRef="#br0" timeOffset="42416.62">27954 5648 459 0,'0'0'52'0,"0"0"-17"0,0 0 3 0,0 0 20 16,0 0-14-16,0 0-23 0,0 0-5 15,0 0 2-15,31-53-3 0,-31 53-10 16,0 0-5-16,0 0 0 0,2 5 2 16,-2-2-3-16,2 1 1 0,0 0-5 15,2 4-10-15,0-1-17 0,0 1-16 16,9 1-15-16,-5 2-13 0,2-4-48 15,5-2-102-15</inkml:trace>
  <inkml:trace contextRef="#ctx0" brushRef="#br0" timeOffset="42635.265">28551 5679 489 0,'0'0'36'0,"0"0"-6"15,0 0 25-15,0 0 6 0,0 0-21 0,0 0-23 16,0 0-7-16,0 0 4 0,0 0-7 16,10-25-4-16,-10 25-3 0,-4 0-1 15,0 0-8-15,2 3-13 0,-2 0-19 16,-2 1-5-16,2 0-22 0,-1 1-16 16,1-1-63-16,4-2-153 0</inkml:trace>
  <inkml:trace contextRef="#ctx0" brushRef="#br0" timeOffset="43573.15">28913 5600 281 0,'0'0'35'0,"0"0"12"16,0 0 2-16,0 0 15 0,0 0-29 0,0 0-6 15,0 0-8-15,0 0-4 0,0 0-5 16,-21-40-6-16,19 40-1 0,2 0-5 16,-2 6 0-16,-2 2 1 0,4 0-1 15,-2 1 1-15,0 0 1 0,0 1-1 16,0 0-1-16,2 1 1 0,2-3-1 16,4 6 0-16,2-4 1 0,5 3 0 15,3-1 0-15,5-1 0 0,-3-2-1 16,5-1 2-16,6-6-1 0,-4-2 1 0,0 0-1 15,4-2 2-15,-5-6 4 0,7-1 0 16,-6-4 1-16,-4 0 1 16,2 3 4-16,-5-5-3 0,-5 1-1 15,-7 0 2-15,-2-3-1 0,-4-2-1 0,0-2-2 16,-8-2-4-16,1 1 0 0,-9-3-3 16,6 6 0-16,-5-2 0 0,-3 5 0 15,3 4-2-15,-4 1 2 0,3 3 0 16,-3 4-2-16,-3 2 1 0,1 2 0 15,-4 2 1-15,-4 7-4 0,4 3 3 16,5-2-1-16,-1 5 2 0,-2-1-2 16,9 1 2-16,-5 1-1 0,7 4 0 15,-1-2 1-15,1 3 0 0,4-1-1 16,2 0 1-16,-1 2 1 0,5 2-1 16,-2 1 0-16,4-3 0 0,0 3 0 15,4-3 0-15,2 1-1 0,1-4 1 16,-1 0 0-16,4-3-1 0,5-1 1 0,1-5 0 15,7 2 1-15,6-6 1 0,6-2 2 16,0-4 0-16,11-2 1 0,5-3-1 16,-3-6-3-16,8-3 1 0,-1-1 0 15,-3-4 0-15,2-1-1 0,-9-4 1 16,1-1 1-16,-9 0-2 0,-2-3 1 16,-4 1-2-16,-2-1-1 0,-8-1 1 15,-3 1-1-15,-5 0 1 0,-9 2 1 16,2 2 0-16,-6 2 2 0,-6 3-2 15,-6 2-1-15,-5 2 1 0,1 6-1 16,-7 4-2-16,4 2 1 0,-2 3 0 0,3 0-1 16,-1 3-1-16,-1 4 0 15,3 1-1-15,-4 4-2 0,7 0 0 0,-5 0 3 16,11-1 1-16,-2 3 0 16,4-3 1-16,1 1 0 0,5 1 0 15,0 0 0-15,7-1 0 0,1 1 0 16,0 0 1-16,7 4 0 0,1-2 2 0,-3 3 1 15,7-2-1-15,1 2 3 0,2 1-1 16,-1-2 1-16,5 0-1 0,-2 0-1 16,-2-4-1-16,-5 2-1 0,-5-4 2 15,-3-3-3-15,-6-1 0 0,-2 1 0 16,-2-3 1-16,-4 3 0 0,-2 1 1 16,-2-4 2-16,-3 1-1 0,-3 0-3 15,2-1 2-15,-1-1-2 0,-3-1-9 16,-1-3-10-16,0 1-7 0,1-1-4 15,-3 0-1-15,3-1-16 0,-3-3-17 16,5-2-21-16,-1-2-67 0,7 0-114 0</inkml:trace>
  <inkml:trace contextRef="#ctx0" brushRef="#br0" timeOffset="44229.354">29851 5550 365 0,'0'0'41'16,"0"0"1"-16,0 0 5 0,0 0 13 15,0 0-9-15,0 0-25 0,4-23-11 16,-4 25-2-16,5 7-5 0,-1 2-7 16,0 4 6-16,0 7 6 0,0 2 1 15,0 2-5-15,0 4-3 0,0 0-4 0,5 1 1 16,-1 0 0-16,-2-3-3 0,3-5 0 15,-1-1 2-15,-2-1-2 0,0-8 0 16,-2-1 0-16,0-4 1 0,1 0-1 16,-3-4 1-16,-2-1 0 0,0-1 0 15,0-2 0-15,0 0-1 0,4 0 1 16,-4-2 1-16,0-2 2 0,2-4-1 16,-2-3-2-16,0-3 0 0,-2-1 0 15,-2-5-1-15,-3-2 0 0,-1-1-2 16,-4-7 2-16,-3-2-2 0,3-1 2 15,-5 1-3-15,3-1 2 0,-1 2-2 16,3 3 3-16,4 4 0 0,2 0 1 16,-1 4-1-16,7 2 0 0,-2 1 0 15,2 2-2-15,2 0 2 0,5 1-1 16,1-1 1-16,-2 2 0 0,6 1 1 16,3 1 1-16,-3 0-1 0,3 2 1 15,-5 2 0-15,9 3 1 0,-5 1 0 0,7 3 0 16,-3 0 1-16,5 4-2 0,-4 3 1 15,4 2 0-15,-3 3-1 0,1 1 1 16,-3 2-2-16,-1 4 1 0,-3-2-1 16,-5 3 1-16,1 2-1 0,-6-2 0 15,0 0 0-15,-4-3-1 0,-2-1 3 16,-6-2-1-16,-2-2 1 0,-1 0-1 16,-5-1 2-16,-5 0-2 0,-2 0-2 15,-3 0 2-15,1-2-2 0,0-4 0 16,2 1-9-16,3-3 1 0,1 0-6 15,2-3 2-15,7 0-1 0,0 0-1 16,3-1 1-16,1-3-5 0,2 0-3 0,2 1-4 16,2 0-6-16,0 1-12 0,0-1-21 15,8 1-41-15,-4-1-107 0</inkml:trace>
  <inkml:trace contextRef="#ctx0" brushRef="#br0" timeOffset="49464.019">18641 11337 59 0,'0'0'19'0,"0"0"-3"0,0 0 6 15,0 0 1-15,6-2-5 0,-6 2 0 16,0-1 3-16,-6-1 9 0,2 1-9 16,2-1-9-16,0 1 10 0,0 1-4 15,0-2 6-15,0 2 5 0,2 0-2 16,0 0-3-16,-2 0-2 0,2-3-1 15,0 3-8-15,0-2-2 0,0 2-3 16,2 0-3-16,0 0 0 0,0 2 2 16,-2 3-1-16,2-2-2 0,0 3 2 15,0-2-3-15,2 2 0 0,-2 1 2 0,5-1-1 16,-3-1-1-16,2 1 0 0,0-1 1 16,4 4 1-16,5-5-1 15,-3 1 1-15,5-2-1 0,1-1 4 0,5-2-1 16,0 0-3-16,2 0-2 0,0-6 0 15,1-1 1-15,-3 0-1 0,-4 0 2 16,-3 1-2-16,-5 0 0 0,-3 0 2 16,-4 0-1-16,2-1 1 0,-6 0 3 15,0-4-1-15,-8 0 1 0,-2-1-1 16,-5 1-5-16,-1-3 0 0,-3 3 1 16,-4-1-2-16,-2 1 0 0,3 2 0 15,-1 2 1-15,2 4-1 0,-1 2 0 16,3 1-1-16,-2 4 1 0,7 3 0 15,-3 3-2-15,5 1 2 0,2 2-1 16,-5 4 1-16,9-3 0 0,-2 1-1 16,3 1 1-16,-1 0 0 0,4 0 0 15,-2 2-3-15,4 0 2 0,0 2 2 0,2-3-1 16,6 3 0-16,-6-1 0 0,7-1 1 16,-1-1 1-16,0-3-2 0,5 0-2 15,-3-3 2-15,9 0 2 0,-5-2-2 16,3-6 0-16,-1 1-2 0,3-4 2 15,1 0 0-15,5-1 0 0,-4-8-2 16,4 1-15-16,0-3-16 0,-5 2-9 16,-3 0-15-16,-1-5-51 0,-7 3-82 15</inkml:trace>
  <inkml:trace contextRef="#ctx0" brushRef="#br0" timeOffset="50041.992">18997 11265 274 0,'0'0'35'16,"0"0"7"-16,0 0-6 0,0 0-10 15,0 0-8-15,0 0 0 0,0 0 8 0,21-76-5 16,-21 74 5-16,0 0-5 0,-3-1 3 16,1 1-4-16,2 1-2 0,0-1 0 15,0 1-1-15,0 1-4 0,0 0-6 16,0 3 1-16,0 4-7 0,2 3 1 15,5 4 0-15,-3 5 3 0,0 1 2 16,0 3 1-16,2 1-4 0,0 3 1 16,-6-2-4-16,3 6 0 0,-3-2 2 15,2 2-3-15,0-2 0 0,2-1 0 16,0-6 0-16,2-1 1 0,7-2-1 16,-7-5 0-16,2-1 0 0,0-1-1 15,3-3 1-15,-5 0-3 0,-2-1 2 0,0-3-6 16,-2-3 5-16,-2-1 1 0,0 1-3 15,0-2 3-15,2 0 1 16,0 0 1-16,2-5 0 0,5 2-1 0,-7-3 0 16,4 1 0-16,0-1 3 0,-2-2-3 15,2-1-2-15,3-2 2 0,-1-2 0 16,0-3 0-16,-4 2 2 0,7 0 0 16,-9-2-2-16,0 2 3 0,-2-1-1 15,0 1-2-15,-2 1 1 0,-4-2-1 16,-3 2 0-16,3 1 1 0,-6-3-1 15,1 4 1-15,3-1-1 0,-2 4-1 16,-1-3 1-16,1 3 1 0,2 2-1 16,0 1 1-16,-7 1-1 0,5 4-1 15,-1 0-1-15,-3 6 1 0,0 2-1 0,-1 4-7 16,7 2-14-16,-3-2-7 16,1 5-6-16,2 2-6 0,4-2-12 15,0 0-21-15,-3-1-32 0,7-3-55 0</inkml:trace>
  <inkml:trace contextRef="#ctx0" brushRef="#br0" timeOffset="50651.146">19357 11317 208 0,'0'0'52'0,"0"0"4"0,0 0 2 15,0 0-3-15,0 0-7 0,0 0-13 0,0 0-1 16,-11-19-2-16,11 19-9 0,4 0-6 16,3 0-6-16,-1 5 4 0,2 3 1 15,2 4-5-15,1 0 1 0,-1 6-2 16,0 4-4-16,-3 5 0 0,-1 1-2 15,-4 6-1-15,0 0 0 0,-2 1-2 16,2 1 0-16,-2-2-1 0,0-7 1 16,0 1 0-16,0-7 0 0,4-1-1 15,2-4 1-15,-2-4-2 0,-4-3 3 16,0-6-4-16,0 2 3 0,0-3-1 16,0-2 0-16,0 0 0 0,0 0 1 15,0-7 3-15,-2-2-3 0,-8-3 0 16,4-2-1-16,0-5 1 0,-3-5-1 0,-3-4 0 15,4-5 0-15,-3-4-1 16,5-5 1-16,-4 2-2 0,4 3-3 16,1 6 4-16,1 3 0 0,2 5 1 15,2 3 0-15,0 4 0 0,0-1-1 0,6 5 1 16,1 1 0-16,-1 3 0 0,6 1 0 16,-1 0 0-16,1 4 1 0,5 0 1 15,1 3 1-15,3 0-1 0,-1 1 0 16,-1 4 0-16,0 3 1 0,-1 0-1 15,-1 4 0-15,-5-1-2 0,1 4-3 16,-9 1 3-16,-2 1 2 0,-2 3-2 16,-2 0 0-16,-4 2 1 0,-9-2-1 15,5 0-1-15,-5-5-5 0,-1-1-3 16,-1 0-10-16,1-3-3 0,-3-3-2 16,5 1-5-16,-5-4-7 0,9-1-2 15,-1-4-5-15,-3 0-37 0,8-1-82 16</inkml:trace>
  <inkml:trace contextRef="#ctx0" brushRef="#br0" timeOffset="51026.102">19780 11419 260 0,'0'0'78'0,"0"0"-45"16,0 0 28-16,0 0 5 0,0 0-19 0,0 0-12 16,0 0 0-16,79 1-3 0,-71-1-7 15,0 0-1-15,-4 0-7 16,3 0-3-16,-3 0-3 0,4 0-4 0,2 0-1 15,3-1 2-15,3-1-5 0,1-4 2 16,4 3-2-16,3-6-1 0,3 3-1 16,6-1 0-16,-2-1 1 0,0 2-2 15,-2 0 0-15,-4 0-10 0,-6 6-16 16,-3-6-5-16,-5 6-7 0,-5-3-4 16,-4 2-1-16,-4-1-20 0,-9-2-31 15,-1 0-134-15</inkml:trace>
  <inkml:trace contextRef="#ctx0" brushRef="#br0" timeOffset="51541.562">20717 11187 87 0,'0'0'338'16,"0"0"-317"-16,0 0 16 0,0 0 18 16,0 0-16-16,0 0-17 0,0 0 3 15,0 0-4-15,24-55-11 0,-32 55-5 16,-6 0 0-16,1 1-3 0,-5 5-1 0,7 3 2 15,-5-1-3-15,1 3 3 0,3 2-3 16,-7 0 0-16,7 4-1 16,-9 4 0-16,1 3 2 0,-1 1-2 15,-2-1 2-15,1 3-1 0,1-5 0 0,0-2 1 16,5-3 0-16,-1-2-1 0,7-3 0 16,4-4 0-16,-3 0-1 0,5-2 0 15,2-1 1-15,2-1 0 0,0-2-1 16,4 2 0-16,4-3 0 0,-3 2 1 15,5 0 0-15,6-3 4 0,1 0 2 16,10 0 4-16,2-1 0 0,6-2-1 16,4-1-2-16,5-2-3 0,3 1 2 15,-1-4-6-15,-3 2 2 0,-2 0-2 16,-7 1 0-16,-12 1-1 0,-5-1 1 16,-7 3-10-16,-8 0-17 0,-2 0-3 15,-2 1-3-15,-2-2-16 0,-6 0-14 16,-7-1-41-16,5 0-115 0</inkml:trace>
  <inkml:trace contextRef="#ctx0" brushRef="#br0" timeOffset="51807.458">20655 11085 437 0,'0'0'48'0,"0"0"6"0,0 0-2 16,0 0 1-16,0 0-22 0,0 0-8 15,0 0 0-15,0 0-2 0,49-5-4 16,-40 22-3-16,-7 3 3 0,0 6-6 16,0 2 0-16,-2 5-4 0,2 2 1 15,-2 4-4-15,-2 3-3 0,0 1 0 16,0-1-1-16,2 0 0 0,0-4 1 0,4-2-1 16,4-5-4-16,0 0-13 0,-2-3-15 15,1-5-13-15,-3 0-15 16,2-4-9-16,-4-6-15 0,-2 2-49 15,0-7-134-15</inkml:trace>
  <inkml:trace contextRef="#ctx0" brushRef="#br0" timeOffset="52838.471">18660 12925 47 0,'0'0'149'0,"0"0"-143"0,0 0 5 0,0 0 8 16,0 0-8-16,0 0-7 16,0 0 2-16,45-82 7 0,-47 75 8 15,-4-1 5-15,-2 2 15 0,-5 3-17 0,1-2 0 16,0 2 6-16,-3 0-3 0,7 0-3 15,-2 3-1-15,1-2 1 0,3 2-4 16,4-3-2-16,2 3-4 0,0 0 1 16,0 0-5-16,0 0-5 0,0 3-5 15,6 2 0-15,0 2 1 0,-1 0 0 16,3 2 1-16,-2 3-1 0,2-2 0 16,3 0 2-16,-1 0-2 0,4-4 0 15,1 0-1-15,1 0 0 0,5-3 1 16,0-3-1-16,2 0 1 0,3-3 1 15,5-6-2-15,2-3 0 0,-2-3 0 16,3-3 2-16,-1 2-2 0,-6 0 0 16,-3 0 2-16,-9 4-2 0,-9 4 1 15,-4-1 0-15,-2-1-1 0,-4 0 3 16,-11-3 3-16,-3 1-1 0,-5-3-5 0,-2 1 1 16,-2 3 1-16,1 1-2 0,-1 4 0 15,0 5 0-15,2 1 1 0,2 0-1 16,1 6 0-16,1 5 0 0,2 1-2 15,1 5 1-15,1 0 1 0,1 2 1 16,1 1-1-16,5-1 1 0,1 2-1 16,1-2 0-16,4-1 0 0,2 0-1 15,2 0 1-15,0 0-1 0,4-2 1 16,2-2-1-16,5 2 1 0,1 2 0 16,5-3-1-16,-1 4 1 0,3-5 0 15,4 1 0-15,3-5 0 0,3-1 0 16,2-9 0-16,0 0 0 0,-2 0 0 15,0-8-1-15,2 0-16 0,-6-5-9 16,-2-3-10-16,2-2-13 0,-5-1-17 16,-3-3-45-16,-5 4-81 0</inkml:trace>
  <inkml:trace contextRef="#ctx0" brushRef="#br0" timeOffset="53291.857">19204 12636 363 0,'0'0'31'0,"0"0"24"0,0 0 7 16,0 0-12-16,0 0-21 0,0 0-5 16,0 0-2-16,-9-91-1 0,7 85-3 15,0 4 0-15,0 2-3 0,2-3-1 16,0 3-2-16,0 0-3 0,0 6-4 16,0 5-5-16,0 6 1 0,0 2 1 15,2 4 0-15,0 0 0 0,-2 3 0 16,0-1 0-16,2 3-2 0,-2-3 3 15,2 2-3-15,0 0 1 0,3 1 0 0,3 3-1 16,-6-2 2-16,4 2-2 0,0-1 1 16,3-5-1-16,3 1 0 15,0-2 2-15,5-2-2 0,-5-2 0 0,3-4 0 16,1-1-1-16,-3-5 1 0,5-4 0 16,-3-3 0-16,-1-3 0 0,-1-2 0 15,-5-6 0-15,4-2 1 0,-3-4 1 16,-3 1-1-16,-2-1 0 0,-4 0 0 15,0-4 1-15,0-2-2 0,0-4 0 16,-6 0 0-16,-5-4 0 0,1 1-1 16,-2 4 0-16,-1 6 1 0,-1 5-1 15,1 4 0-15,-1 5-1 0,-1 3 1 0,1 2-8 16,-3 4-4-16,1 4-6 16,-3 2-8-16,1 3 1 0,3-3-6 15,1 4-8-15,-1-4-7 0,5 2 0 16,2-1-19-16,-3-1-23 0,7-3-54 0</inkml:trace>
  <inkml:trace contextRef="#ctx0" brushRef="#br0" timeOffset="53994.858">19578 12734 375 0,'0'0'54'0,"0"0"8"0,0 0-7 0,0 0-5 16,0 0-13-16,0 0-10 0,0 0-9 15,12-22-7-15,-6 31 1 0,1 3 1 16,3 3-1-16,-4 3-7 0,0 3 1 16,-2 4-2-16,3 2 0 0,-1 5-3 15,-4 4 1-15,-2-2-1 0,2 1-1 16,-2-3 1-16,2-6 1 0,2-1-2 16,0-5 0-16,2-3-2 0,1-3 1 15,-1-5 1-15,-2 1-1 0,-2-5 0 16,0-2 0-16,-2-3-1 0,0 0 2 0,0-1 2 15,-4-6-2-15,0-3 3 16,-6-2-3-16,1-1-1 0,-1-4 1 16,-5 2 0-16,5-7 1 0,0-3 0 15,-5-4-1-15,7-5 0 0,4-5-1 0,4 2 0 16,2-3-1-16,4 7 2 0,9 4-2 16,-7 5 1-16,2 4 1 0,7 5 0 15,-7 0 0-15,3 1 1 0,-1 1 1 16,0 2 0-16,1 2 0 0,-3 0-2 15,2 4 1-15,-3-1 1 0,3 3-1 16,-2 2-1-16,-1 1 0 0,3 0 0 16,1 7 0-16,-3 1 1 0,2 2-2 15,-1 2 1-15,-5 3 0 0,4-1 0 16,-8 6 1-16,-2-5-1 0,0 5 0 16,-10-1 2-16,0 0 0 0,-3 3-2 15,-3-4 0-15,-1 0-2 0,1-2-3 0,1-2-4 16,-4-4 4-16,5 0-7 0,-3-5-7 15,5 1 2-15,0-3 1 0,3 2 2 16,5-5-1-16,0 0-8 0,0 0-9 16,2 0-6-16,0 0-6 0,2-3-21 15,0-2-30-15,0 1-61 16</inkml:trace>
  <inkml:trace contextRef="#ctx0" brushRef="#br0" timeOffset="54276.126">20008 12876 330 0,'0'0'44'0,"0"0"-6"16,0 0 7-16,0 0 3 0,0 0-15 15,0 0-10-15,0 0 1 0,0 0-1 0,-60 0 0 16,54 3-4-16,3-3-4 0,1 3-6 15,2-1 3-15,0 2-3 0,0-1-3 16,5 0 1-16,-1-1-2 0,6-1 3 16,9-1 5-16,-3 0-1 0,9-3 1 15,2-2-2-15,0 0-6 0,-5 0-1 16,5 2-2-16,-6 0-2 0,-2 1-5 16,-3 1-21-16,-6-3-19 0,-5-1-27 15,-3-2-39-15,-2-2-125 0</inkml:trace>
  <inkml:trace contextRef="#ctx0" brushRef="#br0" timeOffset="54994.689">20500 12572 286 0,'0'0'19'0,"0"0"27"16,0 0 10-16,0 0 4 0,0 0-28 16,0 0-6-16,0 0 1 0,0 0-1 15,-9-47-4-15,9 47-2 0,-2-3-2 16,0 3-6-16,-4 0-6 0,-2 0-2 15,-9 7-4-15,5 1 0 0,-5-1-2 16,3 2 2-16,1 0-1 0,-3 2 1 16,3 1-4-16,-1-2-5 0,4 3 4 15,1-1-1-15,-1 1 1 0,6 1 4 16,4-3-1-16,0 1 2 0,0 0 2 0,6 0-2 16,2 1 0-16,1-2 1 0,1 0 3 15,9 1 3-15,-3 2 1 0,7 0 2 16,4 0 4-16,4 3 8 0,2-4-4 15,4 0-2-15,-2 0-2 0,0 1 0 16,-2-3-2-16,-6 1-5 0,-2-4 2 16,-6 3-2-16,-5-1-3 0,-4 1-1 15,-5 1-3-15,-5 1 2 0,0 1 1 16,-5-3-3-16,-1 0 0 0,-8 1-8 16,6-4-7-16,-5-1-2 0,-3-2 1 15,1-2-6-15,-6 0 0 0,1-2 7 16,-3-1 1-16,-4 0-21 0,0 0-2 15,-2-5 6-15,9 0 6 0,-3-1-4 0,4-2-6 16,7 2 14-16,4-4 20 0,1 2 1 16,1 1 3-16,6-2 11 0,0-4 19 15,9-2 0-15,1 0 4 16,2-5 1-16,7-1-9 0,4-2 3 0,-5-1 1 16,9 0-5-16,-4-1-8 0,-5 5 0 15,-1-1-4-15,-7-1-4 0,-6 2-3 16,-1-5-5-16,-3 2-1 0,0-1-3 15,-7 2 2-15,-1 3-2 0,-4 0-2 16,1 3-3-16,1 4-1 0,-9 2-6 16,7 7-6-16,-7 1-9 0,7 2-6 15,2 8-15-15,-7 5-11 0,7 3-31 16,-9 1-98-16</inkml:trace>
  <inkml:trace contextRef="#ctx0" brushRef="#br0" timeOffset="62477.296">24572 7107 218 0,'0'0'57'0,"0"0"-16"0,0 0-3 15,0 0 1-15,0 0-8 0,0 0 1 16,0 0-6-16,-62-33-2 0,58 28-4 16,2-1-2-16,2 2 0 0,-2-6 0 15,2 2 0-15,0-1 0 0,0-2-1 16,6 2-2-16,0 0-1 0,0-1-4 15,9 3-3-15,-3-1-1 0,-2 2-1 16,11 4-2-16,-6 2-2 0,9 4 0 16,-3 6-1-16,0 6 0 0,3 2 0 15,1 8 0-15,-6 4 0 0,2 3 0 0,-11 4 1 16,2 0-1-16,-5-3 1 0,-7 0 0 16,0-3-1-16,0-5 1 0,-5-1-1 15,-1-9-3-15,0 1 0 0,-2-7 3 16,6-2 0-16,-9-2 0 0,-1-1 0 15,2-3 0-15,1-2 1 0,1 0-1 16,-4-7-1-16,7-2 1 0,-3 0 1 16,2-5-1-16,0-2 0 0,0-2 0 15,4-5 0-15,2-4 1 0,0-5-1 16,0 1 0-16,2 0 0 0,8 3 0 16,-2 3-1-16,0 4 1 0,3 5 0 15,5 0-1-15,-3 3 1 0,12 6 0 0,-5-2 0 16,1 4 0-16,6 1 1 0,-2 4-1 15,1 0 2-15,-5 3 0 16,6 6-2-16,-8 4 1 0,-5 5-2 16,5 4 1-16,-9 4 0 0,-6 0 0 15,2 1 0-15,-6-1 0 0,0-3 0 16,0-1-2-16,-2-4-3 0,-2-5 0 0,2 1-1 16,-4-6 3-16,-2-2-1 0,-3 0 2 15,5-5 1-15,-4-1 1 0,-3 0 1 16,3-6 0-16,4-1-1 0,-5-3 0 15,1 0 1-15,4-5-1 0,2-3 1 16,-2-1-1-16,4-5 1 0,2-4 0 16,0-6 0-16,6-1-1 0,0 3 1 15,0 4 0-15,11 4-1 0,-7 5 1 16,2 6-1-16,9 6 1 0,-2-4 0 16,-3 8 2-16,11 1 2 0,-4 2-1 15,-2 0-3-15,5 5 2 0,-1 4-2 0,-4 3 2 16,0 3 0-16,-3 5-1 0,-3 2-1 15,-9 7-1-15,6 2 1 0,-8 3-1 16,-2 3 0-16,-2-7-5 0,-4 2-10 16,-4-4-12-16,2-5-14 0,0-3-14 15,6-6-15-15,-5-2-35 0,3-5-61 16</inkml:trace>
  <inkml:trace contextRef="#ctx0" brushRef="#br0" timeOffset="62867.92">25399 7034 349 0,'0'0'62'0,"0"0"-14"15,0 0 8-15,0 0 4 0,0 0-21 0,0 0-16 16,0 0-4-16,-27-76-5 16,12 76-8-16,5 6-5 0,-2 1-1 15,-7 5 0-15,9 2 1 0,-7 4-1 0,7-1 0 16,4 3-1-16,-1 0 1 0,3 4-2 15,-2-1 2-15,2 2 0 0,4 1 0 16,0-4 0-16,4 0 0 0,6-1 0 16,3-4 0-16,-1-1-2 0,7-1 2 15,-1-4 0-15,1-5-1 0,8 0 1 16,-4-4 1-16,-3-2-1 0,9-3 1 16,-8-8 0-16,-5-1 1 0,5-3-1 15,-13-3 2-15,3 1 5 0,-3-2 4 16,-6-2 0-16,-2-4-1 0,-4-4-4 15,-8-5-3-15,3-2-2 0,-5 3-1 16,-3 4 0-16,-5 6-1 0,7 4-2 16,-8 7-6-16,11 5-8 0,-5 4-9 15,7 3-1-15,0 7-12 0,-7 5-15 16,13 8-18-16,0-1-42 0,-2 2-86 16</inkml:trace>
  <inkml:trace contextRef="#ctx0" brushRef="#br0" timeOffset="63258.367">25612 7024 356 0,'0'0'66'0,"0"0"0"0,0 0-7 16,0 0 3-16,0 0-11 0,0 0-17 16,0 0-10-16,0 0-6 0,8-100-5 15,-6 100-7-15,6 6-4 0,0 6-2 0,-1 4 0 16,1 4 4-16,6 5-3 0,-3 3 0 15,-1 1 2-15,7 5-3 16,-3-1 1-16,5-3 0 0,-7-1 0 16,7-5-1-16,-7-4 1 0,5-4 0 15,-5-7 1-15,-8-1-2 0,7-3 2 16,-7-5-2-16,0 0 1 0,2-3 1 0,-2-5-1 16,-2-3 3-16,4-5-3 0,3-2 4 15,-5-8-1-15,0 1 4 16,0-5 2-16,-2-7-6 0,0-5 1 0,-2-4-4 15,2 1 0-15,-2 8-1 0,0 9 0 16,0 11 0-16,0 6-2 0,-2 7-5 16,2 3-4-16,0 1-7 0,0 4-16 15,0 9-21-15,0 5-5 0,0 2-13 16,0 5-14-16,0-4-108 0</inkml:trace>
  <inkml:trace contextRef="#ctx0" brushRef="#br0" timeOffset="63758.248">27017 6936 305 0,'0'0'25'0,"0"0"3"0,0 0 23 16,0 0 2-16,0 0-18 0,0 0-11 15,0 0 0-15,0 0 1 0,-58-125-5 16,48 114-1-16,-2 2-4 0,3-1 1 16,-7 3-5-16,3 5-6 0,-9-1-1 15,1 3-4-15,-4 6 0 0,-6 3 0 0,-2 4 0 16,0-1 0-16,4 1-2 0,8-1 1 16,5-1-4-16,1 3 3 15,7-3 1-15,4 1-1 0,2-1 2 16,2 1-1-16,2-2 0 0,4 0 1 0,5 1-2 15,-1-1 2-15,2-1 1 0,9 0-1 16,0 1 1-16,1 0 1 0,5 1 0 16,6-2 4-16,2 1 3 0,3-2-1 15,3 1-5-15,-6-2 3 0,-2 2-2 16,-8-2 1-16,-4-2-2 0,-3 1 1 16,-3 0-1-16,-11 0 0 0,-2-2-1 15,-2 0-2-15,0 4 0 0,-6-2 4 16,-9 1 1-16,-3 0-2 0,-5 0 0 15,2 1-2-15,-3-2 1 0,-3-2-2 16,2 2 0-16,2-3-6 0,0 0-8 16,9-2-2-16,-5-1-3 0,9 0-3 15,-5-4 1-15,7-1-4 0,0-2-8 0,0-3-6 16,-3-5-4-16,9-1-41 0,2-4-56 16,0-2-105-16</inkml:trace>
  <inkml:trace contextRef="#ctx0" brushRef="#br0" timeOffset="64023.865">26854 6697 358 0,'0'0'69'15,"0"0"1"-15,0 0-6 0,0 0 2 16,0 0-12-16,0 0-13 0,0 0-13 16,0 0-4-16,-8-83-8 0,12 86-8 15,-2 4-6-15,2 5-1 0,2 8 2 16,-2 2 6-16,1 6-3 0,1 4-3 15,2 5 3-15,0 7-5 0,-2 2 2 0,-1 4-1 16,1 5-1-16,2-4 0 16,-2-4 0-16,3-6 1 0,-5-6-1 15,4-1-1-15,2-8-8 0,-4 0-8 0,-1-4-12 16,-1-3-16-16,-2-1-17 0,4-8-12 16,0-1-22-16,-4-6-47 0,2-3-183 15</inkml:trace>
  <inkml:trace contextRef="#ctx0" brushRef="#br0" timeOffset="64320.664">27261 6754 414 0,'0'0'50'15,"0"0"-8"-15,0 0 22 0,0 0-2 16,0 0-17-16,0 0-9 0,0 0-6 0,0 0-7 16,0 0-9-16,-8-30-10 0,8 41-4 15,2 4 4-15,0 4 0 0,4 3 2 16,-4 3-2-16,2 5 0 0,3 3-1 16,1 1-1-16,0 0 0 0,-4 0-2 15,3-1 1-15,-1-3 0 0,0 0-1 16,-2-2-6-16,-4-3-25 15,0-1-24-15,-2-2-28 0,-8-3-20 0,3-5-80 16</inkml:trace>
  <inkml:trace contextRef="#ctx0" brushRef="#br0" timeOffset="64633.043">27681 7221 459 0,'0'0'69'0,"0"0"-29"16,0 0 9-16,0 0 8 0,0 0-11 15,0 0-23-15,0 0-7 0,0 0-4 16,23-20-4-16,-23 28-2 0,0 3-3 16,-5 5-2-16,-1 2 2 0,-4 3 0 15,-7-1-3-15,7 2-1 0,-11-2-19 16,7 1-18-16,-7 0-28 0,5-4-31 0,-7-3-69 16,2-6-238-16</inkml:trace>
  <inkml:trace contextRef="#ctx0" brushRef="#br0" timeOffset="64992.355">28727 6710 438 0,'0'0'45'0,"0"0"-16"16,0 0 20-16,0 0 6 0,0 0-15 0,0 0-18 16,0 0-3-16,0 0-4 0,0-23-11 15,0 40-2-15,-4 3-2 0,0 8 4 16,-1 1-2-16,-1 7 0 0,-4 6-1 15,6-2 1-15,-5 3-1 0,7-8-1 16,0-3 4-16,2-4-4 0,0-3-2 16,0-2-12-16,0-5-22 0,0-4-19 15,-2 0-27-15,-6-7-54 0,-2-1-182 16</inkml:trace>
  <inkml:trace contextRef="#ctx0" brushRef="#br0" timeOffset="65179.879">28413 6849 481 0,'0'0'55'0,"0"0"-16"0,0 0 21 15,0 0 1-15,0 0-23 0,0 0-23 16,0 0-2-16,0 0-2 0,0 0-7 16,29-46-2-16,-21 52 0 0,0 2-1 15,-2 3-1-15,9 0-8 0,-7-1-25 16,0 2-13-16,7-3-18 0,-5 0-15 15,2-3-40-15,3-3-135 0</inkml:trace>
  <inkml:trace contextRef="#ctx0" brushRef="#br0" timeOffset="65351.682">28843 6870 457 0,'0'0'49'0,"0"0"-27"0,0 0 0 16,0 0 6-16,0 0-10 0,0 0-16 0,0 0-2 16,0 0-19-16,0 0-21 0,6-16-39 15,-10 18-122-15</inkml:trace>
  <inkml:trace contextRef="#ctx0" brushRef="#br0" timeOffset="65883.145">29225 6794 153 0,'0'0'290'16,"0"0"-266"-16,0 0 7 0,0 0 13 0,0 0 1 16,0 0-21-16,0 0-6 0,0 0-1 15,0 0 2-15,-68-62-5 0,68 61-9 16,-4 1-1-16,2 1-3 0,-1 8-1 15,1 0-1-15,0 1 1 0,2 2 0 16,0 0 1-16,0 1 1 0,0-1-2 16,4 2 0-16,3 2 2 0,5-1-2 15,3-2 0-15,1 0 0 0,5 0 0 16,1-2 0-16,5-5 1 0,-4-3-1 16,6-3 0-16,-2 0 2 0,-2-6 1 15,-5-3-1-15,1 0 0 0,-9-1-1 16,3-1 3-16,-9 2-1 0,-6-5 10 15,4-2-1-15,-4 0-1 0,-4-3-5 16,0-3 0-16,-4 2-4 0,-7-3-1 16,1 3 1-16,-3 1-2 0,-1 4-1 0,-3 2 0 15,-2 4 1-15,3 5 0 0,-5 2-1 16,0 2-1-16,2 3 0 0,-4 6 2 16,3 3-2-16,-1 1 1 0,4 5-1 15,2-2 2-15,5 1-2 0,0 5-1 16,3-1 2-16,3 1-1 0,0 3 0 15,4-2 1-15,4 2-1 16,0 1 1-16,4-1-3 0,8 1-2 0,-2-4-5 16,9 1 3-16,0-4 2 0,3-2-2 15,1-1 0-15,2-6-3 0,8 1-10 16,0-8-12-16,8-3-14 0,1 0-16 16,-3-9-51-16,-2-1-115 0</inkml:trace>
  <inkml:trace contextRef="#ctx0" brushRef="#br0" timeOffset="66320.595">29742 6735 458 0,'0'0'44'0,"0"0"-2"15,0 0 10-15,0 0-3 0,0 0-18 16,0 0-12-16,0 0-3 0,0 0-1 16,-27-101-5-16,23 98-5 0,0 3-2 15,-9 0-3-15,1 2 0 0,-3 7-3 16,-3 2 3-16,1 6-1 0,-3 1 1 15,3 6 0-15,0-1 0 0,3 1-2 16,-1-2 1-16,7 1-3 0,2-1-3 16,2-3 0-16,2 0-1 0,2-3 5 15,0 0-2-15,8-2 4 0,-2-6-1 16,3 3 2-16,1-4-1 0,2-3 1 0,-1-2 2 16,3-2-2-16,-1 0 0 0,-1-3 1 15,2-6 0-15,-3-3 1 0,1 1 2 16,1-6-3-16,-3-2 5 15,2-1 4-15,1-3-3 0,-3-5 0 0,7 0-2 16,-5 0 2-16,2 6 0 0,-3 9-2 16,-7 8 0-16,-4 5-1 0,2 0-2 15,2 3-2-15,-2 8-2 0,2 3 2 16,2 6 0-16,-3 2 0 0,-1 4 1 16,-2 2-2-16,2 0 2 0,-2 1-1 15,2-6 1-15,2-1-1 0,-2-2-7 16,4-3-13-16,0-1-9 0,3-4-23 15,-1-1-17-15,0-5-4 0,0-6-51 16,5 0-160-16</inkml:trace>
  <inkml:trace contextRef="#ctx0" brushRef="#br0" timeOffset="66539.281">30031 6674 208 0,'0'0'266'0,"0"0"-228"15,0 0-7-15,0 0 17 0,0 0-4 16,0 0-21-16,0 0-8 0,0 0 7 16,60-2-2-16,-43 17-2 0,3 2-4 15,1 1-4-15,2 4 2 0,1 0-7 16,-1 3-3-16,-2 1 0 0,0 0-1 16,-5-2-1-16,-1 2-7 0,-3-6-25 15,-8-3-18-15,0-4-18 0,-4-3-12 16,-4-5-15-16,0-4-112 0</inkml:trace>
  <inkml:trace contextRef="#ctx0" brushRef="#br0" timeOffset="66695.556">30277 6738 306 0,'0'0'172'0,"0"0"-103"0,0 0-14 16,0 0 11-16,0 0-6 0,0 0-24 15,0 0-15-15,0 0-9 0,0 0-9 16,-21-29-1-16,7 52-1 0,0 5-1 15,-5 3 1-15,-4 3-1 0,2 2-5 16,-5-1-30-16,3-1-32 0,-6-3-36 16,0-6-46-16</inkml:trace>
  <inkml:trace contextRef="#ctx0" brushRef="#br0" timeOffset="68616.975">24787 8016 202 0,'0'0'52'0,"0"0"-1"15,0 0 0-15,0 0-4 0,0 0-4 16,0 0-14-16,0 0-9 0,0 0 3 0,-50-56-2 16,40 49-5-16,2-2-9 0,3 3 3 15,-5-4-4-15,0 3 1 16,4 1-1-16,1 0 2 0,3 0 2 0,2-1 6 15,0 1-4-15,2-3-6 16,5 0-1-16,5 2 1 0,3-2 0 0,5 2 1 16,-1 0 1-16,10 1-1 0,2 3 1 15,0 3-4-15,-2 7 2 0,-7 6-3 16,-1 5 2-16,2 7-5 0,-11 6 2 16,3 3-2-16,-9 5 0 0,-4-1 1 15,-2-3 0-15,-2 0-1 0,-4-3 1 16,-3-5-1-16,3-5-4 0,2-5-2 15,2-6 2-15,-4-2 0 0,0-4 2 16,-3-2 2-16,1-3 1 0,2 0-1 0,-4-2 1 16,-3-4 0-16,5 0-1 15,2-5 0-15,-3-1 0 0,1-2 1 16,-2-2-2-16,10-2 2 0,-4-1-1 16,0-6 0-16,4-1-1 0,0-5 1 0,6 3 0 15,-4 5 0-15,6 1 0 0,5 5 0 16,-1 5 0-16,-4 2 0 0,11 3 1 15,-5 3 0-15,11 3-1 16,-4 1 4-16,-3 3-2 0,9 5 1 0,-6 4-3 16,-5 1 0-16,7 3 0 0,-10 5-2 15,3 2 1-15,-6 2 2 0,-3 0-1 16,-1 1 0-16,-2-4 0 0,-2 0 0 16,-2-4-1-16,0-4 0 0,-2-2-1 15,-4-4 1-15,2-3 1 0,0-3 0 16,1-1 0-16,-3-1 2 0,-2-1 0 15,-4-3-1-15,5-2-1 0,1 0 0 16,-4-5 0-16,-3 0 0 0,7-3 2 0,-2-3-2 16,2-5 0-16,-3-4 0 0,7-8 0 15,2-3-2-15,5-2 2 0,7 5 0 16,-2 2 0-16,-1 5 0 0,7 10 2 16,-3 2-4-16,7 7 4 0,-5 0 0 15,12 4 3-15,-1 2-1 0,5 2 0 16,0 0 0-16,0 8-1 0,-2 5-1 15,-8 8 0-15,2 3-2 0,-13 7 0 16,3 3 1-16,-7 2-1 0,-4 1 0 16,-2-2-6-16,-2-1-11 0,-9-4-8 15,5-3-14-15,2-4-5 0,4-4-15 16,0-1-13-16,-2-4-46 0,0-3-85 16</inkml:trace>
  <inkml:trace contextRef="#ctx0" brushRef="#br0" timeOffset="69023.137">25521 8020 299 0,'0'0'52'15,"0"0"-7"-15,0 0 11 0,0 0 4 16,0 0-20-16,0 0-8 0,0 0-2 16,22-113-3-16,-30 99-8 0,-4-2-9 15,1 3-4-15,3 2 0 0,-6 5 1 16,3 4-2-16,3 2-3 0,-2 0-2 15,-5 4 0-15,9 6 0 0,-6 1-1 16,-1 6 1-16,5 0 0 0,0 3 0 16,-5 2 0-16,7-1 0 0,2 6 0 15,0-2-1-15,2 4 1 0,2-3 0 16,2 1-1-16,6-3 1 0,-2-3 0 16,13-2-2-16,-5-4 0 0,9-3 2 0,2-4-1 15,-2-5 1-15,4-3 0 0,1-4 0 16,3-9 1-16,-4-3-1 0,0-4 2 15,-8 0 0-15,4-3 3 16,-13-1 2-16,0-2 4 0,-6-3 0 0,-2-5-3 16,-2-4-4-16,0-5-3 0,-2 4 0 15,-6 4-1-15,0 7 0 0,0 10-7 16,-9 5-7-16,5 7-9 0,-5 6-5 16,1 0-14-16,-5 12-13 0,6 2-14 15,-5 6-36-15,1 2-71 0</inkml:trace>
  <inkml:trace contextRef="#ctx0" brushRef="#br0" timeOffset="69445.209">25721 7885 351 0,'0'0'38'0,"0"0"10"0,0 0 1 0,0 0 16 15,0 0-9-15,0 0-11 0,0 0-15 16,0 0 0-16,33-86-8 0,-24 86-12 15,-1 0-4-15,-2 4-2 0,11 4 1 16,-3 5 4-16,-2 3-4 0,7 3 0 16,-7 6-2-16,3 3 0 0,-5 7-2 15,5-3-1-15,-5 0 1 0,-2-3 3 16,1-6-4-16,1-4-1 0,-2-6 0 16,-4-4-3-16,0 0 2 0,1-5 2 15,-1-3-1-15,2 1 1 0,-2-2 0 16,0-3 1-16,2-4 0 0,-4-4 0 15,5-3 0-15,1-4 2 0,0-1-3 16,-2-6 1-16,-1-4 2 0,1-5-1 16,2-7 1-16,-2-1-1 0,0 1 0 0,-1 5-1 15,-5 10-1-15,0 7 0 0,2 9 0 16,-2 3 1-16,0 4-1 0,0 3-1 16,0 0 1-16,0 0-5 0,0 5-10 15,0 4-10-15,0 5-2 0,0-3-10 16,0 7-6-16,2-2-15 0,-2 4-15 15,0 1-32-15,-2-5-78 0</inkml:trace>
  <inkml:trace contextRef="#ctx0" brushRef="#br0" timeOffset="70257.889">26984 7840 129 0,'0'0'51'0,"0"0"-6"16,0 0 1-16,0 0 11 0,0 0 0 15,0 0-18-15,0 0 2 0,19-47-8 0,-13 39-3 16,-4 0-4-16,2 0-4 0,-2 2-1 15,-2 1-3-15,0-1-2 0,0-1-4 16,-6 0-4-16,0 1-4 0,0-3-1 16,-1 1-1-16,-3 0 0 0,-2 0-2 15,3-2 1-15,-3 4-1 0,0 1 1 16,3 0-1-16,1 5 0 0,-2-3 0 16,4 3-1-16,1-1 1 0,5-1 1 15,-4 2-1-15,2 0-1 0,-2 0 1 16,0 0 0-16,-2 0 1 0,0 0-1 15,-1 3 0-15,1 3-1 0,-8 2 1 16,1 3 0-16,3 1-1 0,-9-2 1 0,9 2 0 16,-7 2-2-16,7-3 2 0,2 1-4 15,0 2 2-15,-1-2 1 16,7 1-1-16,0-1-1 0,2-2 3 16,0 2-2-16,2-4 2 0,2 1 0 0,5 0 0 15,1 0 0-15,-2 2 0 0,7 0 0 16,-1 0 0-16,9 0 3 0,-2 0 3 15,3 0 5-15,7-2-2 0,0-2-1 16,3-2 0-16,1 1 1 0,-2-1-2 16,4-1-1-16,-6 3-2 0,0-5 0 15,-2 4 1-15,-8-3-1 0,-5 1-1 16,-3 1 0-16,-5 0-2 0,-2 1-1 16,-6-1 0-16,0 1 0 0,0 1 1 15,-8 1 1-15,-5 3 0 0,-1-1 0 16,-7 2-1-16,-6-2 0 0,2 0 1 15,-3 1-2-15,-1-2-3 0,2-2-5 16,0 0-5-16,6-3-7 0,1 1-2 0,-1-5-3 16,6 3 1-16,-1-3 0 0,6 0-3 15,3-1 3-15,-1-4 3 0,0-3-6 16,6-2 2-16,0-1-11 0,2-5-10 16,0-5-21-16,4 0-77 0</inkml:trace>
  <inkml:trace contextRef="#ctx0" brushRef="#br0" timeOffset="70539.074">26937 7707 355 0,'0'0'51'16,"0"0"-2"-16,0 0 9 0,0 0 1 0,0 0-13 16,0 0-9-16,0 0-1 0,18-57-8 15,-16 57-11-15,5 6-9 0,-5 2-2 16,6 6 4-16,2 3 1 15,-2 3 2-15,1 5-4 0,-1 3-2 16,2 6-1-16,-1 6-1 0,-5-1-2 16,2 7-2-16,-6-4 0 0,6-1 1 0,2-2-1 15,-3-3 0-15,1-6 1 0,-4 1-2 16,2-5-4-16,-2-2-7 0,0-6-4 16,0-1-11-16,-2-2-10 0,0-5-19 15,2 0-11-15,-2-5-15 0,4-5-33 16,0 0-88-16</inkml:trace>
  <inkml:trace contextRef="#ctx0" brushRef="#br0" timeOffset="71086.001">27526 7822 423 0,'0'0'53'16,"0"0"2"-16,0 0-17 0,0 0 14 15,0 0-5-15,0 0-20 0,0 0-10 16,0 0-3-16,0 0-5 0,23-30-5 16,-23 37-4-16,-5 5 0 0,-5 1 2 15,4 2-2-15,-9 0 1 0,-3 1 2 16,1-4-2-16,1 2-1 0,-7-3-2 16,6-3-3-16,-3-4 1 0,5-2 0 15,-3-1 2-15,3-1 1 0,-3 0-4 16,5-3-6-16,-7-4 1 0,13-1 2 15,-5 0 2-15,0-1 3 0,9 0 1 16,-3-2 1-16,6-3 1 0,0-3-2 0,0-2 2 16,6-1 0-16,1 0 2 0,7 4 1 15,-4 1 2-15,5 1-2 16,1 6 2-16,5 1 0 0,2 4 1 0,4 2-1 16,6 1-2-16,-2 2 2 0,-2 6 0 15,-2 7-1-15,-9 1 3 0,-1 4-4 16,-11 8-2-16,-4 1 0 0,-4 8 0 15,-8 4-1-15,-11 0 0 0,2 0-4 16,-1-6-8-16,-5-4 0 0,12-6 7 16,-5-5 5-16,10-1 0 0,-3-4 1 15,5-4-1-15,-2 0 0 0,6-7 1 16,2 1-1-16,0-5 0 0,0 1 2 16,0 1 2-16,4-2 4 0,6 0 2 15,1 0 1-15,-1-2-3 0,8-2-1 16,-5-2-2-16,8 1-2 0,-5 1-1 15,5-2-2-15,-3 2 0 0,-1-2 0 16,6 0-7-16,-7-1-15 0,7 1-14 0,-9-1-26 16,1 1-32-16,-7 1-65 0</inkml:trace>
  <inkml:trace contextRef="#ctx0" brushRef="#br0" timeOffset="71429.715">27900 8209 496 0,'0'0'54'0,"0"0"-31"16,0 0 15-16,0 0 14 0,0 0-19 15,0 0-20-15,0 0 0 0,25-17-1 16,-31 25-2-16,-3 4-5 0,-1 4-2 16,2 2-1-16,-1-1-1 0,-5 5 0 15,4 3 2-15,-1 0-2 0,-5 3-1 16,5-5-14-16,-7 1-32 0,7-5-21 15,-9-6-37-15,5-4-92 0</inkml:trace>
  <inkml:trace contextRef="#ctx0" brushRef="#br0" timeOffset="71851.415">28685 7701 258 0,'0'0'12'16,"0"0"-7"-16,0 0-1 0,0 0 35 16,0 0 28-16,0 0-12 0,0 0-10 0,0 0-8 15,34-152 2-15,-37 146-3 0,3 1 5 16,-2 2-6-16,2 2 0 16,0 1-6-16,0 0-10 0,0 1-8 15,0 7-8-15,0 9-2 0,0 3 6 0,-2 7 5 16,-2 5-5-16,-6 7-2 0,4 6-4 15,-3 1 1-15,-3 5 0 0,2-1 0 16,1-7-2-16,7-2-7 0,-2-6-18 16,2-5-11-16,2-3-16 0,-4-6-14 15,0-2-29-15,-4-6-56 0</inkml:trace>
  <inkml:trace contextRef="#ctx0" brushRef="#br0" timeOffset="72038.853">28411 7822 522 0,'0'0'49'0,"0"0"-7"0,0 0-10 0,0 0 22 15,0 0-11-15,0 0-23 0,0 0-9 16,0 0-4-16,0 0-3 0,8-61-4 16,-8 61 1-16,2 4-2 0,-2 2-3 15,4 3-17-15,0 3-7 0,4-4-16 16,1 3-7-16,-1-2-19 0,2-1-16 15,3-2-88-15</inkml:trace>
  <inkml:trace contextRef="#ctx0" brushRef="#br0" timeOffset="72241.985">28828 7831 268 0,'0'0'254'0,"0"0"-195"16,0 0-28-16,0 0 17 0,0 0 2 15,0 0-34-15,0 0-14 16,0 0 1-16,0 0-2 0,17-23-1 0,-28 26-2 16,3 0-19-16,-2 0-22 0,-3 2-8 15,-1 0-19-15,3-1-39 0,1-2-108 16</inkml:trace>
  <inkml:trace contextRef="#ctx0" brushRef="#br0" timeOffset="72757.504">29146 7704 455 0,'0'0'57'0,"0"0"-50"16,0 0-3-16,0 0 21 0,0 0 17 15,0 0-17-15,0 0-7 0,0 0 0 16,0 0 0-16,9-20-10 0,-9 25-6 0,0 4 1 15,0-1-1-15,0 0 2 0,0 1 1 16,0-3-4-16,0 3 0 0,0-1 0 16,4 0 0-16,6-1 0 0,0 0-1 15,1 0 2-15,7 1-2 0,-1-1 1 16,10-1-1-16,0-2 0 0,0-2 1 16,-1-2 0-16,1 0 1 0,2-7 0 15,-4-3 0-15,-2-1 0 0,-7 1-1 16,-3-2 0-16,-5 0 2 0,-2-1-2 15,-6 1 1-15,0-2 0 0,0-6-1 16,-2 3 3-16,-8 0-1 0,-5-2 0 0,-1 2-2 16,-7 2-1-16,-2 4 0 0,-4 3-3 15,2 5 3-15,1 3-3 0,-1 5 2 16,0 4 1-16,2 2-2 16,8 4 1-16,-3 2 0 0,5-1 1 15,-1 4 0-15,5 0-1 0,1 6-1 0,0-1 1 16,6 1 0-16,2 3 1 0,2-2-1 15,0 3 1-15,6-3-1 0,6 0 1 16,3-4 0-16,3-1-1 0,3-2 2 16,4-4-1-16,4-3 0 0,4-3-1 15,0-5-9-15,0-4-11 0,2-1-6 16,0-6-9-16,2-5-17 0,-1-3-14 16,-3-6-45-16,-4-2-76 0</inkml:trace>
  <inkml:trace contextRef="#ctx0" brushRef="#br0" timeOffset="73132.374">29719 7458 427 0,'0'0'50'0,"0"0"-9"15,0 0 17-15,0 0 7 16,0 0-24-16,0 0-13 0,0 0-9 0,0 0-5 16,4-48-6-16,0 62-3 0,-2 3 5 15,0 6 3-15,0 2-3 0,-2 8 0 16,0-1-2-16,0 5-3 0,0 4-2 15,-2 0-3-15,2 1 0 0,0-5 0 16,2 0 0-16,7-4 1 0,-3-6 0 16,6-1 0-16,1-2 0 0,-1-5-1 15,5-1-1-15,-1-5 1 0,5-2-3 16,-5-5 0-16,9-3 1 0,0-3 1 16,-4-3-1-16,1-3 2 0,-5-5 1 15,-5 2-1-15,-1-4 1 0,-5-2 0 0,-4-1 1 16,-2-8-1-16,-2 2-1 15,-8-6 0-15,-1-1 0 0,-3 2 0 0,-5 6-2 16,-4 2-4-16,1 8-4 0,-3 3-4 16,-2 7-8-16,0 1 0 0,4 4-11 15,-1 6-7-15,-1 2-19 0,4 7-18 16,5-4-47-16,-3 0-152 0</inkml:trace>
  <inkml:trace contextRef="#ctx0" brushRef="#br0" timeOffset="73413.578">30163 7628 471 0,'0'0'48'0,"0"0"-3"15,0 0-18-15,0 0 25 0,0 0-2 0,0 0-17 16,0 0-15-16,0 0 2 0,9-79-2 15,-7 79-3-15,2 0-10 0,4 5-5 16,0 4 1-16,3 7-1 0,3 4 1 16,3 3 0-16,-1 8 2 0,9-1-2 15,0 2 0-15,0 1 0 0,-3-4-1 16,3-1 0-16,-2-9-4 0,-4-1-13 16,-3-7-7-16,-8-3-6 0,3-4-13 15,-5-4-16-15,-2-1-13 0,0-10-9 16,-4 0-62-16,0-3-145 0</inkml:trace>
  <inkml:trace contextRef="#ctx0" brushRef="#br0" timeOffset="73554.18">30428 7574 336 0,'0'0'142'0,"0"0"-77"0,0 0-10 16,0 0 13-16,0 0-8 0,0 0-40 16,0 0-15-16,0 0 3 15,0 0 6-15,-68 51-7 0,49-17-3 0,1 3-3 16,-1 2-1-16,-2 0-1 0,-1 1-21 15,-1 2-33-15,-8-5-42 0,2-8-103 16</inkml:trace>
  <inkml:trace contextRef="#ctx0" brushRef="#br0" timeOffset="74757.255">24851 8915 205 0,'0'0'41'0,"0"0"6"0,0 0 10 16,0 0-1-16,0 0-6 0,0 0-11 0,0 0-5 15,-68-17-2-15,68 12-2 0,0 1 7 16,2-7-7-16,2 2-11 0,6 2-3 16,1-2 0-16,-5 3-2 0,6 0-4 15,3 0-3-15,-5 4-1 0,7 1-1 16,-3 1-2-16,7 4-1 0,-5 10-1 16,9 0 1-16,-4 9-1 0,-3 5-1 15,5 6-1-15,-9 3 1 0,3-3 0 16,-9 2 1-16,-6-2-1 0,-2-5 0 15,0 1 0-15,-2-7-5 0,0-1 0 16,-2-5-1-16,0-2 1 0,0-3 1 16,2-5-2-16,-2-1-1 0,-3-3-2 15,5-3 1-15,0 0 2 0,0 0 2 0,-4-5-2 16,0-1 5-16,-5-4 1 16,5 2-2-16,2-8 2 0,-4 1 0 0,0-4 0 15,-3-6 1-15,7-4-1 16,2-7 0-16,2-5 1 0,0 2 4 15,6 2-3-15,9 9-1 0,-5 8 3 0,-2 4 3 16,9 7-7-16,-5 3 2 0,11 4 0 16,-4 2-1-16,3 5-1 0,7 7 1 15,-4 1 0-15,-2 5-1 0,0 4 0 16,1-1 0-16,-9 6 0 0,8-1 0 16,-13-1-1-16,6 0 2 0,-5-2-2 15,-5-1 1-15,-2-4-1 0,-2-2-8 0,-2-4-3 16,0-3 4-16,-6-2 2 0,0-4 0 15,0-3 2-15,-5 1 1 16,-3-1 1-16,10-1 0 0,-9-4 0 16,1 0-1-16,6-4 3 0,-7-3 0 0,1-1-1 15,4-2 1-15,6-7 0 0,-3-3 1 16,1-4 0-16,4-5 3 0,0-2 1 16,6-2 3-16,3 2-3 0,5 8 0 15,1 9 1-15,-5 7 1 0,7 3-2 16,-7 4 2-16,8 5-2 0,-3 2-2 15,4 7-1-15,-5 2-1 0,5 6-1 16,-7 6 0-16,7 0 1 0,-5 7-1 16,3 2 0-16,-1 1 0 0,-8 4 0 15,5 0-1-15,-5 0-9 0,-4-3-19 16,2-3-9-16,3-4 1 0,-5-7-16 16,-2-5-8-16,0-2-26 0,-2-6-78 15</inkml:trace>
  <inkml:trace contextRef="#ctx0" brushRef="#br0" timeOffset="75163.398">25612 9014 380 0,'0'0'36'0,"0"0"3"0,0 0 10 16,0 0-1-16,0 0-15 0,0 0-8 15,0 0 0-15,37-66-2 0,-37 61-9 16,-4 5-2-16,2-3-3 0,-9 1-4 15,-5 2-1-15,5 0-4 0,-5 2 0 16,6 7-1-16,-7 2 1 0,3 3 0 16,5 1 0-16,-1 4 0 0,2 0 0 0,1 4-2 15,7 1 1-15,-2 1 0 16,2 2 1-16,2 1-1 0,5-1 1 16,3-1 0-16,2-2 0 0,-1-6-1 15,9-4-1-15,-1-4 0 0,4-7 1 0,6-3 2 16,0-6-1-16,0-7 2 15,-3-5-2-15,-3-1 2 0,2-4 0 0,-6 1 0 16,-7-2 0-16,-10-1-1 0,2 0 7 16,-4-4-5-16,-4-4-2 0,0-4 0 15,-8 0-2-15,-5 1 1 0,5 6 0 16,-7 6-13-16,5 10-5 0,-7 6-11 16,8 5-8-16,-3 3 4 0,8 6 1 15,-5 2-18-15,1 6-28 0,8 3-49 16,-7-2-120-16</inkml:trace>
  <inkml:trace contextRef="#ctx0" brushRef="#br0" timeOffset="75553.976">25818 8949 379 0,'0'0'53'0,"0"0"-7"0,0 0 16 15,0 0-5-15,0 0-16 0,0 0-10 16,0 0-4-16,0 0 3 0,62-88-8 15,-49 88-4-15,-5 1-6 0,0 6-4 16,7 5-1-16,-1 2 2 0,-3 3 0 16,9 6-6-16,-7 2 0 0,7 1 0 15,-9-4-1-15,9 3-1 0,-7-1 1 16,3-2-1-16,-5 0-1 0,1-4 1 16,2-1-1-16,-5-3 0 0,1-4 1 15,2-1 0-15,-3-3-1 0,-5 0 2 16,4-5-2-16,2-1 0 0,-1-1 2 0,-3-8 0 15,6-3 0-15,-1-1 0 0,-5-5-1 16,4-1 1-16,-2-4-1 16,1-2 1-16,-3-4 0 0,-2-5-1 0,0-2 1 15,0-3-1-15,3-1 0 0,-5 6-1 16,0 3 1-16,0 13-1 0,-2 5 0 16,0 5-2-16,0 7 1 0,0-1 1 15,0 2-5-15,0 2-9 0,0 4-8 16,0 5-13-16,0 1-3 0,0 5-12 15,0-1-2-15,0-1-12 0,0 1-20 16,0-2-87-16</inkml:trace>
  <inkml:trace contextRef="#ctx0" brushRef="#br0" timeOffset="76147.586">27303 8904 383 0,'0'0'42'15,"0"0"-18"-15,0 0 14 0,0 0 7 16,0 0-13-16,0 0-9 0,0 0-5 16,0-94-2-16,-3 83-1 0,-3 0-1 15,-2 2-4-15,-4 1-4 0,1-1-1 0,3 1-1 16,-6-1 0-16,-1 1-2 16,-6 3-2-16,3-1 0 0,-5 3-1 15,-6 2 1-15,-2 1 0 0,0 6-1 16,-2 1 1-16,4 4 0 0,6 2 0 0,1-1-1 15,9 3-2-15,3 0 2 0,6 0-1 16,4 2-1-16,0 0 1 0,2-3 0 16,8 0 2-16,0-3 0 0,1 1 0 15,7-3 0-15,-3-2-1 0,12 2 1 16,-2 0 0-16,6-1 1 0,2 1 4 16,4-1 4-16,0 1 3 0,0 2-3 15,0-2-2-15,-1-2 0 0,-1 3 0 16,-8-2-1-16,-5 1-2 0,-9 1 0 15,-3-1-4-15,-4-1 2 0,-6 1-2 16,0 0 0-16,-10 1 2 0,2-3 1 16,-7 1-2-16,-3 0 2 0,-3 0-2 0,-4-1-1 15,-4-1-5-15,0 1-8 0,-4-3-11 16,4 1-7-16,-2-5-11 0,-2 0-17 16,6 0-13-16,0-5-33 0,3-2-80 15</inkml:trace>
  <inkml:trace contextRef="#ctx0" brushRef="#br0" timeOffset="76381.908">27108 8762 406 0,'0'0'61'0,"0"0"-15"0,0 0 7 16,0 0 6-16,0 0-17 0,0 0-14 16,0 0-3-16,0 0-2 0,44-59-6 15,-38 73-5-15,0 3 1 0,0 3 2 16,5 5-4-16,-3 4-2 0,0 4 2 0,-2 1-3 15,7 6-2-15,-5 2-4 0,-2 3-1 16,0-2 0-16,5-1 1 16,-1-3 0-16,-4-4-2 0,0-1-9 0,7 2-12 15,-5-7-13-15,-2 0-24 0,1-5-1 16,-3-6-6-16,2-6-32 0,-2-8-65 16</inkml:trace>
  <inkml:trace contextRef="#ctx0" brushRef="#br0" timeOffset="77038.07">27600 8704 259 0,'0'0'66'0,"0"0"-32"16,0 0-5-16,0 0 25 0,0 0-1 15,0 0-26-15,0 0-3 0,0 0-8 16,0 0-5-16,-16-80 1 0,16 77-3 15,0 0-3-15,4-2-1 0,2 2-2 16,0 0 3-16,5-3 0 0,5 1 2 16,1 2 1-16,3 0 4 0,7 3 0 15,2 0-3-15,4 3 0 0,-4 5 0 0,-6 4-6 16,-2 1-4-16,-9 4 1 16,-4 3-2-16,-8-2 1 0,-2 4-1 15,-10-3-13-15,-1 1 4 0,-3 1-2 16,1-2-1-16,-5-2 4 0,5 0 0 15,-1-3 4-15,5 0-1 0,1-5 2 0,4-3 3 16,-5 2 1-16,11-6-1 0,-2 1 2 16,0-3-1-16,2 0 1 0,0 0 1 15,0 0 0-15,0 0 1 0,4 0 3 16,3 0 0-16,5-3 0 0,0 1 2 16,9 2 2-16,0 0 1 0,6 0 4 15,6 8-8-15,0-2 3 0,0 5 2 16,0 1-6-16,-6 4-1 0,-2-1 1 15,-11-1-1-15,-4 2-1 0,-8 2 0 16,-2-4-2-16,-10 6 0 0,0-3 3 16,-9 0-2-16,3 1-2 0,-7 0 1 0,2-4 0 15,-4 0-2-15,3-2 0 0,1-1-7 16,0-5-3-16,1 0-6 0,7-5-3 16,1 1-6-16,2-2-8 0,1 0-3 15,3 0-9-15,2-4-14 0,0-1-44 16,0 0-79-16</inkml:trace>
  <inkml:trace contextRef="#ctx0" brushRef="#br0" timeOffset="77319.281">28392 9065 455 0,'0'0'45'16,"0"0"14"-16,0 0-8 0,0 0 17 15,0 0-9-15,0 0-25 0,0 0-10 16,-4-32-8-16,8 38-9 0,0 2 0 16,-4 4-3-16,0 4 0 0,0 2 0 15,-4-1-1-15,-2 3-1 0,-9 0-1 16,-1 2-1-16,-5 1-9 0,2 2-16 15,-3-3-15-15,1-3-15 0,-2-1-31 16,-6-5-29-16,2-4-160 0</inkml:trace>
  <inkml:trace contextRef="#ctx0" brushRef="#br0" timeOffset="77741.044">29225 8703 312 0,'0'0'51'0,"0"0"10"0,0 0 3 0,0 0 2 16,0 0-11-16,0 0-9 0,0 0-8 16,0-74-2-16,0 74-8 15,0 0-7-15,0 0-7 0,0 9-9 16,0 6-5-16,0 7 1 0,0 6 3 0,0 3 0 15,-2 6 0-15,-2 0-3 0,-2 5 0 16,-3 1 0-16,-1 2 1 0,2 0-2 16,1-3-2-16,-1-4-13 0,2-5-19 15,0-5-9-15,2-3-7 0,-3-8-8 16,1-2-23-16,-4-8-66 0,-2-3-218 16</inkml:trace>
  <inkml:trace contextRef="#ctx0" brushRef="#br0" timeOffset="77928.48">28884 8883 537 0,'0'0'33'0,"0"0"-17"16,0 0 1-16,0 0 23 0,0 0-14 16,0 0-18-16,0 0-7 0,0 0-1 15,0 0-1-15,54-25-2 0,-48 34-2 16,-2-1-29-16,-2 0-16 0,4 1-18 15,-4-3-50-15,7-3-119 0</inkml:trace>
  <inkml:trace contextRef="#ctx0" brushRef="#br0" timeOffset="78131.613">29450 8895 282 0,'0'0'227'0,"0"0"-204"16,0 0-5-16,0 0 10 0,0 0 12 16,0 0-19-16,0 0-11 15,0 0-1-15,0 0 2 0,-10-14-9 0,10 14-2 16,0 0-1-16,0 0-16 0,0 0-18 16,0 0-27-16,4 0-28 0,-2 0-91 15</inkml:trace>
  <inkml:trace contextRef="#ctx0" brushRef="#br0" timeOffset="78678.611">29905 8777 291 0,'0'0'61'16,"0"0"-33"-16,0 0-12 0,0 0 17 15,0 0 17-15,0 0-15 0,0 0-9 0,0 0-2 16,0 0-4-16,-83-60-6 0,79 60-2 16,2 0-5-16,0 3 0 0,-2-1-6 15,4 4 2-15,0 0-3 0,0 0 1 16,0 2 2-16,0 1-1 0,4-1 1 16,2 1-2-16,5-1 0 0,1 3 0 15,0-3 0-15,9-1-1 0,0 1 2 16,-1-2-1-16,7-3-1 0,2-3 1 15,-4 0 0-15,2-6 1 0,-4-3-1 16,-1 0 2-16,-5-2 5 0,-3 0 11 16,-5 0 1-16,-5 0 2 0,-4-4-4 15,0-2-8-15,-6-1 0 0,-3-3-6 0,-7-2 1 16,3 1-5-16,-7 2 1 0,1 3 1 16,-4 3-2-16,-1 5 0 0,1 6-1 15,-2 3 0-15,-4 0 0 16,4 6 0-16,-2 6 0 0,1 2-2 15,3 0 2-15,2 0 0 0,3 5 0 0,-1 2 0 16,7-2-2-16,-1 1 2 0,7 0 0 16,4 2-1-16,0-1 1 0,2 3 0 15,2-1 1-15,2 3 0 0,6-1-2 16,3 1 1-16,1-1 0 0,5 3-3 16,1-4-4-16,3-3-9 0,2-4-6 15,6-2-4-15,-2-7-1 0,0-3-10 16,6-5-6-16,-2-3-8 0,4-4-24 15,-2-7-48-15,-4 2-144 0</inkml:trace>
  <inkml:trace contextRef="#ctx0" brushRef="#br0" timeOffset="78959.791">30496 8722 420 0,'0'0'63'0,"0"0"-14"0,0 0 7 15,0 0 0-15,0 0-17 0,0 0-11 16,0 0-5-16,0 0-8 0,-18-144-3 15,9 133-5-15,-1 0-5 0,-4 1-2 16,-1 3 2-16,-1 2-1 0,1 2-1 16,-4 3 0-16,5 2 0 0,-5 5-2 15,3 3 0-15,-1 5 1 0,5-1 0 16,-5 6-2-16,5-1 2 0,4 1 0 16,-5 2 0-16,9 1 0 0,-2 5 1 15,2-2 0-15,4 5 0 0,0 2-1 16,0-1 1-16,2 2-7 0,4-3-10 15,4-3-4-15,5-2-11 0,-1-4 3 0,7-3-2 16,4-6-2-16,2-5 0 0,4-5-11 16,2-6-21-16,2-5-61 0</inkml:trace>
  <inkml:trace contextRef="#ctx0" brushRef="#br0" timeOffset="79194.305">30724 8607 356 0,'0'0'96'0,"0"0"-65"16,0 0-8-16,0 0 34 0,0 0-4 15,0 0-22-15,0 0-15 0,0 0 0 16,0 0 0-16,10-3-3 0,0 14 1 16,3 6 1-16,-1 4 1 0,7 4-5 15,-3 3-2-15,1 3-5 0,-3 0-1 16,3 0-2-16,-3-3-1 0,1-2-4 0,-5-7-24 15,0-2-8-15,-3-7-12 0,-3-5-12 16,-2-2-24-16,-2-3-67 0,0-3-199 16</inkml:trace>
  <inkml:trace contextRef="#ctx0" brushRef="#br0" timeOffset="79381.76">30897 8624 504 0,'0'0'37'0,"0"0"28"15,0 0-2-15,0 0 2 0,0 0-24 16,0 0-24-16,0 0-17 0,0 0 2 16,0 0 0-16,-62 57 1 0,46-27-2 15,-3 4 0-15,-2 0 0 0,1 4-1 0,-5 3-2 16,-4 8-37-16,-4-2-44 0,-4-2-20 16,-3-5-17-16,3-14-187 0</inkml:trace>
  <inkml:trace contextRef="#ctx0" brushRef="#br0" timeOffset="81803.366">25113 10140 148 0,'0'0'41'16,"0"0"-10"-16,0 0 8 0,-33-5-1 0,29 5 0 15,-4-3-8-15,-2 0-4 0,3 0 2 16,3-3-5-16,4 0 0 0,-2-2-3 15,0-1 3-15,0-1-3 0,2-2 4 16,-2 2-3-16,0-2 1 0,2 1 10 16,0 0-9-16,2-2-7 0,4 3-2 15,0 1-1-15,9-3-5 0,-1 4-2 16,7 0-3-16,-2 5-2 0,8 0 1 16,-5 3-2-16,-1 8 0 0,6 5 0 15,-2 6 0-15,-3 7 0 0,-5 4 0 16,1 6 0-16,-3 4 0 0,-11 1 1 15,2-2 0-15,-2-3 0 0,-2-2-1 16,-2-9-1-16,0 1 1 0,0-7-6 16,-6-4 0-16,0-2 1 0,2-1 0 15,0-4-1-15,-4 2 2 0,-5-5 0 16,3 0-2-16,-1-4 2 0,-3-1-3 16,6 0 3-16,-1-6 2 0,1-2 2 0,-2-1 1 15,4-5-1-15,2 3 1 0,-5-9-1 16,1 2 2-16,2-1 1 0,4-6 0 15,2 1 1-15,0-1-1 0,0 0 1 16,8 2-1-16,2 6-1 0,1 1 2 16,-5 4-2-16,10 4 0 0,-3 2 1 15,5 1-3-15,-3 5 1 0,8 0 0 16,-7 3 0-16,9 6 0 0,-2 4-1 16,-7 4 0-16,7-1 1 0,-9 5-1 15,5 1 1-15,-9 2-1 0,7 3 0 16,-9-2 0-16,-4-2 0 0,0-1 0 15,1-4-5-15,-5-2-2 0,0-4 2 16,0-4 2-16,-5-3 2 0,1-1 1 0,2-2 0 16,-4 1 0-16,-2-3 1 0,-5 0 0 15,5-6 0-15,-2 1-1 0,-5-4 1 16,7 1-1-16,-6-6 0 16,-1 0 0-16,7-3 0 0,-2-3 1 15,-1-3-1-15,7-4 0 0,2-4 0 0,2 2 4 16,0-2-2-16,2 5 2 0,2 5 0 15,13 3 2-15,-5 1-4 0,9 5 4 16,-1 7-1-16,5-1 0 0,8 6 1 16,-2 0 0-16,0 4-2 0,-2 7 1 15,-2 3-3-15,-8 6 0 0,6-1-1 16,-13 4 0-16,2 2-1 0,-3 1 1 16,-9 3 0-16,4 1-1 0,-4-5-5 15,4 3-7-15,-4-5-13 0,-2-3-2 16,2-3-2-16,1 0-15 0,-1-4-19 15,0-3-12-15,-2-2-61 0,0-5-132 16</inkml:trace>
  <inkml:trace contextRef="#ctx0" brushRef="#br0" timeOffset="82257.055">25911 10224 330 0,'0'0'45'0,"0"0"-6"0,0 0 21 15,0 0-9-15,0 0-12 0,0 0-6 16,0 0-3-16,33-92-4 0,-35 86-3 16,0 0-6-16,-4-2-5 0,-2 2 2 15,-5-1-5-15,7 0-1 0,-4 1-3 16,-3 3-4-16,3 1 0 0,0 2 1 0,-3 2-2 16,5 1 0-16,-2 6 1 0,-5 0-1 15,7 5 0-15,-2 3-1 0,-5-1-1 16,7 1 2-16,0 5 0 15,-1-1-1-15,-1 1 1 0,6 1 0 0,4 2 0 16,0 0 0-16,2-1 0 0,8 0 0 16,3 0-2-16,-3-5 0 0,11 0 2 15,-3-5 0-15,5-5-1 0,4-3 1 16,0-5-1-16,-4-1 1 0,1-6 0 16,3-4 0-16,-6-5 0 0,-4-3 1 15,3-1 1-15,-9 1-1 0,-5-1 2 16,-2 2 4-16,-4-5 2 0,-4 1-4 15,-2-4-2-15,-3-4-2 0,-5-1 0 0,3-2-2 16,-3 4 1-16,-3 5-1 16,7 8-7-16,-9 6-3 0,13 5-9 15,-6 2-12-15,-1 4-2 0,5 5-11 16,0 6-14-16,0 2-22 0,-3 2-48 16,7-1-76-16</inkml:trace>
  <inkml:trace contextRef="#ctx0" brushRef="#br0" timeOffset="82616.618">26052 10178 347 0,'0'0'66'16,"0"0"-2"-16,0 0-16 0,0 0 6 15,0 0-6-15,0 0-8 0,0 0-10 16,0 0-4-16,103-100-7 0,-88 100-5 16,-3 0-3-16,5 8-3 0,-5 3-2 15,9 6-1-15,-9 4 1 0,7 1-3 16,-9 9 0-16,0 3-2 0,3 4 1 15,-5 1 0-15,-4-2 1 0,2-1-3 0,3-8-4 16,-1-3 0-16,-2-10-4 0,0-4 3 16,1-2 3-16,1-8 2 0,0-1 1 15,-4-1 0-15,5-8 2 0,3-3 1 16,-2-4-2-16,-4-2 5 16,1-2-2-16,1-4 3 0,0-1 0 0,-2-5-1 15,-1-1 0-15,-1-5-3 0,6-1-2 16,-2 0-1-16,-2 1-1 0,-1 6 0 15,-3 6-1-15,2 8 0 0,-2 7-5 16,2 3-4-16,-2 3-2 0,0 0-7 16,4 3-11-16,1 0-13 0,-1 3-8 15,10 3-11-15,-5 2-23 0,9 2-51 16,-7-3-163-16</inkml:trace>
  <inkml:trace contextRef="#ctx0" brushRef="#br0" timeOffset="83085.261">27660 10067 402 0,'0'0'30'0,"0"0"4"16,0 0 4-16,0 0 15 0,0 0-12 15,0 0-7-15,0 0-6 0,0 0-1 16,-10-108-5-16,-5 100-10 0,7-1-6 16,-13 2-4-16,7 1 0 0,-11 3-2 15,2 3 0-15,1 2-1 0,-5 6 1 0,0 4 0 16,4-1-1-16,5 1-1 0,-1 3 1 16,7-2-5-16,3 3 2 0,3-1 0 15,4 2 1-15,2-3 2 0,0 0-2 16,6 0 2-16,2 0 1 0,5-2-1 15,10-1 1-15,-3 0 0 0,3 0 0 16,6-2 0-16,2 0 4 0,2 2-2 16,0-3 7-16,0 1 0 0,0 2 2 15,-4-5-1-15,-2 0 1 0,-10 1-1 16,-1-1-1-16,-10 0-3 0,-2 0-2 16,-4 3-3-16,0 2 0 0,-6 2 1 15,-6 2 1-15,-7-4-3 0,3 3-1 16,-5 0-8-16,-6-4-1 0,-2 1-12 15,7-4-9-15,-3-1-7 0,0-2 0 0,-2-2-7 16,8-2-16-16,-1 0-46 0,-5 0-121 16</inkml:trace>
  <inkml:trace contextRef="#ctx0" brushRef="#br0" timeOffset="83319.633">27524 9993 481 0,'0'0'55'15,"0"0"-7"-15,0 0 15 0,0 0 2 16,0 0-25-16,0 0-13 0,0 0-7 16,0 0-1-16,37-76-10 0,-37 87-3 15,2 4-2-15,2 4 3 0,-4 5 1 16,4 2-1-16,-2 6-3 0,5-1 1 16,1 8-2-16,-2 4-1 0,0 0-1 15,9 4 1-15,-3-4 0 0,-2-4 0 16,7-4-2-16,-5-2-5 0,3-5-12 0,-3-5-3 15,-6-1-12-15,1-7-17 0,-1-4-23 16,-6 0-15-16,0-7-21 0,0-3-92 16</inkml:trace>
  <inkml:trace contextRef="#ctx0" brushRef="#br0" timeOffset="83678.957">28123 9956 485 0,'0'0'72'0,"0"0"-41"0,0 0-10 16,0 0 34-16,0 0 0 0,0 0-30 15,0 0-13-15,0 0 2 0,0 0-3 16,-10-50-6-16,-5 59-3 0,1 5-1 0,-7 5-1 16,5 3 0-16,-7 4 0 0,6-1 0 15,1 1 0-15,-5 2 0 0,9 0 0 16,4-2 0-16,-5-1-3 0,9-5-2 15,0-8-3-15,2-2 5 0,2-4 1 16,0-3 1-16,2 0 0 0,0-3 1 16,2 0 2-16,6 0-1 0,1 0 0 15,1 0 1-15,9-5 1 0,2 1 5 16,-3-2-3-16,9 0-1 0,4 1-1 16,-4-3 0-16,4-1 0 0,-2 1-2 15,-6 2 0-15,-2-1 0 0,2 0-1 16,-7 2-1-16,-7-1-14 0,-3 1-19 0,-8 1-24 15,0-3-10-15,-8-3-25 16,-3-1-79-16</inkml:trace>
  <inkml:trace contextRef="#ctx0" brushRef="#br0" timeOffset="83928.815">28090 9875 399 0,'0'0'98'16,"0"0"-43"-16,0 0-13 0,0 0 19 15,0 0-4-15,0 0-25 0,0 0-8 16,0 0-4-16,0-39-5 0,4 49-8 16,0 1 0-16,-2 8 1 0,5 3 3 15,-3 5-2-15,2 10-3 0,-2 2 1 16,-2 7-5-16,2 2 0 0,0-2-1 16,-1-1-1-16,5-6 0 0,0-5-1 15,-4-3-11-15,0-6-8 0,3-2-12 16,-7-4-20-16,2-1-24 0,-2-7-18 0,0-3-49 15,-2-5-216-15</inkml:trace>
  <inkml:trace contextRef="#ctx0" brushRef="#br0" timeOffset="84272.555">28785 10278 440 0,'0'0'114'15,"0"0"-65"-15,0 0-18 0,0 0 21 16,0 0 2-16,0 0-26 0,0 0-8 0,0 0-6 15,43-85-2-15,-43 85-3 0,0 3-7 16,-2 7-2-16,-6 6 0 0,-5 4 1 16,-3 3 0-16,-1 5-1 0,-3 0-2 15,-3-2-11-15,4 5-9 0,-6-3-13 16,-1 5-13-16,-3-2-8 0,4-4 2 16,-2-3-4-16,2-5-32 0,2-7-112 15</inkml:trace>
  <inkml:trace contextRef="#ctx0" brushRef="#br0" timeOffset="85366.261">29516 10106 281 0,'0'0'64'16,"0"0"-13"-16,0 0-5 0,0 0 18 16,0 0-8-16,0-20-12 0,0 18-11 15,0 2 0-15,0 0-6 0,0 0-4 16,0 0-9-16,0 0-5 0,0 3-5 0,2 0-1 16,3 2 1-16,5-3 2 15,2 1 2-15,7 0 6 0,4-3 0 0,6 0 1 16,4 0-5-16,4-2 1 0,0 0-4 15,2-2-1-15,-1 1-3 0,-7 0-1 16,-11 0 0-16,1 3-1 0,-13 0-1 16,-4 0-2-16,-2 0-15 0,-2 3-13 15,-2 0-7-15,-4 2-9 0,2-1-11 16,-2 1-15-16,0-3-11 0,-1 0-24 16,-1-1-66-16</inkml:trace>
  <inkml:trace contextRef="#ctx0" brushRef="#br0" timeOffset="85819.495">30405 9807 524 0,'0'0'39'0,"0"0"-10"16,0 0 6-16,0 0 18 0,0 0-11 15,0 0-21-15,0 0-5 0,0 0 0 16,23-32-7-16,-25 36-3 0,-6 5-3 16,-1 3-2-16,-3 3 0 0,-2 2 0 15,-1 2 0-15,-4-1-1 0,5 1 0 16,-3-1-1-16,3-2 0 0,0-1 0 16,-1 0-1-16,5-2-4 0,-3-2 4 15,3 2-2-15,2-3-3 0,-1 1 2 16,1-4 0-16,2 0 2 0,0-1 2 15,4-1 1-15,0-2-2 0,0 0 2 0,-1 0 0 16,3-3-2-16,0 3 1 0,0 0 0 16,0 0 0-16,5-1 1 0,-1-1 0 15,6 1 2-15,5-2 7 0,-1 0 2 16,11 0 3-16,4-3-6 16,2-2 1-16,4 2-2 0,2 0-1 0,0 0 1 15,5 0-4-15,-5 1-3 0,-2 2-3 16,-12-1 3-16,-5 1 0 0,-9 0-18 15,-7 0-5-15,-2 0-22 0,-4-3-23 16,-11-2-15-16,-1 2-55 0,-5-4-227 16</inkml:trace>
  <inkml:trace contextRef="#ctx0" brushRef="#br0" timeOffset="86100.935">30401 9765 499 0,'0'0'38'16,"0"0"-1"-16,0 0-6 0,0 0 26 16,0 0-9-16,0 0-22 0,0 0-6 15,0 0 2-15,23-46-7 0,-19 51-7 16,-2 1-3-16,2 6 6 0,-2 5-2 16,0 2 2-16,2 6-2 0,-1 0-2 15,3 4 0-15,-2 5-3 0,-2 0 0 16,2 3-4-16,0 0 1 0,0 2 2 15,-2-2-2-15,5-2-1 0,-3-2 0 16,0-5 0-16,2-3-10 0,0-4-10 16,-2-2-12-16,1-5-17 0,-3-4-20 15,0-5-13-15,-2-3-27 0,-2-2-119 16</inkml:trace>
  <inkml:trace contextRef="#ctx0" brushRef="#br0" timeOffset="86538.431">31137 9675 302 0,'0'0'114'0,"0"0"-65"0,0 0-3 15,0 0 10-15,0 0-2 0,0 0-21 16,0 0-9-16,0 0-1 0,6-83-2 16,-8 77-6-16,-2 2-6 15,-2 0-2-15,-2 1-3 0,-3 3-2 16,-1 0-2-16,-1 0 0 0,-3 6-2 0,-1 2 2 16,-3 1-1-16,1 4 1 0,0 2 0 15,-1-1-1-15,3 6 1 0,-3 0 0 16,5 2-1-16,3 3 1 0,-1 1 0 15,7 0-1-15,0 2 1 0,4 2-1 16,0 3 1-16,2 3 0 0,2-2 1 16,2 2-1-16,4 2 1 0,1 1-1 15,3-3 1-15,2 1-1 0,3 0 0 16,-1-1 0-16,7-2 0 0,-2-7-4 16,4-3-13-16,-1-8-6 0,-3-4-10 15,0-3-12-15,-1-6-16 0,-1-3-18 16,-4-3-69-16</inkml:trace>
  <inkml:trace contextRef="#ctx0" brushRef="#br0" timeOffset="87225.783">31232 9880 350 0,'0'0'38'0,"0"0"7"0,0 0 11 0,0 0-8 16,0 0-16-16,0 0-7 0,0 0 0 16,0 0-3-16,-6-23-1 0,6 20-6 15,-2 3-2-15,0 0-3 16,-2 0-1-16,-3 3-9 0,-1 1 1 0,2 4-1 15,2-1 0-15,-2 2 0 0,4 1-2 16,0 1 2-16,2-2 0 0,0 4-1 16,4-2 2-16,2 1-2 0,4-3 1 15,5 1 0-15,3-1 0 0,7-2 1 16,2-1-1-16,2-2 1 0,2-4 1 16,2 0-1-16,-2 0-1 0,0-6 0 15,-4-2 0-15,-2-1 1 0,-9 1 0 16,-3-2 2-16,-5 0-3 0,-4 0 4 15,0-3-1-15,-4-3-3 0,0-1 2 16,-2-3 0-16,-4 2 1 0,0-1-3 16,-5 3 3-16,-3 0-1 0,1 0 3 15,-3 1-2-15,-1 3-2 0,-1 1 1 16,-1 2-1-16,1 3-1 0,1 5 0 0,-2 1-1 16,5 0 1-16,-1 1-1 0,5 4 0 15,-2 3 1-15,-1 1-1 0,1-1 0 16,0 2 0-16,-1 0 1 0,5 0-1 15,-5-1 2-15,3 3-2 0,4 0 1 16,2 1 0-16,0 4 1 0,4-1-1 16,0 2 0-16,0 0 3 0,4 1-3 15,4 1 3-15,0 3 0 0,3-2 2 16,1 1-1-16,3-1 2 0,3 0-1 16,1-5 5-16,3 1-2 0,3-4 0 15,4-5 0-15,0-1-2 0,0-4 0 16,2-3-3-16,-2 0 0 0,-2-3-1 15,-2 0-2-15,-7-2 0 0,-1 0-2 0,-7 3-18 16,-4-5-21-16,-6 1-11 0,-4-2-27 16,-10-5-46-16,-5 3-155 15</inkml:trace>
  <inkml:trace contextRef="#ctx0" brushRef="#br0" timeOffset="87866.48">30974 9867 74 0,'0'0'128'0,"0"0"-75"0,0 0-3 16,0 0 5-16,0 0-17 0,0 0-11 15,56-49-2-15,-48 47-6 0,0 1-5 16,-2-1-7-16,-2 2-4 0,-2-1-1 16,1 1-1-16,-1 0 0 0,-2-2-1 15,0 2 1-15,0-1 2 0,0 1 1 16,0-3 9-16,0 0 7 0,0 0 0 0,0-1 1 16,0 1 0-16,2-3-2 0,0 0-4 15,0 3 2-15,0-3 0 0,2 3-2 16,0-1 1-16,0-1-3 0,0 2 1 15,1-1-1-15,-3 1 0 0,2 0 4 16,-4 0-2-16,2 1-2 0,-2-1-2 16,0 3 0-16,0 0 2 0,0-2-4 15,0 2-1-15,0 0-4 0,0 3-1 16,-2 6-3-16,0 1-2 0,0 5 1 16,-3 4 1-16,3 1 0 0,-2 2 1 15,2 0-1-15,2 4 1 0,-2-1-1 16,2-1 1-16,-2 3-1 0,2-3 0 0,0 3 2 15,0-2-2-15,0-2 0 16,2 0-5-16,0-4-7 16,-2-2-8-16,0-5-40 0,0 0 17 15,-6-5-18-15,0-1-14 0,0 0-6 16,-3-6-61-16,-1 0-163 0</inkml:trace>
  <inkml:trace contextRef="#ctx0" brushRef="#br0" timeOffset="88085.264">30961 9914 496 0,'0'0'62'0,"0"0"-34"16,0 0 17-16,0 0 7 0,0 0-22 16,0 0-14-16,0 0-4 0,54-8 0 15,-54 10-5-15,0 1-4 0,-2 1 0 16,-2 1-2-16,2 0 1 0,-2 1-2 0,0-4 0 15,4 2-3-15,-5-2-11 0,3 2-5 16,0-1-13-16,0 2-6 0,2 0-10 16,0 1-19-16,0-3-31 0,0 0-85 15</inkml:trace>
  <inkml:trace contextRef="#ctx0" brushRef="#br0" timeOffset="88288.253">31096 9996 416 0,'0'0'77'0,"0"0"-15"16,0 0 1-16,0 0-3 0,0 0-15 16,0 0-19-16,0 0-6 0,0 0-3 15,0 0-6-15,10-3-7 0,-10 6-2 0,-2-3-1 16,2 3-1-16,-2-1 0 0,-2 2-2 16,4 3-16-16,-4-2-7 15,-1 2-14-15,3-1-13 0,-2 0-13 16,0-1-16-16,-2-2-40 0,2-3-114 15</inkml:trace>
  <inkml:trace contextRef="#ctx0" brushRef="#br0" timeOffset="89006.837">31790 9692 270 0,'0'0'64'0,"0"0"-15"15,0 0 7-15,0 0-3 0,0 0-10 16,0 0-11-16,0 0-2 0,2-52 1 16,-2 49-1-16,0 2-1 0,0 0-3 15,0-1-3-15,0 2-8 0,0 0-3 16,0 0 0-16,0 0-7 0,0 0 0 16,0 3-2-16,2 1-2 0,3 7 0 15,1 0 1-15,-2 2 1 0,0 4-1 16,-2 2 1-16,0 0 0 0,-2 5 1 15,0 0 0-15,0 4-2 0,2-1 0 0,-2 4 0 16,4-1-1-16,-2-4-1 0,5 2 1 16,-1-3-1-16,0 1 0 0,0-7-3 15,-4 2-18-15,2-4-15 16,-2-1-19-16,-2-2-15 0,0-5-20 16,0-5-39-16,-4-3-128 0</inkml:trace>
  <inkml:trace contextRef="#ctx0" brushRef="#br0" timeOffset="89366.137">31861 9996 364 0,'0'0'33'0,"0"0"-7"0,0 0 21 15,0 0-2-15,0 0-16 0,0 0-9 16,0 0 11-16,0 0-18 0,2-84 3 15,2 80 3-15,0-1-2 0,4 2-2 16,2-3-1-16,-1 3 1 0,7 1 0 0,1-1 0 16,8 3-3-16,-3 0 1 0,3 0-1 15,2 5-4-15,0 1-4 0,0 3 1 16,-2 0-1-16,-3 2-4 0,-1 2 1 16,-11-4-1-16,-1 3 0 0,-3-1 0 15,-6 3 0-15,-6 0 0 0,-5-3 1 16,-3 3 0-16,-5 0-1 0,1-2-2 15,-1 0-8-15,-4-2 0 0,3 1-4 16,-3-5-5-16,4 0-4 0,3-1-11 16,-3-2-9-16,5 0-2 0,-1-2-5 15,1-1-26-15,1 0-78 0,1-3-161 16</inkml:trace>
  <inkml:trace contextRef="#ctx0" brushRef="#br0" timeOffset="90006.647">32272 9861 354 0,'0'0'52'15,"0"0"1"-15,0 0-10 0,0 0 16 16,0 0-4-16,0 0-16 0,0 0-5 15,0 0-1-15,14-70-6 0,-14 70-6 16,2 0-5-16,-2 0-7 0,2 6-7 16,3 0 2-16,1 4-1 0,2 6 2 15,0 2 0-15,1 4-2 0,1 1 0 16,0 4 2-16,-1 3-1 0,-1-2-2 0,-2 5-1 16,0-2 0-16,-2-5-1 0,1 2 1 15,-1-6 0-15,-2-2-1 0,4-3 0 16,-4-3-2-16,2-2-3 0,2-9 2 15,-6 2 0-15,2-3 2 0,-2-1-2 16,0 1 2-16,0-2 1 0,0-2 1 16,0-3 2-16,0-3-3 0,-2-2-1 15,-4-4-3-15,-2-2-2 0,2-2 1 16,-7-5 0-16,1 1-2 0,2-6-1 16,-5-1 0-16,3-2 3 0,3-2 1 15,1 1 4-15,2 1-1 0,0 1 1 16,4 4 0-16,0 0 0 0,-1 4 1 15,3 3 0-15,0 2 0 0,3 3 0 16,1 2 0-16,2 6 2 0,0-1 0 0,0 1-1 16,3 2 0-16,-1-1 0 0,4 1-1 15,-1 1 2-15,3 0-2 0,3 1 2 16,-3 0-3-16,5 2 0 0,-3 2 0 16,5 3 2-16,2 5 0 0,-3 1-1 15,-1 2-1-15,-7 2 3 16,1 2-3-16,-7-1 0 0,-6 8 1 0,0-2 0 15,-6 3 0-15,-7-2 0 0,1 2 0 16,-7-4 0-16,3-1 0 0,-3-4-1 16,7-4-5-16,-5-2-4 0,3-3-4 15,-5-1 2-15,1-2-11 0,-3-4-20 16,4 0-3-16,-1-1-19 0,3-6-27 16,-3-4-59-16,7 2-160 0</inkml:trace>
  <inkml:trace contextRef="#ctx0" brushRef="#br0" timeOffset="90443.995">32601 9564 254 0,'0'0'46'16,"0"0"2"-16,0 0 7 0,0 0 1 0,0 0-11 15,0 0-7-15,0 0 0 0,-23-65-4 16,21 59-1-16,2 1 1 0,0 0-1 15,0 3-5-15,2-1-6 16,2 1-2-16,0 0-3 0,2 2-7 0,5 0 0 16,1 0-2-16,2 5-2 0,7 7-1 15,2 7 2-15,4 3-2 0,0 7 3 16,4 5 0-16,-2 4-3 0,2 6 2 16,-5 0-2-16,-5 2-3 0,-4-1 2 15,-9-3-2-15,-6-1-1 0,-4-1-1 16,-10-7 0-16,-9 0-10 0,-4-4-21 15,-2-4-24-15,-4-5-41 0,-4-5-47 16,2-6-159-16</inkml:trace>
  <inkml:trace contextRef="#ctx0" brushRef="#br0" timeOffset="143809.873">25283 11583 60 0,'-2'0'79'15,"0"0"-41"-15,2 0-13 0,0-2 4 0,-4 1 4 16,-3 1-7-16,1-2 7 0,-4 2 27 16,6-3-28-16,2 3-6 0,-2-3-5 15,-1 0-7-15,-1 0-2 0,-2-3 1 16,0 1 3-16,4-2 6 0,-3 2-7 15,1 1-6-15,-6 0 0 0,10 2 4 16,-2-2-2-16,4 2-6 0,-2-2 0 16,2-1 1-16,0 2-3 0,0-4 1 15,0-1-1-15,2 1 0 0,0-2 0 0,8 0 2 16,4-2-1-16,-3 0 1 16,7 0 0-16,-3-1 1 0,6 3 3 15,-7 2-4-15,7 1 1 0,-9 6-1 16,7 0-1-16,-7 0-2 0,5 5-1 0,-3 5 1 15,1 3-1-15,-3-1-1 0,-2 5 1 16,3 2-1-16,-3 1-1 0,-4 3 1 16,-2 1 1-16,7 3-1 0,-9 1 1 15,0-1-1-15,-2 0 0 0,0-5 0 16,0 3-1-16,0-7-5 0,-2 0-1 16,0-3-1-16,-4-2 0 0,6-1 2 15,-5-5-3-15,3 0 1 0,0-1-1 16,2-5 2-16,0 2 4 0,-2-3 0 15,0 0 3-15,-2-2 1 0,0-5 0 16,0 1 0-16,-5-7-1 0,1-5 0 16,4-7 2-16,-2-1 0 15,0-2 3-15,6 6-1 0,0 2-3 16,0 0 2-16,2 3 1 0,4 0-1 0,2 3-1 16,-4 0 0-16,11-1 1 0,-1 4 0 15,3 0-1-15,-1 2-1 0,3 1 1 16,-5 2 1-16,7 1-1 0,-4 2 1 15,3 0 1-15,-3 3 0 0,3 0 0 16,-5 0-1-16,4 3-1 0,-7 0 0 16,5 6-1-16,-9 4 0 0,2 1 0 15,0 6-1-15,1 4 0 0,-9 0 0 16,0 2 0-16,0-1 0 0,0-3 2 16,0-4-2-16,-2 1-1 0,0-7-6 15,0 2 0-15,0-3-2 0,0-2 2 16,0-1 1-16,-4-5-1 0,2 1 4 15,0-3 1-15,2 0 2 0,-4-1 1 16,-2-1-1-16,-1-4 0 0,-1-1-1 16,0-3 1-16,4-4 0 0,-7-1 0 15,1-3 0-15,2-6 1 0,4-5-1 0,-1-3 4 16,3-1 2-16,2 2-3 0,2 2 1 16,5 7 1-16,-3 2-3 0,4 5-1 15,4 2 0-15,-1 0 0 0,-3 4 1 16,9 0 2-16,-5-1 0 0,7 5 0 15,-7-1 0-15,7 4 0 0,-7 1 2 16,5 0-1-16,-3 3-1 0,-6 4 0 16,7 5-1-16,-3-1 0 0,-8 1-3 15,11 4 1-15,-9 1-1 0,0 6 0 16,-4-4 0-16,-2 5 0 0,0 0 0 16,0-1 0-16,0-1-5 0,-4-1-10 15,2-2-5-15,0 0-7 0,2-1-4 16,0-3-8-16,0-3-16 0,4 0-19 15,0-3-44-15,0-6-141 0</inkml:trace>
  <inkml:trace contextRef="#ctx0" brushRef="#br0" timeOffset="144294.158">26203 11558 179 0,'0'0'196'0,"0"0"-135"0,0 0-15 16,0 0 7-16,0 0-12 0,6-80-12 16,-10 69-3-16,4 4-4 0,-6-2 2 15,-1 2-10-15,-1 2-4 0,0 2-2 16,4 0-3-16,-2-2 0 0,-5 2-3 16,1 2-1-16,2 1-2 0,-5 0 1 15,-1 0 0-15,8 4 0 0,-5 1-1 16,1 1 0-16,4 2 0 0,2 0 0 15,2 6 0-15,-3 2-1 0,1 0 2 0,4 4 0 16,0-1 1-16,0 5-1 0,4-2-1 16,3 1-1-16,-1-1 2 0,10 0 0 15,-3-4-1-15,9-1 1 0,-7-1-2 16,12-2 2-16,-7-2 0 0,1-3-1 16,4-1 0-16,-4-5-1 0,-3-1 1 15,5-2 1-15,-11-6-1 0,7-3 1 16,-9-1 1-16,-1-1 0 0,-1 0 3 15,-4-5-3-15,0 0 2 0,-4-2 0 16,-2-6 0-16,-6-2-1 0,-7-7 0 16,5-4 1-16,-9 1-2 0,7 4 0 15,-7 4 0-15,9 8-1 0,-2 6 0 16,-3 3-1-16,7 7 0 0,-2 2-7 16,-7 2-9-16,9 3-10 0,-5 6-7 0,1 7 0 15,6 4-7-15,0-1-7 16,1 5-11-16,5-6-44 0,0 3-48 15,7-6-32-15</inkml:trace>
  <inkml:trace contextRef="#ctx0" brushRef="#br0" timeOffset="144794.322">26511 11469 394 0,'0'0'63'0,"0"0"-14"16,0 0-8-16,0 0 6 0,0 0-7 15,0 0-11-15,0 0 1 0,18-64-6 16,-18 64-7-16,-2 0-5 0,2 0-2 0,-2 3-6 16,2 2-3-16,0 1-1 0,0 3-2 15,0 2 2-15,0 3 1 0,2 5-1 16,5 2 0-16,-3 4 1 0,4 0 0 15,6 4-1-15,-5-4 0 0,7 1 0 16,-1-3 1-16,-3-1-1 0,7-5 0 16,-9-2-1-16,9-3 1 0,-11-3 0 15,-2-3 0-15,0-3 1 0,1 0 0 16,-5-3-1-16,-2 0 0 0,2 0 0 16,0-4 3-16,0-4-1 0,0-3 3 15,0-8-3-15,0-1 1 0,0-6 2 16,0-3 3-16,4-6 1 0,3-3-3 15,3 1 4-15,-6 1-4 0,9 5-4 0,-5 9-1 16,-6 5 0-16,-2 6-1 0,0 4 0 16,-2 4 1-16,0 3-2 15,0 0 1-15,0 0-2 0,0 4-6 16,0 4-11-16,0 3-7 0,0 3 1 0,0 3-3 16,0-2-11-16,0 4-8 0,0-2-5 15,0-5-5-15,0 7-18 0,-4-8-72 16,4-1-130-16</inkml:trace>
  <inkml:trace contextRef="#ctx0" brushRef="#br0" timeOffset="145747.311">27852 11328 200 0,'0'0'65'0,"0"0"-3"0,0 0-3 15,0 0-3-15,0 0-7 0,0 0-16 16,17-63-1-16,-15 59-1 0,-2 1-4 16,0 0-3-16,0 0-2 0,0 1-2 15,0 1-1-15,0 1 2 16,0 0-14-16,0 1-3 0,-2 7-4 0,0 5-1 16,-2 3 1-16,0 5 0 0,-1 6 2 15,-3 1 2-15,0 5-1 0,2 1-3 16,2 1 3-16,2 2-2 0,-7-1-1 15,5-1 0-15,-4-3 1 0,2-4 0 16,4-1-1-16,-3-2 0 16,-3-3 0-16,4-2-15 0,-4-4-7 15,2-4-12-15,3-3-13 0,-3-1-19 16,-4-2-16-16,-5-1-71 0</inkml:trace>
  <inkml:trace contextRef="#ctx0" brushRef="#br0" timeOffset="145966.022">27551 11540 397 0,'0'0'85'15,"0"0"-20"-15,0 0-18 0,0 0 14 16,0 0-14-16,0 0-19 0,0 0-6 16,62-47-1-16,-62 47-2 0,0 0-9 15,0 0-2-15,0 0-4 0,-2 0-2 16,-3 0-1-16,3 0 0 0,0 0-1 15,0 0-1-15,2 0-10 0,0 0-3 16,0 0-17-16,0 0-6 0,2 0-27 16,11 0-9-16,-1 3-21 0,5-2-36 15,-1-1-96-15</inkml:trace>
  <inkml:trace contextRef="#ctx0" brushRef="#br0" timeOffset="146184.671">28028 11512 391 0,'0'0'89'0,"0"0"-27"0,0 0-19 16,0 0 9-16,0 0-6 0,0 0-17 15,0 0-5-15,0 0-3 0,0 0-4 16,25-19-5-16,-25 19-3 0,0 0-7 16,0-3 0-16,0 3-1 0,-2 0-1 15,0 0-4-15,2 0-14 0,0 0-6 16,0 0-12-16,0 0-15 0,0 0-4 15,2 3-36-15,-2-3-48 0,2 0-100 0</inkml:trace>
  <inkml:trace contextRef="#ctx0" brushRef="#br0" timeOffset="146762.746">28289 11416 150 0,'0'0'224'0,"0"0"-187"0,0 0-2 16,0 0 12-16,0 0-1 0,0 0-22 16,0 0-1-16,0 0-7 0,0 0-2 15,-46-23-7-15,42 24-1 0,-4 1-3 16,8 2-1-16,-4 1 0 0,-1-2-1 16,5 2 0-16,0 1-1 0,0 3 1 15,0 2-1-15,0-3 0 0,9 0 1 16,-1 4-1-16,4 0 0 0,1-1 0 0,3 0 0 15,1 0 0-15,3-2 0 0,1-4 0 16,2-1-1-16,2-2 1 0,-3-2 1 16,1 0-1-16,0-6 2 0,0-2 3 15,-5-1 3-15,5-3 3 0,-11 2-1 16,3-2 0-16,-7-2-1 16,0 0 4-16,-3 0-4 0,-5-3-3 0,0-3 1 15,0-3-1-15,-5 0-4 0,-3-1 2 16,0 2-1-16,-7 4-2 0,5 1 0 15,-4 4-1-15,-3 3-1 0,3 5 0 16,-1 0 1-16,1 3 0 0,-3 2 0 16,5 2-3-16,-7 4 1 0,7 2 2 15,-3 4-1-15,-1 1 0 0,3 1 0 16,-1 0 1-16,3 3 0 0,1-3 0 16,0 3 0-16,4 3-1 0,1-4 2 0,-1 5-2 15,2-4 1-15,2 2-1 16,2 1 0-16,0-2 1 0,2 2 0 15,2-1-1-15,5 3 1 0,-1-2 0 0,2-1-1 16,3 2 0-16,-3-6 1 0,6 0 0 16,-1-2 0-16,3-2-2 0,3-1 1 15,4-4-4-15,2 0-9 0,-4-3-8 16,-3 0-8-16,5-3-12 0,0 0-22 16,-7-9-37-16,3-3-104 0</inkml:trace>
  <inkml:trace contextRef="#ctx0" brushRef="#br0" timeOffset="147293.784">29027 11328 391 0,'0'0'61'0,"0"0"-31"16,0 0-1-16,0 0 12 0,0 0-13 15,0 0-12-15,0 0-13 0,-54-73 4 16,39 65-4-16,1 4 0 0,-3 2-2 15,-1 2 0-15,1 0-2 0,3 0 1 16,-5 2-1-16,9 4 1 0,-5 0 0 16,5 1-1-16,2 2 0 0,-3 0 1 15,1 1 0-15,4 1-1 0,2 5 1 16,0-2 0-16,-1 2 0 0,3 0 0 16,2 0 0-16,-2 1 0 0,2 0 1 15,0 0-1-15,0 0 2 0,0 0-2 16,0 3 1-16,2-4-1 0,-2 2 0 0,4-1 1 15,1-4-1-15,-3-1 0 0,4-3 0 16,-4-3 0-16,6-2-1 16,-2-3-1-16,3 1 2 0,-3-2-2 15,6-2 2-15,3-3 0 0,-5-4 2 16,7-2 2-16,-3-5 14 0,1-2-3 16,-3-5 2-16,0 0 1 0,3-1-2 0,-5-2-1 15,-4 0-3-15,5 3-2 0,-5 4 6 16,-2 7-9-16,-2 5-2 0,-2 4 2 15,0 3 0-15,0 0-2 0,4 0-5 16,0 6 0-16,-2 4-2 0,0 5-1 16,5 1 3-16,-3 2 0 0,2 1 1 15,-2 1 0-15,2-1 0 0,-1 1 0 16,3-2-1-16,-2 1 1 0,2-1-1 16,1 0-1-16,3 0-13 0,0-1 1 15,5-3-6-15,-1-3-9 0,-3 1-13 16,3-7-10-16,-3-2-15 0,3-3-29 0,-5-1-115 15</inkml:trace>
  <inkml:trace contextRef="#ctx0" brushRef="#br0" timeOffset="147543.726">29277 11308 457 0,'0'0'54'0,"0"0"-18"0,0 0 12 15,0 0 3-15,0 0-15 0,0 0-11 16,0 0-1-16,33-25-4 0,-29 25-7 16,2 1-3-16,4 7-5 0,3 3 0 15,-1 4 1-15,3 2-1 0,-3 5-5 16,3-1 1-16,-1 1 0 0,-4 0-1 16,3-2 0-16,-3-1-17 0,-2-5-1 0,-4-2-7 15,5-2-11-15,-5-3-5 16,0-2-13-16,-4-2-17 0,0-3-31 15,0 0-81-15</inkml:trace>
  <inkml:trace contextRef="#ctx0" brushRef="#br0" timeOffset="147825.18">29415 11259 455 0,'0'0'50'0,"0"0"8"16,0 0-15-16,0 0 8 0,0 0-6 15,0 0-16-15,0 0-1 0,0 0-3 16,0 0-6-16,21-66-5 0,-21 66-3 16,-4 4-6-16,-5 6-3 0,3 0 0 15,-2 5-1-15,0 2-1 0,-3 3 0 16,3 0 1-16,2 0-1 0,-2 5 0 16,-1-5 0-16,5 2-1 0,2 1 1 0,-4-2-1 15,6 1-4-15,-4-2-8 0,2-3-4 16,-2 0-11-16,-1-3-13 0,-1 0-17 15,2 0-12-15,0-4-9 0,-2 2-56 16,-2-6-178-16</inkml:trace>
  <inkml:trace contextRef="#ctx0" brushRef="#br0" timeOffset="148293.819">29911 11619 456 0,'0'0'59'0,"0"0"-19"0,0 0 4 0,0 0 10 16,0 0-12-16,0 0-13 0,0 0-5 16,19-27-5-16,-19 27-6 0,0 5-5 15,-8 1-7-15,3 7 0 0,-5 1 3 16,0 2-1-16,-3 1 0 0,-1-1-1 16,-1-1-2-16,3 1 0 0,-5-1-10 15,1 2-22-15,-5-1-17 0,-1-1-25 16,-1 1-9-16,-2-4-51 0,6-1-150 15</inkml:trace>
  <inkml:trace contextRef="#ctx0" brushRef="#br0" timeOffset="149278.053">30550 11205 119 0,'0'0'187'15,"0"0"-122"-15,0 0-16 0,0 0-2 16,0 0 5-16,0 0-9 0,4-44-7 16,-4 44-2-16,2-3-6 0,-2 3-5 15,0 0-4-15,0 0-4 0,2 0-6 16,-2 6-7-16,2 3-1 0,-2 5-1 15,0 3 4-15,0 6-1 0,-2 3 3 16,0 4-2-16,-2 4 2 0,-2-1-4 16,2 2-1-16,0 0 0 0,2-2 0 15,-1-2 1-15,1-3-2 0,0-1 0 16,2-2-12-16,-2-5-12 0,0 1-9 16,0-7-18-16,-2-3-14 0,0-4-23 0,-4-4-65 15,-1-1-180-15</inkml:trace>
  <inkml:trace contextRef="#ctx0" brushRef="#br0" timeOffset="149481.305">30285 11405 492 0,'0'0'70'16,"0"0"-33"-16,0 0 6 0,0 0 12 15,0 0-18-15,0 0-20 0,0 0-4 16,0 0 1-16,50-43-7 0,-50 43-6 15,0 0-1-15,0 0-1 0,0 1-3 16,0 2-11-16,0 2-10 0,0 0-14 16,2-1-18-16,4 3-19 0,7-3-19 15,3-1-63-15,3-3-144 0</inkml:trace>
  <inkml:trace contextRef="#ctx0" brushRef="#br0" timeOffset="149668.818">30794 11378 429 0,'0'0'112'16,"0"0"-64"-16,0 0-16 0,0 0 5 15,0 0-2-15,0 0-24 0,0 0-4 16,0 0 5-16,0 0 0 0,-10 4-5 16,10-4-2-16,0 0-1 0,0 0-1 15,-3 0-3-15,3 0-4 0,0 0-24 16,0 0-28-16,0 0-19 0,0-3-33 15,0 0-75-15</inkml:trace>
  <inkml:trace contextRef="#ctx0" brushRef="#br0" timeOffset="150231.327">31147 11337 500 0,'0'0'29'0,"0"0"-13"15,0 0 25-15,0 0 8 0,0 0-22 16,0 0-15-16,0 0-3 0,0 0-4 16,-29-11-4-16,19 11 0 0,0 2-1 15,4 2 0-15,-3 1-1 0,3 0 1 16,0 1-1-16,4 0 1 0,0 2-2 16,2 1 0-16,2-2-1 0,6 1 2 15,4 3-1-15,1 0 0 0,5 1 0 16,5 1 1-16,2-2 1 0,2-2 0 15,2-4 0-15,-4-2 0 0,-1-3 1 16,-1-6 0-16,2-2-1 0,-2-3 1 16,-3-2 0-16,-1-2-1 0,-9 4 6 0,-3-4 5 15,-5-1-3-15,-2-3 1 0,-2-5 3 16,-5-5-7-16,-3-1-1 0,-2-3 0 16,-1 3-1-16,-1-1-1 0,-3 6-2 15,1 2 1-15,1 5 0 0,-3 5-1 16,3 4 2-16,1 3 1 0,-3 6 8 15,1 6-11-15,-7 7-2 0,0 3 0 16,0 5 2-16,5 1-1 0,-3 0 1 16,9 1-1-16,1 2 1 0,3-5 0 15,2 7-1-15,4-5 1 0,0 2 0 16,2-1-2-16,4 0 2 0,6 1 0 16,3 0 0-16,1-2-1 0,3 0 1 0,-1 1 1 15,5-3 0-15,-5-3-1 0,5-3 0 16,2 0-1-16,-3-5 2 15,3 2 0-15,4-8-1 0,0 0 0 16,0-3 0-16,2 0-4 0,4-3-8 16,-2-8-7-16,2-1-11 0,0-1-12 0,-2-5-11 15,2-4-18-15,-6-3-56 0,-2-1-137 16</inkml:trace>
  <inkml:trace contextRef="#ctx0" brushRef="#br0" timeOffset="151122.262">31842 11032 222 0,'0'0'106'16,"0"0"-38"-16,0 0-5 0,0 0-12 0,0 0-6 15,0 0-14-15,0 0-3 0,6-63-1 16,-6 61-5-16,2 2-3 0,-2 0-2 15,0 0-4-15,2 1-5 0,-2 5-6 16,4 4 2-16,-2 6 2 0,1 2 4 16,3 3 0-16,-4 3-3 0,2 2 1 15,0 2-5-15,0 1-1 0,2 1-1 16,-1 1 0-16,1 0 1 0,2 2-2 16,-2-3 0-16,2 3-1 0,-3-4 2 15,1-1-1-15,2 0 0 0,-4-8 1 16,2-2 0-16,-4-3-1 0,1-3 0 15,-1-3 0-15,0-5 0 0,-2 1-1 16,0-1-1-16,0-3 1 0,0-1 1 16,0 0 0-16,0 0 1 0,0-4 0 0,0-3 3 15,-2-2-4-15,-3-3 3 0,-1-2-3 16,0-3 1-16,-2-3-1 0,0-2 0 16,-5-1 1-16,3 1-1 0,-3-1 0 15,-1 1 0-15,-1 3 0 0,-1 4 0 16,1 1-1-16,1 5 0 0,2 3-1 15,1 3-1-15,1 3-1 0,0 0 0 16,-1 0 0-16,1 3 0 0,0 1 1 16,-1 4 1-16,3 0 1 0,-4 1 0 15,1 2 1-15,3 1-1 0,-2 4 1 16,1-2-1-16,3 0 1 0,2 1 0 0,0-2-1 16,0 1 0-16,4 1 1 0,0-3-1 15,0 3 0-15,4-2-2 0,0 3 3 16,6-1 0-16,5-1-2 0,-1 2 1 15,7-1 1-15,2-3-2 16,2 0 2-16,-1-5 0 0,-1 1 1 16,-2-5-1-16,-3 0-6 0,-1-3-16 0,-3 0-7 15,-1 0-12-15,-3-6-29 0,-2-2-32 16,-4 2-90-16</inkml:trace>
  <inkml:trace contextRef="#ctx0" brushRef="#br0" timeOffset="151434.688">32119 11267 272 0,'0'0'47'0,"0"0"13"0,0 0-6 15,0 0 1-15,0 0-15 0,0 0-6 16,0 0-2-16,-6-57-2 0,6 54-3 15,2 1 2-15,2 1-6 0,0 1 1 16,2 0-4-16,5 3-3 0,1 2-2 16,2 7-1-16,3 2-1 0,0 1-2 15,1 4-2-15,1 1-1 0,-3-2-1 16,1 4-4-16,-1 0-2 0,1 0 1 16,-3-1-1-16,-1-1 0 0,-1-1-1 15,-6-1-7-15,1 0-17 0,-7-3-14 16,2-5-10-16,-2 1-10 0,0-1-18 15,-2-7-18-15,-5 2-45 0,1-5-91 16</inkml:trace>
  <inkml:trace contextRef="#ctx0" brushRef="#br0" timeOffset="151715.903">32288 11201 436 0,'0'0'59'0,"0"0"8"0,0 0-12 15,0 0 7-15,0 0-13 0,0 0-15 16,0 0-6-16,0 0-6 0,0 0-7 16,21-58-6-16,-21 65-6 0,0 3 1 15,-6 3 0-15,2 4 2 0,-2 3 1 16,-3-1-5-16,1 4 1 0,-6 3-1 16,1-4-2-16,1 6 1 0,-3-3-1 0,3 1 0 15,-1 0 0-15,3-3 0 16,0-1-4-16,2-4-5 0,-1 1-5 15,5-4 1-15,-4 1-4 0,2-4-10 16,-1-2-7-16,3 1-15 0,0-1-18 16,0-2-16-16,0-4-48 0,-2-1-151 0</inkml:trace>
  <inkml:trace contextRef="#ctx0" brushRef="#br0" timeOffset="156918.507">25322 12599 163 0,'0'0'51'15,"0"0"-1"-15,0 0 2 0,0 0-5 16,0 0-14-16,0 0-7 0,-8-31-1 15,8 28 2-15,0-3-6 0,0 2-4 16,0-3-3-16,0 3-1 0,0-1 0 16,0 0-2-16,0 0 1 0,0-1-1 0,2 1-2 15,2-3 2-15,0-2-2 0,9 0 1 16,-5-2 2-16,2 0-4 16,11-2 1-16,-7 1-1 0,9 3-1 0,-4 2 0 15,-1 2 0-15,5 5-3 0,-8 1-2 16,7 0-1-16,-9 4 2 0,5 4-3 15,-9 1 2-15,5 2-2 0,-2 5-1 16,-5-1 1-16,5 2 1 0,-4 4-1 16,-1-2-1-16,-5 4 1 0,-2-2 1 15,2-2-1-15,0-1 0 0,-2-3 0 16,4 0-4-16,-4-5-1 0,2 0-4 16,-2-4 4-16,0-2 0 0,-2 2 0 15,-4-5 0-15,4 1 3 0,-7-2 0 16,1 0 1-16,0-3-3 0,0-5 2 15,3 1 0-15,-1-1 1 0,-2-5 1 16,0 1-1-16,1-3 1 0,7-2-1 0,0 1 1 16,-2-4 4-16,2 1-2 0,0-1 0 15,2 3 0-15,-2 2-2 0,7 1-1 16,3 5 1-16,-2 0 0 0,1 0 1 16,-3 5-1-16,6-1 3 0,1 4 0 15,-7 1 0-15,10 0 0 0,-3 0 0 16,1 3 0-16,3 1 0 0,1 1 1 15,3 3-1-15,4 1-1 0,-5 2 0 16,-1 3-2-16,6 5 1 0,-9-1 0 16,5 2-1-16,-9-1 2 0,1 0-2 15,-5-1-1-15,-6 1-1 0,-2-4 0 16,0 2 2-16,0-3-3 0,-2-3-3 16,0 1 2-16,-4-3-2 0,2-4 1 0,0 1 2 15,-5-6 2-15,3 3-2 0,4-3 3 16,-6 0-1-16,2-6-2 0,-5-1 2 15,5-1 1-15,2-3-1 16,-4 0 1-16,1-3-2 0,-3-3 0 16,6-4 2-16,4-4 5 0,0-3 5 0,0-3-2 15,10-2-1-15,7 0-3 0,-3 1-1 16,11 6 2-16,-2 2-3 0,2 6-2 16,-5 3 0-16,9 1 2 0,-6 4-2 15,-6 2 4-15,5 4-1 0,-7 2 1 16,1 1 1-16,-7 1 1 0,5 6-1 15,-6 1-2-15,1 6-3 0,-7 0 2 16,2 5-1-16,2 1 0 0,2 1 0 16,-2-1-1-16,-1 2 1 0,-1 1 0 15,0-1 1-15,2 0-2 0,2-1 0 16,-1 0 0-16,-1-3-2 0,-4 0-15 16,0-2-9-16,4-1 0 0,0-3-5 15,-4 0-11-15,2-3-15 0,-4-4-27 16,0 1-59-16,0-4-117 0</inkml:trace>
  <inkml:trace contextRef="#ctx0" brushRef="#br0" timeOffset="157340.53">26370 12486 390 0,'0'0'69'0,"0"0"-25"0,0 0 3 15,0 0-3-15,0 0-19 0,0 0-2 16,-16-78-5-16,5 64-5 0,9 3 3 15,-2 2-6-15,0 2-1 0,0 2-3 16,-2 3 0-16,0 0 2 0,1 2-4 16,1 0-1-16,0 0-3 0,0 0-1 0,-4 9-3 15,-3 1 2-15,1 3 1 0,6 4-4 16,-6 1-7-16,-3 1 3 0,11 3 2 16,-2-2-2-16,4-2 4 15,0 1 2-15,0 1 2 0,2 2 1 16,2-2-3-16,9 0 0 0,-1 0 0 0,0-1 2 15,9-2 0-15,-2-3 0 16,1-3 0-16,3-5 1 0,-8-1 0 0,5-5 0 16,-9 0-1-16,3-4 1 0,-6-3-2 15,-4-1 4-15,1-6-1 0,-5-2 2 16,0-2-1-16,0-5 0 0,-5-5-2 16,-3-3 1-16,-6-4 4 0,3-2 4 15,-3-2-6-15,-5 6 0 0,9 8-1 16,-7 3-2-16,11 11 0 0,0 4-3 15,0 7-4-15,-2 0-12 0,1 10-14 16,5 8-22-16,-2 2-7 0,4 7-23 16,-2 0-57-16,2-3-111 0</inkml:trace>
  <inkml:trace contextRef="#ctx0" brushRef="#br0" timeOffset="157762.4">26579 12419 193 0,'0'0'240'0,"0"0"-167"16,0 0-18-16,0 0-7 0,0 0-6 15,0 0-18-15,0 0-8 0,0 0 6 16,6-65-11-16,-2 66-4 0,3 6-3 16,-1 4-2-16,0 1 0 0,8 3 1 15,-1 6 1-15,-5-2-1 0,9 5 0 0,-7-1-2 16,0-1-1-16,5 0 0 0,-5-5 1 15,-2 0 1-15,5-3-2 16,-5-2 0-16,-2 0 0 0,9-7-1 16,-5 1 2-16,-4-2-2 0,3-2 2 0,-1-1-1 15,-4-1 0-15,0-1 0 0,0-5 3 16,-2-3-3-16,2-4 3 0,1-4 1 16,1-1 0-16,-4-4 3 0,2-1 1 15,0-2-1-15,0-3-1 0,0-2-1 16,0 0 0-16,9 4-3 0,-5 2 1 15,-4 7-3-15,-2 7 1 0,0 2-2 16,1 5 2-16,-3 3-2 0,0 0 0 0,0 0-7 16,0 6-11-16,0 2-7 15,0 3-2-15,2 2-18 0,-2 3-5 16,2 1-11-16,0-5-33 0,0 2-71 16,2-4-134-16</inkml:trace>
  <inkml:trace contextRef="#ctx0" brushRef="#br0" timeOffset="158496.593">28241 12241 153 0,'0'0'86'0,"0"0"-14"15,0 0-16-15,0 0-2 0,0 0-7 16,0 0-18-16,0 0-2 0,2-50 1 15,-2 49 0-15,2 1-5 0,-2-2-1 16,0 2-2-16,0-1-1 0,0 1-3 16,0 0 0-16,0 0 0 0,0 0-2 15,0 0-6-15,0 0-3 0,0 7-2 16,-4 4-2-16,2 7-1 0,-4 3 2 16,2 5 0-16,-3 1 0 0,1 4-2 15,0-1 1-15,-2 4 0 0,4 3 0 0,-5 3-1 16,5 0 0-16,-2-4 1 0,2-2-1 15,-4-6 2-15,6-3-2 0,-1-4 0 16,-1-5 0-16,2-3-6 16,2-5-12-16,0 0-5 0,0-4-11 0,-2-3-2 15,0-1-17-15,-4 0-21 0,-6-5-31 16,1-4-99-16</inkml:trace>
  <inkml:trace contextRef="#ctx0" brushRef="#br0" timeOffset="158809.073">27981 12437 175 0,'0'0'24'0,"0"0"15"15,0 0 8-15,0 0 2 0,0 0 0 16,0 0-1-16,0 0-2 0,0 0-9 0,-56-11 2 15,56 10 2-15,-4 0-7 0,4-1 1 16,0 1-2-16,0 1-3 16,0-2-9-16,0 2 1 0,0 0-6 0,0 0-5 15,0 0-4-15,0 0-1 0,0 0-4 16,0 0-2-16,0 0 0 0,2 0 0 16,-2 0 0-16,2 0 0 0,0 0 0 15,2 0-4-15,0 2-14 0,4 0-10 16,1 1-14-16,-1 1-14 0,6-1-9 15,1 1-20-15,-1-1-42 0,5-2-103 16</inkml:trace>
  <inkml:trace contextRef="#ctx0" brushRef="#br0" timeOffset="159074.582">28421 12465 358 0,'0'0'80'16,"0"0"-18"-16,0 0-9 0,0 0 0 15,0 0-16-15,0 0-9 0,0 0-1 16,0 0-2-16,0-9-9 0,0 8-3 16,0 1-4-16,0 0-2 0,-2-2-4 15,2 2-2-15,-2 0-1 0,-2 0-2 16,2-1-13-16,-1 1-10 0,3 0-8 0,-2 0-10 15,2 0-5-15,-2 0-13 0,2 0-12 16,-4 3-54-16,0-3-90 16</inkml:trace>
  <inkml:trace contextRef="#ctx0" brushRef="#br0" timeOffset="159809.432">28650 12305 208 0,'0'0'52'0,"0"0"4"15,0 0-6-15,0 0 3 0,0 0-17 16,0 0-13-16,0 0-5 0,0 0-3 16,-25-8-1-16,25 11-4 0,-2 0 0 15,2-1 1-15,0 4-1 0,-2 0-2 16,2 2 3-16,0-3-4 0,0 1-1 15,0 1 1-15,0 1-4 0,4 1 1 16,-1 1-2-16,-1 0-2 0,4-1 0 16,2 1 0-16,0 1-1 0,3-2 0 0,5 0 1 15,-1 0-1-15,7-3 1 16,1 1 0-16,-2-2 2 0,4-4 0 16,-3 1 2-16,-5-2 2 0,-1 0 3 15,-5-6-4-15,-3 1 5 0,0-2 3 16,-1-3 0-16,-3-1-1 0,-2-3-2 15,-2-1-2-15,0 1-1 0,-4-5-3 0,-5-1 1 16,-1-1-3-16,-2-1 1 0,-5 1-3 16,3 1 0-16,-5 0 2 0,5 2 2 15,-5 6-4-15,9 0 2 0,-5 8 3 16,5 1-1-16,-1 3-2 0,-1 0-2 16,0 6 0-16,-1 2-1 0,-5 6 0 15,7 0-1-15,-1 3 2 0,2-2 0 16,1 3 0-16,3 0 0 0,2-1-1 15,0 5 1-15,2-3 0 0,-2 0 0 16,4 2-1-16,0-1 1 0,4 1 0 16,0-1 0-16,0 1-1 0,2 2 1 15,-4 1 0-15,7 2 0 0,3 0 0 0,-2 2-1 16,1-2 1-16,7-3-1 0,-3-3-1 16,10-4 1-16,-5-3 1 0,1-3 0 15,4-4-2-15,-3-3 1 16,-3-3-15-16,2-3-14 0,-7-3-14 0,3-5-19 15,-9-3-25-15,-2-3-64 0</inkml:trace>
  <inkml:trace contextRef="#ctx0" brushRef="#br0" timeOffset="160262.449">29074 12229 409 0,'0'0'56'0,"0"0"-9"0,0 0 4 16,0 0-2-16,0 0-16 0,0 0-6 16,0 0 0-16,8-69-3 0,-8 67-6 15,0 2-3-15,0 0-2 0,0 0-5 16,0 0 1-16,0 3-3 0,-2 2-5 16,2 5 0-16,-2 4-2 0,2 2 1 15,0 7 0-15,-2-1 0 0,0 6 1 16,2 0 0-16,0 1-1 0,0 2 0 15,0-3 0-15,2 4 0 0,2-1 0 16,0 0 0-16,5-4-1 0,1-1 0 16,2-2-3-16,-3-4-2 0,3-1 3 15,0-3-2-15,-1-4 3 0,3 0-2 16,-1-3 3-16,-5-5 0 0,4-3-3 16,-3-1 4-16,-1 0-1 0,-4-2 2 15,6-2-1-15,-3-7 1 0,-3 1 3 0,-4-3-2 16,0-2-1-16,0-4 4 0,0-3-1 15,-2-3 1-15,-9 1-1 0,-1-1-1 16,-1 2-2-16,-7 3 1 0,1 5-2 16,-1 6-2-16,1 5 2 0,-2 2-3 15,1 2-15-15,3 7-7 0,-2 6-7 16,5 1-15-16,-3 5-11 0,7 1-13 16,-2-5-14-16,3 3-43 0,7-9-30 15</inkml:trace>
  <inkml:trace contextRef="#ctx0" brushRef="#br0" timeOffset="160574.827">29347 12358 114 0,'0'0'334'0,"0"0"-278"16,0 0-14-16,0 0 6 0,0 0 1 0,0 0-18 15,0 0-3-15,12-57-4 0,-8 54-4 16,1 2-5-16,1 1-2 0,0 0-3 16,4 1 1-16,7 5-6 0,-3 3 1 15,9 4 0-15,-4 1-2 0,-1 4-2 16,5 1 1-16,-4-1-3 0,3 2 0 16,-3 0 0-16,-5-2 0 0,3 1-1 15,0-5-5-15,-7-2-4 0,2 1-2 16,-1-5-7-16,-3 1-3 0,0-5-3 15,-4 1-18-15,-2-3-16 0,-2-2-11 16,-4 0-36-16,-4-2-99 0</inkml:trace>
  <inkml:trace contextRef="#ctx0" brushRef="#br0" timeOffset="160809.243">29657 12266 499 0,'0'0'62'15,"0"0"-2"-15,0 0 0 0,0 0-1 0,0 0-23 16,0 0-12-16,0 0-7 0,0 0-5 16,6-40-1-16,-6 40-5 0,-2 5-3 15,-6 3-3-15,0 7 0 0,-3 4 0 16,-3 3 0-16,1 5 0 0,-7-1 0 16,5 3 0-16,-3 1 0 0,3-1-14 15,-1 3-5-15,5-3-4 0,-1 2-3 16,2-2 5-16,3-7-11 0,3 0-10 0,4-4-25 15,0-4-26-15,0-2-87 0</inkml:trace>
  <inkml:trace contextRef="#ctx0" brushRef="#br0" timeOffset="161137.194">30252 12585 297 0,'0'0'50'0,"0"0"17"16,0 0-10-16,0 0-10 0,0 0 1 16,0 0-8-16,0 0 0 0,0 0-2 15,0 0-5-15,-2-35-2 0,2 33-4 16,0 2-7-16,0 0-8 0,0 3-7 0,0 5-4 15,0 2 0-15,0 3-1 0,-4 4 1 16,-2 1 0-16,0 4 0 0,-9 3-1 16,3 1-8-16,-5 2-9 0,-1-6-9 15,3 1 1-15,-3-7-8 0,-1-1-17 16,5-4-14-16,-5-3-31 0,11-2-82 16</inkml:trace>
  <inkml:trace contextRef="#ctx0" brushRef="#br0" timeOffset="161434.048">30779 12231 459 0,'0'0'58'0,"0"0"-11"0,0 0 3 15,0 0 4-15,0 0-12 0,0 0-17 16,0 0-5-16,0 0-2 0,13-30-10 16,-13 39-5-16,0 6-3 0,-2 6 0 15,-2 4 2-15,-1 7 1 0,-1 4-3 16,-2 7 1-16,0 1 1 0,-1 2-2 16,3-3-2-16,2-5-11 0,2-3-3 15,0-4-9-15,2-6-13 0,0-5-15 16,-2-6-8-16,0-6-17 0,-4-5-76 15,-3-3-181-15</inkml:trace>
  <inkml:trace contextRef="#ctx0" brushRef="#br0" timeOffset="161605.868">30502 12466 514 0,'0'0'52'0,"0"0"-19"0,0 0 11 16,0 0 6-16,0 0-17 0,0 0-12 15,0 0-6-15,0 0-8 0,0 0-4 16,65-19-2-16,-63 22-1 0,-2 2-14 16,4 1-22-16,2-1-22 0,2 0-12 15,5-3-25-15,-3-1-80 0</inkml:trace>
  <inkml:trace contextRef="#ctx0" brushRef="#br0" timeOffset="161824.528">31166 12447 378 0,'0'0'188'0,"0"0"-163"16,0 0-21-16,0 0 15 0,0 0 13 16,0 0-20-16,0 0-8 0,0 0 0 15,0 0-3-15,-2 6 0 0,0-6-1 16,0 0 0-16,0-1-27 0,0 1 0 15,0 0-14-15,2-3-33 0,0 3-83 16,0-3-185-16</inkml:trace>
  <inkml:trace contextRef="#ctx0" brushRef="#br0" timeOffset="162808.704">31383 12474 432 0,'0'0'47'16,"0"0"-7"-16,0 0-4 0,0 0 4 16,0 0-11-16,0 0-13 0,0 0-2 15,0 0-4-15,0 0-5 0,-23-3-5 16,19 9 1-16,0 0 0 0,0 1-2 16,2-3 2-16,2 2-1 0,0 1 0 15,2-2-4-15,6-1 1 0,0-1-1 16,7-1 4-16,3-1-2 0,5-1 1 15,2 1 1-15,4-1 0 0,0 0 0 16,2-1 0-16,2-5 1 0,-2-2 1 16,-2-2-2-16,-6 1 0 0,-5-4 2 0,-5 0-1 15,-3-1 7-15,-8-4 7 16,0-1 0-16,-2-3-3 0,0 0-7 0,-2 0 0 16,-6 2-2-16,-5 1-1 15,3 3 6-15,-2 1-5 0,-1 2 1 16,-1 4-1-16,-5 3-3 0,1 3 0 15,-7 2 0-15,2 3-1 0,-2 5 1 0,0 3 0 16,1 3-1-16,1 2-1 0,6-1 2 16,3 1 0-16,1 2 0 0,5 1 0 15,2 0-1-15,2 3 0 0,0 0-1 16,4 0 2-16,0 4-1 0,8-3 0 16,0 4 0-16,3-3 0 0,5 4 0 15,1-4 1-15,5-1 0 0,3-1 0 16,2-4 0-16,2-1-1 0,4-3 2 15,-2-5-1-15,4-3 0 0,0-5 0 16,1 0-1-16,1-3 1 0,-2-11-2 16,-2 0 2-16,-6-3 0 0,-6-5 1 0,-1 1 0 15,-5-4-1-15,-1-6 3 0,-1-3-3 16,-5-3 1-16,2-5 0 0,-2-2 0 16,1-1 2-16,-3-1-1 0,-2 5 2 15,0 5 2-15,-2 8 1 0,-2 7-1 16,0 8 2-16,0 6 3 0,0 3-3 15,0 4-2-15,0 0 1 0,0 0-2 16,0 2-5-16,0 7-2 0,0 7-2 16,0 6 4-16,0 3 1 0,0 4 1 15,0 2 0-15,0 1 1 0,0 0 0 16,0 2-2-16,0-1-1 0,0-3 2 16,0-1-2-16,4-2 1 0,0-4-1 15,1-1 0-15,-1-3 1 0,0-5-1 16,0-2 1-16,0-3-1 0,-2-3 0 0,0-2 0 15,0-3-3-15,2 0 0 0,-1-1 1 16,-1-2 0-16,2-4 2 0,-2-4 0 16,2 0 2-16,-4-4-1 0,0-4 0 15,0-4-1-15,-4-3 0 0,0-3-1 16,-7-1 0-16,-1 4 0 0,-3 2 1 16,-3 7-4-16,3 4 2 0,-3 4-1 15,3 7-2-15,-1 1-1 0,1 5-1 16,3 6 3-16,-3 0-1 0,7 0 2 15,0 3 2-15,-2-2 1 0,3 3 0 16,1-3 0-16,2 6-1 0,0-3 1 16,2 2-1-16,2 4 0 0,0-3 1 0,2 1 0 15,6 3 0-15,0-4 0 16,7 2 0-16,1-3 0 0,3-1 0 16,2-3-1-16,1-5-1 0,1 0 2 15,-2-5-3-15,4-1-7 0,-5-2-10 16,-1-5-13-16,4-4-13 0,-1-8-3 0,-1 0-25 15,0-6-40-15,-5-2-92 0</inkml:trace>
  <inkml:trace contextRef="#ctx0" brushRef="#br0" timeOffset="163042.995">32266 12322 438 0,'0'0'70'0,"0"0"-19"15,0 0-7-15,0 0-6 0,0 0-6 16,0 0-6-16,-2-10-2 0,2 10-5 15,2 0-5-15,2 0-1 0,2 5-2 16,2 3 2-16,1 2-1 0,9 2-1 16,1 3 0-16,4 5-5 0,1-1 1 15,1 1-7-15,-2 0 1 0,0 0-1 0,-5-6 0 16,3 1-4-16,-9-7-14 0,-1 2-9 16,-3-4-9-16,-6-4-2 0,0 1-15 15,-2-3-2-15,0 0-12 16,0-7-8-16,-4-2-46 0,-2 0-131 15</inkml:trace>
  <inkml:trace contextRef="#ctx0" brushRef="#br0" timeOffset="163246.108">32443 12332 367 0,'0'0'92'0,"0"0"-14"16,0 0-10-16,0 0-6 0,0 0-3 16,0 0-18-16,0 0-9 0,0 0-9 15,0 0-8-15,-20-66-8 0,16 78-6 16,-3 2 1-16,-1 5 2 0,-2 6-1 0,2 0 1 15,-3 4-3-15,-3 2 2 16,3 0-2-16,-1 0-1 0,0-3 0 16,1-2-13-16,-1-3-27 0,-1-3-8 15,5 0-37-15,-2-7-23 0,-3 0-56 0,5-6-241 16</inkml:trace>
  <inkml:trace contextRef="#ctx0" brushRef="#br0" timeOffset="165011.713">25486 13406 69 0,'0'0'222'16,"0"0"-142"-16,0 0-8 0,0 0-14 16,0 0-14-16,43-53-14 0,-35 46-2 15,0 0-3-15,-5 0-2 0,5 2-7 16,0 1-2-16,-2 2-4 0,0 0 0 16,-3 2-2-16,1 0-3 0,8 0-2 15,-2 3 0-15,-3 5-2 0,9 2 0 16,-1 5 0-16,-7 5 0 0,6 2-1 15,-1 8 0-15,-9 0 2 0,8 2-2 16,-8 2 1-16,1 0 0 0,-3-2-1 16,-2-2 0-16,0-5 0 0,0-1-1 15,-4-3 1-15,1-4-1 0,-1-2-2 0,2-5 0 16,-2-3 1-16,2-2 2 16,2-2 1-16,0-3 0 0,-2 0 0 15,0 0 0-15,2-5 3 0,-2-2-2 16,0-4-1-16,2-1-2 0,-2-5 1 0,0-4 0 15,2-2 0-15,0-7 0 0,0-1 0 16,0-4 0-16,4 1-1 0,-2 1 1 16,4 1-1-16,2 7-1 0,1 3 2 15,-1 5 2-15,-4 4-2 0,10 0-2 16,-1 5 1-16,-3-1-2 0,7 2 3 16,-5 3 1-16,9 0 0 0,-9 4 0 15,9 0-1-15,-7 3 1 0,7 5-1 16,-4-1 0-16,1 7 0 0,-5 0 0 15,1 1 0-15,-4 7 0 0,-1-3 0 16,1 3 2-16,-4 0-2 0,-2-1 0 16,-2-2 0-16,-2-5 0 0,0 3 0 15,0-3-3-15,0-2 2 0,0-1-5 0,0-4 0 16,-2-1 0-16,-2-1 1 0,0-3 2 16,-2-1 3-16,-2-1 0 0,3 0 0 15,1-1 0-15,-2-7-2 0,0 3 2 16,-2-3 0-16,1-2 0 15,3-2 1-15,0-5-1 0,0-3 1 0,-2-3 2 16,2-2 2-16,4 0 10 0,0-2-8 16,2 4-5-16,4 4 3 0,2 2-3 15,-2 2-1-15,11 3 0 0,-7 2 0 16,3 1 1-16,5 2-2 0,-5 1 2 16,5 3-1-16,-3 0 0 0,3 2 3 15,-3 1-3-15,6 0 1 0,-7 4-1 16,5 5-1-16,-11 3 0 0,10 2 0 15,-9 1 0-15,-3 4 0 0,4 3 0 0,-6 0 1 16,-2 2-2-16,-2 1 1 16,0-1 0-16,0 1-8 0,-4-3-5 15,-2 0-8-15,4-3 1 0,-2 0-1 0,4-2-5 16,-2-3-3-16,2-3-12 0,-2-2-4 16,2-4-18-16,0-2-36 0,0-3-74 15</inkml:trace>
  <inkml:trace contextRef="#ctx0" brushRef="#br0" timeOffset="165495.971">26496 13460 320 0,'0'0'68'0,"0"0"-18"15,0 0-5-15,0 0 9 0,0 0-11 16,0 0-9-16,-6-53-5 0,-8 40-10 15,7 1-4-15,-3-1 2 0,0 2-3 0,2 4-7 16,-1 0 4-16,1 3-2 0,-4 0-3 16,3 2-2-16,1 2-3 0,-6 0-1 15,3 2 0-15,5 2-1 16,-8 3 1-16,5 5-2 0,-1-2-1 0,0 5 2 16,-3 1 1-16,9-1-1 0,-6 3 1 15,-1-3-1-15,5 4-1 0,4-1-1 16,2-1 1-16,0 3-1 0,0-3 2 15,4 2-6-15,5-1-2 0,-1-2 1 16,2 3 4-16,-2-5-1 0,9 1 2 16,-5 0 0-16,7-6 2 0,-5-2 1 15,7-3 1-15,-8-4-1 0,7 0 0 16,-7-6 0-16,5-1 0 0,-5-5 3 0,1-1 2 16,-6 2 2-16,-1-3 3 15,-1-2-2-15,-2 0-1 0,2-3 0 16,-6-3-1-16,0-5-2 0,0-3-2 0,0-1 1 15,-6 1 0-15,0 0-2 0,2 7 0 16,-5 4-1-16,-3 6 0 0,4 4-2 16,-3 3-5-16,1 4-5 0,-2 2-9 15,5 4-10-15,-1 9-19 0,-2-1-12 16,4 8-8-16,-1 1-35 0,5-6-76 16</inkml:trace>
  <inkml:trace contextRef="#ctx0" brushRef="#br0" timeOffset="166011.441">26732 13443 185 0,'0'0'108'16,"0"0"-32"-16,0 0-16 0,0 0-14 15,0 0-6-15,0 0-7 0,0 0-5 16,0 0 2-16,-52-138-5 0,48 132 1 16,2 3-2-16,2-1-1 0,0 2-1 15,0 2-7-15,0-1-4 0,0 1-3 16,0 0-4-16,4 0-1 0,5 7-3 16,1 0 2-16,-2 5 0 0,5 2-1 15,1 3 3-15,-6 2-4 0,7 0 0 16,-5 1 1-16,-4 2-1 0,0-2 0 15,3 2 1-15,-3-5-1 0,0 0 0 0,-2 1-3 16,5-4-1-16,1 0-1 16,-2-3-4-16,0 0 4 0,-1-5 3 15,3-2 1-15,-4 0-1 0,-2-2 2 16,-2-2 0-16,3 0 0 0,-5 0 0 16,2-3 0-16,2-4 2 0,2-5 3 0,-2-5 3 15,0-3 2-15,2-3 0 0,-4-2 0 16,5-4-6-16,3-3 2 0,0-5-2 15,-3 3-3-15,-1 5 0 0,6 7-1 16,-8 6 0-16,2 8 0 0,-3 1 1 16,-3 4-2-16,2 2 0 0,-2 1-9 15,0 0-12-15,4 4-6 0,-4 7-12 16,2 0-13-16,-2 4-10 0,0 1-22 16,-2-1-57-16,-2-4-200 0</inkml:trace>
  <inkml:trace contextRef="#ctx0" brushRef="#br0" timeOffset="166683.289">28229 13180 158 0,'0'0'28'0,"0"0"18"0,0 0 6 16,0 0 19-16,0 0-13 0,0 0 0 0,0-36-10 15,-2 31-6-15,-3 1-6 0,3 3-2 16,0 0-9-16,0 0-2 0,0 1-4 15,0 0-3-15,2 1-8 0,-4 4-1 16,2 7-5-16,-2 0 2 0,0 5 0 16,2 2-1-16,-5 3 2 0,5 1-3 15,-2-1 3-15,-2 0-3 0,4 0-2 16,0 0 1-16,-2-1-1 0,4 2 2 16,-2-4-2-16,2 3 0 0,0-5-3 15,0 0-4-15,0-1-11 0,0-5-10 16,0 3-5-16,0-7-8 0,-2-1-7 15,2 0-5-15,-9-5-26 0,5 0-61 16,-4-1-138-16</inkml:trace>
  <inkml:trace contextRef="#ctx0" brushRef="#br0" timeOffset="166949">27970 13305 300 0,'0'0'120'16,"0"0"-64"-16,0 0-13 0,0 0 5 16,0 0-3-16,0 0-17 0,0 0 0 15,0 0-3-15,0 0-3 0,-25-32-8 16,25 31 1-16,0 1-3 0,0 0-4 16,0 0-3-16,-2 0-2 0,2 0-3 15,0 0 0-15,0 3 0 0,0 0-1 16,0 1 0-16,4 0 0 0,1 0-13 15,-1 2-12-15,2 3-17 0,0-3-10 0,9 2-16 16,-7-2-10-16,2-1-63 0,3-4-157 16</inkml:trace>
  <inkml:trace contextRef="#ctx0" brushRef="#br0" timeOffset="167183.322">28355 13323 456 0,'0'0'91'0,"0"0"-25"0,0 0-16 16,0 0 4-16,0 0-25 0,0 0-12 15,0 0-5-15,0 0-3 0,0 7 1 16,-2-7-6-16,-3 2-3 0,-1-1-1 0,2 0 0 16,-2 1-2-16,2-2-9 0,2 1-1 15,2-1-5-15,-2 0-6 16,2 2-7-16,0-1-11 0,0 6-6 15,0-4-8-15,2 3-16 0,0-1-45 16,-2-1-138-16</inkml:trace>
  <inkml:trace contextRef="#ctx0" brushRef="#br0" timeOffset="169292.313">25729 12531 63 0,'0'0'71'16,"0"0"-39"-16,0 0-13 0,0 0-4 16,48-20-4-16,-44 20-8 0,6 0-2 15,-5-3 1-15,1 3-2 0,-4 0 0 16,2 0 1-16,-2 0-1 0,0 0 1 16,0 0 0-16,4 0 3 0,-1 0 7 0,-1-1 8 15,0-5 9-15,0 5 12 16,0-5 1-16,-2 1-8 0,4 0 0 15,5-4 2-15,-1 2-10 0,-4-2 1 0,5-1-3 16,-1 1-4-16,-4 2-3 0,-2 0-2 16,-2 2 1-16,-2-4 3 0,0 4-2 15,0-3 1-15,0 1-1 0,-2 2-4 16,-6-3 0-16,-9-1-5 0,3 0-3 16,-9 0 0-16,-2-1-3 0,1 0 5 15,-7 1-2-15,0 3 8 0,2 1-8 16,2 5-3-16,2 1 5 0,4 7-4 15,-1 1-1-15,-1 3 0 0,4 1-1 16,-4 6 0-16,7 1-1 0,-3 5 1 16,-1 2 0-16,7 2 0 0,-1 1 0 15,-1 2 0-15,9-3-1 0,4 0 0 16,0-1 1-16,2-1-1 0,2-2-1 16,4-1 2-16,0-2 0 0,7-3-1 15,-3-1 1-15,-2-4-1 0,9-1 1 0,-5-1-1 16,9-6-1-16,-4-1 1 0,5-5 1 15,-5 0 0-15,6-5 1 0,-1-7 1 16,-3-1 0-16,6-2 2 0,-7-2 1 16,1-2 3-16,4-1-1 0,-9-1 0 15,5-1 1-15,-11-1-3 0,7-3 4 16,-5-1-3-16,-4 1-1 0,-6-2 1 16,2 2-2-16,0 4-1 0,-2 0 1 15,0 4 3-15,-2 4-2 0,0 3-4 16,2 2 3-16,-4 1-1 0,2 2-1 15,0 2 1-15,0 1-3 0,0 3 2 16,2-1-1-16,0 1 0 0,0 0-1 16,0 2-5-16,0 7 1 0,0 2 0 15,2 2 3-15,0 5 1 0,0 1 2 16,2 3 0-16,-2 1 0 0,-2 4-2 16,4 1 1-16,-2-1 0 0,2 5-1 15,1-3 0-15,-1 0 2 0,0 1-2 0,0-5 0 16,2 1 0-16,-4-8 0 0,6-2 1 15,5-2-1-15,-5-6-2 0,0-1 2 16,7-2 0-16,-5-5-1 0,1 0 0 16,3 0 2-16,-6-3-1 0,3-3 1 15,1 0 0-15,-4-1-1 0,-6-2-3 16,5-2-5-16,-1-2-3 0,2-2-4 16,-2-3-1-16,0 2-8 0,-3 1-5 15,1-2-10-15,-2 0-11 0,0-3-11 16,-2-2-15-16,0 3-119 0</inkml:trace>
  <inkml:trace contextRef="#ctx0" brushRef="#br0" timeOffset="170136.447">26333 12134 258 0,'0'0'64'0,"0"0"-4"16,0 0-3-16,0 0 4 0,0 0-15 15,0 0-11-15,4-28-1 0,-4 27-2 16,0-2-2-16,0 0 1 0,0 3-9 15,0-3-3-15,2 3 1 0,-2 0-5 0,0 0-2 16,0 0-6-16,0 0 1 16,0 6-6-16,0 3-2 0,-2 6 0 0,2 3 0 15,-2 4 2-15,2 5-1 0,-2 3 0 16,-2 4 2-16,2 10-3 0,0 2 1 16,0 2 2-16,2 0 2 0,0-2 0 15,2-4 1-15,0-5-4 0,2-1 0 16,0-4-1-16,-2-6 0 0,0-1 1 15,0-3-2-15,0-2 1 0,-2-3 0 16,0-5-1-16,2-4 2 0,1-3-1 16,-3-2-1-16,2-3 1 0,-2 0 2 15,4 0-3-15,-4 0 0 0,2-2 0 16,0-1 0-16,2-6 3 0,0-2 0 16,-2-2 1-16,0-2-3 0,-2-4 1 0,0-2-1 15,0-5 0-15,0-3 0 16,0-3 1-16,-6-2-1 0,0 0-1 0,-2 5 0 15,1 4 1-15,1 2-1 0,0 5 0 16,-4 3 1-16,-3 3 0 0,5 1-1 16,-9 5 1-16,5 1-1 0,-2 5 0 15,-1 0 0-15,3 5-3 0,-5 8 1 16,7 2-1-16,-1 0 2 0,1 1 0 16,0-1 0-16,4-1 1 0,-5 0 1 15,-3 0-1-15,8-1 1 0,-11-1-1 16,7 1 0-16,-1 0 2 0,-3 1-2 15,4-2 0-15,3 2-1 0,3 0 0 16,0-1-1-16,4-1 0 0,0 2 0 16,4 0 2-16,2 1-1 0,1-4 1 15,1 4-1-15,8-2 0 0,-7 1 1 16,5-2 0-16,3-1 0 0,1 0 1 16,3-5 1-16,6-3 0 0,0 1 2 15,0-4 0-15,2 0 0 0,0-1 0 0,-5-5 0 16,1 3 0-16,-8-3-1 0,-3 1-1 15,-8 1 0-15,-2-1-1 0,1-1 0 16,-3-1 1-16,-2 0 0 0,0-1-2 16,0-2-8-16,0-1-6 0,-4-2-5 15,1 1 0-15,-1 2-4 0,2 1 2 16,2 0-19-16,0 4-3 0,0-1-13 16,0 3-6-16,0-2-23 0,2-1-57 15,-2 0-203-15</inkml:trace>
  <inkml:trace contextRef="#ctx0" brushRef="#br0" timeOffset="170933.114">26854 12100 304 0,'0'0'53'0,"0"0"-7"0,0 0 9 15,0 0-3-15,0 0-19 0,0 0-10 16,-25-74 5-16,23 66 2 0,-2 0 0 16,2 1 4-16,2 0-5 0,0 3-7 0,0-1-4 15,0 4 1-15,0 1-3 16,0 0-4-16,0 0-3 0,0 1-2 15,0 4-6-15,2 4 1 0,0 2 0 0,0 6 1 16,-2 5 2-16,2 1-1 0,-2 5-1 16,0 4 2-16,0 0-3 0,0 2-1 15,2 0 0-15,0 3-1 0,-2-1 0 16,4 3 0-16,-2 0 1 0,-2-6-1 16,3 1 2-16,-1-2-1 0,0-2 2 15,2-1-3-15,-2-4 2 0,0-2-2 16,0-1 0-16,0-6 0 0,0-4 1 15,-2-5 0-15,0-1 0 0,2-5 0 16,-2-1 0-16,0 0-1 0,0 0 1 16,0 0 0-16,0 0 0 0,0 0 2 15,0-2-2-15,0-7 2 0,0 1 0 16,0-4-3-16,0-4 1 0,-2 0 0 16,-2-4 0-16,0-4-1 0,-4 1 1 0,1-5 1 15,3 3-1-15,-4-3-1 0,0 2 0 16,-3 0 0-16,5 2 1 0,-2 3-1 15,-4 3 0-15,3-1 1 0,1 6 0 16,-9 1 0-16,5 3-2 0,2 5 1 16,-9-1-1-16,7 4 1 0,-5 1 0 15,9 5-3-15,-4 3 2 0,-3 2-2 16,7 4-1-16,-5 0 2 0,1 2 1 16,6-1 1-16,2 1-1 0,-5 2 1 15,1-2 0-15,2 4 0 0,0-2 0 16,4-1 0-16,0 1-1 0,-1-2 0 15,3 0 1-15,0 2-1 0,3 0 0 0,1 2 2 16,0 0-2-16,0-2 1 0,6-1 0 16,1-1 0-16,-3-2 0 15,4-3 1-15,1-1-1 0,-3-3 0 16,7-1 0-16,-3-3 0 0,3-3 1 16,-1 0-1-16,7-2 1 0,-5-2 0 0,3-5-1 15,-4 1-1-15,-1-3 1 0,-3 0-11 16,1 1-21-16,-8-3-14 0,0 3-18 15,1-1-24-15,-3 1-12 0,-4 1-68 16</inkml:trace>
  <inkml:trace contextRef="#ctx0" brushRef="#br0" timeOffset="172558.18">25992 13457 252 0,'0'0'47'0,"0"0"2"15,0 0 2-15,0 0-1 0,25-10-17 16,-25 9-13-16,0-1 25 0,0-2-5 16,0 0-12-16,-6-2-3 0,1 1-5 15,-3-1 0-15,0-1-1 0,-4-1-4 16,5 0-3-16,-3 1-3 0,-5-1-2 15,9-1 0-15,-4 2 0 0,-2-3-2 0,1 3 2 16,1 2-1-16,-7 1-3 0,7 1 0 16,-7 1-1-16,5 2-1 0,-9 0 0 15,7 0 3-15,-11 6-3 0,7 1-1 16,-3 4-1-16,-2 3 1 0,5 1-2 16,-3 1 2-16,8 2 0 15,-3-1-1-15,10 0 1 0,-3 1-1 0,3 3 1 16,2-5-1-16,-2 4 0 0,6 0 1 15,-4-3 0-15,4 2-1 0,0-2 1 16,6-1-1-16,2-1 1 0,-2 0-1 16,3 0 1-16,-7-3 0 0,10 1 0 15,-1-4 0-15,-3-2-1 0,2-2 1 16,7-3 1-16,-3-2-1 0,7-2 0 16,-3-8 2-16,1-1 0 0,8-5 3 15,-4 0 0-15,-3-4 2 0,7-2-5 0,-6 0 1 16,-5-1 0-16,7-4-3 15,-11 0 3-15,9-3 1 0,-8 1-2 0,5-2 0 16,-5-1-1-16,3 4 1 16,-3 2-2-16,-1 4 1 0,0 4 1 0,-3 4 1 15,-3 2 1-15,0 3 1 0,2 3 1 16,-4 5-2-16,-2 0-1 0,1 1 0 16,-1 1-1-16,0 5 1 0,0 3-3 15,-2 2 0-15,2 5 3 0,0 5 0 16,-2 1-1-16,0 0 1 0,0 4-1 15,2 1 0-15,-2-3-1 0,0 2 1 16,0-2-2-16,0 1 1 0,2-1 0 16,-2 2-1-16,6-3 1 0,-2 2 0 15,3-1-1-15,-3-1 0 0,-2-2 0 16,2-4 0-16,2-1 1 0,0-4-1 16,-2-2 0-16,-2-4 0 0,3-3 0 0,-3-3 0 15,0 0 1-15,0 0-1 0,-2 0 1 16,4-5 2-16,-2-1 0 0,2-2 4 15,2-1-2-15,-2-2-2 0,1-1-1 16,-3-1-1-16,0 1 0 0,0 0 0 16,0 2-1-16,-2 1 0 0,0 2 0 15,0 3-4-15,0-1-7 0,0 2-2 16,0 1 0-16,0 1 0 0,-2 1-2 16,0-3-3-16,-2 3-5 0,-1 0-7 15,1 0-5-15,-6 0-10 0,4 3-11 16,0 0-3-16,-3 3-20 0,-3-4-65 15,6 0-106-15</inkml:trace>
  <inkml:trace contextRef="#ctx0" brushRef="#br0" timeOffset="173323.676">25895 13518 467 0,'0'0'8'0,"0"0"-5"15,0 0-1-15,0 0 5 0,0 0 9 16,0 0-7-16,-85-39-2 0,52 39 2 16,0 0 7-16,2 0 4 0,0 0 7 15,4 3-7-15,4 0 0 0,3 3 6 16,7-2-10-16,3 2-2 0,8 2-3 15,2 2-10-15,8 3-1 0,4 2-3 0,7 3 3 16,4 3 5-16,10 0 3 0,12-1-1 16,1-1 1-16,8-4 0 0,3-5-3 15,5-7-2-15,9-3-3 0,1-2 0 16,-10-8 0-16,2-3 0 0,-8-6 1 16,-4-2 0-16,-5-2-1 0,-10 2 1 15,-3 0 0-15,-6 2-1 0,-9 3 1 16,-11 1 1-16,-6 0 0 0,-4 0 1 15,-14-3 7-15,-3 1 4 0,-10 1-8 16,-12 3-3-16,-9 6-3 0,-10 5 0 16,0 5 0-16,-6 7 0 0,0 5 0 15,2 2 1-15,8 1-1 0,2 1 2 16,15-1-1-16,6-2-1 0,15 0 3 16,5-6-3-16,13 3 0 0,2-2 0 0,21-1-8 15,4 2 5-15,12-7 3 0,11 0 3 16,16-5 2-16,14 0-2 0,5-10-2 15,6-5 2-15,4 2-2 0,-4-2 0 16,-4 2 1-16,0 1-2 0,-11-2 1 16,-1 0 2-16,-15 2 0 0,-9-1-3 15,-15 3-5-15,-16 1 5 0,-12 2 0 16,-10 0 2-16,-18-5 4 0,-7 1 0 16,-14 0-3-16,-5 2-3 0,-16 6 2 15,-8 3-1-15,-3 5-1 0,-3 7 0 16,12 7 0-16,14-1-4 0,9 1 1 15,14 1 2-15,8-1 0 0,13 0 0 16,4 1-2-16,2-2 1 0,4 1 1 16,13-6-1-16,3-4 0 0,14-5 1 15,9-4 0-15,7-2 1 0,9-9 2 16,1-5-1-16,5-6 3 0,-1-3-1 16,-9-1 0-16,-3-1-2 0,-11 3-1 0,-14 3 0 15,-16 2 1-15,-9 4-1 0,-8-4 5 16,-21 0-5-16,-8-1-6 0,-11-1-20 15,-14 2-10-15,-10 3-36 0,-17 2-40 16,-6-1-71-16</inkml:trace>
  <inkml:trace contextRef="#ctx0" brushRef="#br0" timeOffset="173979.998">25610 12472 472 0,'0'0'10'0,"0"0"-6"0,0 0-1 16,0 0 33-16,0 0-8 0,0 0-10 16,-98 14 6-16,74-11-1 0,1 2-8 15,-8 5 0-15,0 4-5 0,0 2-2 16,0 0-1-16,6 5 7 0,11 0-8 16,-3 0-3-16,15-2-2 0,2-1-1 15,16-3-1-15,3-1-2 0,14-4 3 16,19-5 4-16,10-5 4 0,12-5 2 15,13-11-1-15,12-4-2 0,9-3-2 0,1 0 1 16,11-1-1-16,-10 4-5 0,-5-1-1 16,-6 2 1-16,-10 3 3 0,-20 3-2 15,-24 2 4-15,-18 8-1 0,-13 1-2 16,-14 0 3-16,-14 2-3 0,-15-1 12 16,-12 1 3-16,-13 1-17 0,-14 6 0 15,-5-1 0-15,-5 2-1 0,-3 2 2 16,11 2-1-16,14 1 0 0,9 1 0 15,18-1 0-15,16-4 0 0,5-4 0 16,6 1-3-16,4 0 2 0,10-1-4 16,9 0 0-16,12-4 4 0,15-1 1 15,9-6 1-15,12-5 6 0,5-2-3 16,11-2-2-16,-2 1 2 0,3-1 0 16,-7 1-1-16,-9 0 3 0,-8 1 1 0,-16 4-3 15,-17 1-3-15,-9 0-1 0,-16 4-1 16,-4-2 1-16,-8 0 4 0,-15 0 0 15,-6-2-4-15,-6 1-20 16,-6 3-8-16,-2-1 2 0,-11 3-18 16,-4-1-18-16,0 3-22 0,-14-1-46 0,6-3-220 15</inkml:trace>
  <inkml:trace contextRef="#ctx0" brushRef="#br0" timeOffset="175730.23">24061 12678 183 0,'0'0'140'0,"0"0"-69"16,0 0-11-16,0 0-4 0,0 0-4 15,0 0-19-15,33-49-7 0,-33 44 3 16,-2-3-7-16,-2 3-5 0,-4-2-6 16,-7 0-8-16,1 4-1 0,-9-2 1 15,5 4-1-15,-5 1-1 0,-2 0 0 16,4 2-1-16,-1 4 0 0,-1 2 0 15,4 1 0-15,-1-2 0 0,5 2 1 16,-3 1-1-16,7-1 0 0,-3 5-1 16,5 0 0-16,5 2 1 0,-2 3-1 15,4-1-1-15,2-1 2 0,0 3-3 16,8-2 2-16,-4 1 1 0,9-1-1 0,3-2 1 16,-5 1 0-16,9-4 0 0,-5-1 2 15,8-5-2-15,-1-1 0 0,-1-5 4 16,4-1 3-16,0-3-2 0,-5-8 1 15,3-1 0-15,0-4 0 0,-9-2 0 16,7-1 0-16,-9 2 2 0,5-4 2 16,-9 5-3-16,-6-4 2 0,0 3-1 15,0-1-2-15,-2-1-4 0,0 0 1 16,-2 3-2-16,0 1 0 0,0 5 0 16,2 3 0-16,0 2 0 0,0 4-1 15,0 1 0-15,0 4-1 0,-2 8-8 16,2 4 4-16,0 4 4 0,0 1 2 0,2 2-1 15,0-1 0-15,4-1-1 0,9-2 0 16,-5-3 1-16,5 2 0 16,3-7-2-16,3 1 1 0,0-3 0 15,6-1-3-15,6-3-1 0,-2-5 1 16,2-2 3-16,-2-4 1 0,-2-8 1 0,2 1-1 16,-4-2 0-16,-5-7 0 0,5 1 1 15,-6-4 0-15,-5 0 1 0,3-4 3 16,-9-1 3-16,1 1 1 0,-1-5 0 15,-4 0 0-15,-6-2-1 0,0-3-1 16,-2 6-2-16,-4 2 0 0,-2 9-2 16,1 8-1-16,3 5 2 0,4 6 3 15,-2 0-2-15,0 3-2 0,0 6-3 16,2 7-4-16,-2 6 1 0,2 4 2 16,0 5 1-16,0 3 1 0,4 2-1 15,0 0 1-15,-2-1 0 0,5 3 0 16,1-2-1-16,2 2 0 0,-6-2 1 0,-2 0-1 15,-2-3 1-15,0-3-1 0,2-6 1 16,-2-4-1-16,2-6 0 0,1-5-1 16,-3-4 0-16,0-2-3 0,0 0 3 15,0-1 1-15,0-5 0 0,0-1 2 16,-5-4 1-16,1-3-2 16,-8 0 0-16,-7-4-1 0,3-4-1 0,-7-1 0 15,-4-2 0-15,-6-3 0 0,6 4 1 16,6 5 0-16,1 5-1 0,7 8 0 15,1 5 0-15,6 1-1 0,0 7-3 16,-1 5 0-16,-1 2 3 0,6 2-2 16,2-1 3-16,0 1 0 0,6 1-1 15,0-2 2-15,3 2 0 0,-3-1 0 16,6 1 0-16,1 0-1 0,-3-3 1 0,11-2 0 16,-5-1-1-16,7-5 1 15,2-2 0-15,0-3 0 0,-5-1 0 16,7-5 0-16,-2-1 0 0,-4-6 2 0,3-2-1 15,3-2-1-15,-2-5 1 0,-8-1-1 16,5-1 0-16,-9-2 3 0,8-3-3 16,-13 2 1-16,2-3 2 0,-2-1-2 15,-1-3 1-15,-5-5-1 0,0 1-1 16,-2 1 5-16,2 4-1 0,-2 7 1 16,0 10-2-16,0 8 3 0,0 1 0 15,0 6 0-15,0 0 0 0,0 6-6 16,0 7-1-16,2 6-5 0,2 8 5 15,0 4 1-15,2-1 0 0,1 5 1 16,-3-3 0-16,2 1 0 0,-2 3 0 16,4-4-1-16,1 3 1 0,-1-3-1 15,-4 0 2-15,-2-6-2 0,2-5 0 0,2-3 1 16,1-7 0-16,-5-2-1 16,0-3-2-16,-2-5-2 0,2-1 3 0,-2 0-1 15,0-4 2-15,0-1 3 0,-2-8-3 16,-2-1 0-16,-5-2 1 0,1-6 0 15,2-1-1-15,-11-4 2 0,5-2-2 16,-11-5 0-16,7 2 0 0,-9 4 0 16,8 7 0-16,-1 10 0 0,5 8 0 15,-1 3-4-15,8 6 1 0,-5 6-1 16,1 5 1-16,0 3 1 0,5 2 0 16,1-2 1-16,0 0 1 0,2-1 0 15,2-1 0-15,0-2-1 0,0 1 1 16,2-5-1-16,4 2 1 0,-2-3 0 0,15 1-2 15,-4-2 1-15,7-4 1 0,5-1 0 16,-2-2 0-16,6-2 0 16,2 1-8-16,0-2-12 0,-2 0-12 15,0-6-20-15,-2 1-24 0,-14-4-30 0,-1 1-116 16</inkml:trace>
  <inkml:trace contextRef="#ctx0" brushRef="#br0" timeOffset="177668.213">24251 13541 59 0,'0'0'84'15,"0"0"-47"-15,0 0-9 0,3-26 8 0,-3 24-2 16,0 1-14-16,0 1 1 15,0 0 14-15,0-2-2 0,0 2-5 16,0-2 3-16,0-1 0 0,0 2 0 16,0-3-3-16,0 1-3 0,0-3 2 15,0 2-2-15,0 2 1 0,0-1-5 0,-3 0-2 16,3 0-5-16,-4 0-4 0,-2-1 0 16,-6-1-3-16,3 4-4 0,-5-7 0 15,-5 8-3-15,3 0 0 0,-5 0-2 16,-2 2 2-16,7 2 3 0,-7 3-3 15,9 1-1-15,-5 1-1 0,7 3 1 16,-3-1 1-16,9 2-1 0,0 2 1 16,2-2-3-16,0 5 2 0,1-2 0 15,3-1 0-15,0 5 0 0,0-4-1 16,3 2 1-16,3-5 1 0,-2 2 0 0,-2-1 0 16,4-1-1-16,2-1 1 0,5 0-1 15,-5-4 0-15,4 1 1 0,7-5-1 16,2-2 1-16,-3-2 0 0,9-7-3 15,0-5 3-15,0-4 4 0,-6-1-1 16,3-2 2-16,-5 1-1 0,-4 0 2 16,-9 2 1-16,0 1 5 0,0 0-1 15,-6-2 2-15,0 1-3 0,0-2-2 16,-4 1-2-16,2 4 0 0,2 1-3 16,0 2 4-16,0 4 0 0,0 3 1 15,0 2-6-15,0 1-1 0,0 3-1 16,2 6-5-16,4 5-1 0,0 5 4 15,1 5 2-15,-5-1 1 0,4 4 0 16,6 0 0-16,-3-2 0 0,-1 0-1 0,6 1 1 16,-1-4-1-16,-1-2 0 0,7-4-1 15,-7-5-1-15,11-5 2 0,-7-4-3 16,5-2 2-16,6-8 1 0,-2-3 2 16,2-7-2-16,-1-1 1 0,3-2 1 15,2 0 0-15,-8-3-1 0,-6-1 3 16,3 1-2-16,-9-1 2 0,-3-2 0 15,0-1 4-15,-6-4-2 0,-2-4 1 16,0-3-3-16,-2 0 1 0,-2 3-1 16,0 5-2-16,-2 5 0 0,2 9 0 15,2 5 2-15,-1 5 1 0,1 4 2 16,0 2-1-16,2 1-4 0,-4 0-1 0,2 9-1 16,-2 5-6-16,-4 5 3 15,4 6 3-15,-1 0 0 0,1 5 0 16,0 3 0-16,2-2 0 0,2 2 0 15,0-2 0-15,0 1 0 0,0-1 0 16,4-1 1-16,0 3-2 0,-2-5-1 0,1-3-3 16,1-5 1-16,2-4 0 0,2-4-2 15,-4-3 1-15,0-2-1 0,1-4-4 16,-5-3 3-16,0 0 3 0,0 0 1 16,0-3 1-16,0-3 2 0,0-4 5 15,-5-2-1-15,-3-2-4 0,-6-3 1 16,-1 0 0-16,-5-4-1 0,1-1 1 15,-4-1-1-15,-2 2 1 0,9 7-1 16,-5 5-1-16,11 6 1 0,-7 3 0 16,11 1-2-16,-2 8-1 0,0 3-1 15,-3 3 2-15,7 2-1 0,2-2 2 16,2 1-1-16,0 0 2 0,0 0 0 0,2 0-1 16,2-1 1-16,7-1 0 0,-1 2-1 15,2-2 0-15,7-2 1 0,0-2 0 16,3-6 0-16,11-1-2 0,0-3 2 15,0-6 2-15,1-5-2 16,-1-2 2-16,-2-2-1 0,-7-1 2 0,-3-4-2 16,2-1 1-16,-5-1 2 0,-3-3-1 15,-9 0 2-15,9-3-2 0,-7-1 1 16,-4-1 1-16,0-5 0 0,2-1-2 16,3-6 0-16,-5 2 1 0,0-1 1 15,0 5-1-15,-2 9 1 0,-2 7-1 16,0 10 0-16,0 5 5 0,0 5-4 15,0 0 2-15,0 1-5 0,0 9-2 0,0 7-5 16,2 5 2-16,-2 5 3 0,4 3 3 16,0 0-2-16,5 1 1 15,-3 0-1-15,0 4-1 0,-4-6 2 16,4 5-1-16,-2-3-1 0,3-4 0 0,-3 1 0 16,-2-6 1-16,2 1-1 0,0-6 1 15,-2-1-1-15,0-3 0 0,2-6-1 16,3-2 1-16,-1-4-1 0,-4-1 0 15,2 0 1-15,-2 0-1 0,2-2 1 16,-2-4 2-16,-2-2 2 16,0-3 0-16,0-6-2 0,0 4 0 0,-4-3 0 15,-4-2 0-15,-7 1-1 0,5-7 0 16,-9 2 0-16,7 1 0 0,-9 4-1 16,9 6 0-16,-9 5 0 0,9 6-2 15,-3 0 0-15,-1 6-3 0,8 7 1 16,-5 1 1-16,3 5-1 0,8 1 2 15,-4-4 1-15,4 1 0 0,0-1 1 16,2-1-1-16,0 0 1 0,0-4 0 0,0 3 0 16,0-3 1-16,4 4-2 0,0-2 1 15,-2-1-2-15,6 2-7 0,5-3-11 16,-1-1 9-16,-4-3-7 0,9-4-6 16,-5-3 0-16,9 0-11 0,-7-8-21 15,7-3-14-15,-9-5-30 0,7 0-79 16</inkml:trace>
  <inkml:trace contextRef="#ctx0" brushRef="#br0" timeOffset="179214.688">28843 13390 163 0,'0'0'75'0,"0"0"-27"0,0 0-4 0,0 0 7 15,0 0-9-15,0 0-3 16,-5-12-12-16,1 9-1 0,-2 3-2 15,4 0-2-15,-2 0-4 0,0 0-3 16,2 1-1-16,-2 1-3 0,-1 1-3 16,1-2-1-16,2 1 0 0,-4 1-3 0,6 0-1 15,0 3-1-15,0-1-2 0,0 2 1 16,0 1-1-16,2-1 0 0,6 1 1 16,1-1 1-16,-1 0-1 0,0-1 1 15,11 0 1-15,-7-3 0 0,5-2 0 16,-3-1 1-16,7 0 2 0,-5-4 0 15,5-2 0-15,-4-1-1 0,-1-2-3 16,-6-1 0-16,3 3 1 0,-3-5 2 16,-6 3 1-16,0 1 1 0,-1-3 1 15,-3 2-1-15,0-3 0 0,0-1-3 16,-3 1 2-16,-1-2-2 0,0 1 1 0,2-3-3 16,-4 1 3-16,0 2 0 0,-3-2 1 15,5 5 2-15,-2 1 0 0,-2-2-5 16,-5 6 2-16,1-2-2 0,2 4-2 15,-5 3-1-15,-1-1 0 0,-1 1-1 16,3 0 0-16,-5 3 1 0,5 2-1 16,-5 2 0-16,7 4 1 0,-7-1 0 15,9 3 0-15,-1 2 0 0,-1-2-1 16,2 1 1-16,1 0 0 0,1 0 0 16,0 0 0-16,4-1 0 0,0 0 0 15,-1 0 0-15,1-1-1 0,2 0 1 16,0-3 0-16,2 4 0 0,0-3-1 15,0 2 1-15,0-1-1 0,4 2 0 16,2-1 1-16,1-1 0 0,1 2-1 16,8 1 2-16,-3 1-2 0,8 1 2 0,-7 0-1 15,5-3 1-15,-5-1 0 16,7-1-1-16,-3-1 0 0,-1-3 0 0,-1-3 0 16,1-3 0-16,-1-1 0 0,-1 0 0 15,-5-1 0-15,5-3-1 0,-5-1-2 16,-4 0-3-16,5-2-5 0,-5 0-7 15,4 0-4-15,-6 0-7 0,0-2-8 16,1 1-3-16,1-2 3 0,-2 1-3 16,0 2-8-16,-2-2-39 0,2 0-68 15</inkml:trace>
  <inkml:trace contextRef="#ctx0" brushRef="#br0" timeOffset="179761.381">29370 13333 202 0,'0'0'82'0,"0"0"-7"0,0 0-18 16,0 0-13-16,0 0-7 0,0 0-10 16,0 0-5-16,0-28 0 0,-2 25-2 0,-3-3 0 15,1 0-1-15,2 2-5 16,0-2 0-16,-2 1 2 0,0-1 1 15,4-1 0-15,-4 2-1 0,0-1-2 16,-3 1-1-16,1 0-4 0,2 2 1 16,-4 1 1-16,4 0-7 0,-7 2-4 0,1 0 0 15,0 2-2-15,-5 1 0 0,-1 2 2 16,3 3-1-16,-1 2 1 0,3 5 0 16,-1-3 0-16,2 2 0 0,4 1-2 15,-3-1 1-15,5 1 0 0,2-1 0 16,2 3 1-16,0-2-1 0,0 1 1 15,6 3-1-15,3-1 1 0,-3 3 0 16,6-2 0-16,-2-1 0 0,3 2 0 16,-1-4 0-16,1 1 0 0,3-4 0 15,1-3-1-15,-1-4-7 0,1-2-11 16,-1-1-5-16,1-3-9 0,-1 0-12 0,1-3-14 16,-5-4-40-16,3 0-133 0</inkml:trace>
  <inkml:trace contextRef="#ctx0" brushRef="#br0" timeOffset="180120.773">29657 13279 162 0,'0'0'43'0,"0"0"12"0,0 0-3 16,0 0 9-16,0 0-10 0,0 0 4 0,0 0-8 16,0 0 0-16,-37-18 1 0,37 16-3 15,0 0-4-15,0 2-6 16,0-2-8-16,2 2-7 0,0 0-3 16,2 2-8-16,0 0 1 0,7 4-3 0,-3 3 3 15,4 0-3-15,3 2 0 0,-3 4-4 16,7 2 0-16,-5 4-3 0,3 0 0 15,-5 1 0-15,5-3-1 0,-5-1-15 16,2-1-9-16,-1-6-1 0,-3 1-11 16,1-6-12-16,-3-3-12 0,-2-3-2 15,-2 0-21-15,0-1-56 0,-4-5-148 16</inkml:trace>
  <inkml:trace contextRef="#ctx0" brushRef="#br0" timeOffset="180370.704">29895 13207 514 0,'0'0'71'0,"0"0"-13"15,0 0 4-15,0 0-3 0,0 0-21 0,0 0-11 16,0 0-4-16,0 0-6 0,-9-45-8 16,1 45-4-16,0 1-5 0,-11 6 0 15,7 5-1-15,-7 0-1 0,5 4 1 16,-3 3 1-16,3-2-1 0,1 5 0 15,-1-1 1-15,4 1 0 0,-5 3-5 16,5-3-6-16,-1 2-7 0,-1-4-3 16,0 3-6-16,1-2-11 0,-1-2-15 15,2 0-14-15,3-2-12 0,-1-1-32 16,2-3-119-16</inkml:trace>
  <inkml:trace contextRef="#ctx0" brushRef="#br0" timeOffset="180698.816">30163 13497 452 0,'0'0'91'0,"0"0"-28"15,0 0-13-15,0 0 5 0,0 0-12 16,0 0-14-16,0 0-8 0,0 0-5 0,77-15-6 16,-75 24-2-16,-2 2-3 0,0 5-1 15,-6 2-3-15,-2-2 0 0,-5 5-1 16,1-2-11-16,-5 1-7 15,7-3-7-15,4-3-10 0,-3-1-10 0,1-3-23 16,6-2-12-16,-4-1-25 0,0-2-100 16</inkml:trace>
  <inkml:trace contextRef="#ctx0" brushRef="#br0" timeOffset="181073.795">31116 13209 470 0,'0'0'27'0,"0"0"21"16,0 0 7-16,0 0 2 0,0 0-11 16,0 0-13-16,0 0-7 0,0 0-9 15,-6-17-8-15,8 29-5 0,-2 8-1 16,2 3 6-16,-2 5-1 0,0 3-3 16,-2 2-2-16,-6 0-1 0,2 0-2 15,-3 0 0-15,1-3 0 0,0-4-14 16,2-4-12-16,4-5-8 0,2-3-15 15,-2-3-15-15,0-5-13 0,-3-3-45 16,-1-3-191-16</inkml:trace>
  <inkml:trace contextRef="#ctx0" brushRef="#br0" timeOffset="181276.854">30844 13318 430 0,'0'0'157'15,"0"0"-90"-15,0 0-18 0,0 0-9 16,0 0-11-16,0 0-11 0,0 0-6 16,0 0 0-16,-7 0-7 0,7 4-3 15,0 3-1-15,0 0 0 0,2 0-1 16,3 0 0-16,-1-1-10 0,2 1-13 16,0-2-12-16,4-1-18 0,3-3-32 0,1-1-21 15,-3 0-83-15</inkml:trace>
  <inkml:trace contextRef="#ctx0" brushRef="#br0" timeOffset="181464.376">31356 13327 606 0,'0'0'59'15,"0"0"-56"-15,0 0 14 0,0 0 15 16,0 0-19-16,0 0-9 0,0 0-2 15,0 0-2-15,0 0-14 0,-14 14-18 16,10-14 11-16,-1 0-40 0,3 0-4 16,0 0-40-16,2 0-109 0</inkml:trace>
  <inkml:trace contextRef="#ctx0" brushRef="#br0" timeOffset="182027.247">31612 13343 529 0,'0'0'21'0,"0"0"-10"16,0 0 0-16,0 0 18 0,0 0-1 16,0 0-11-16,0 0-3 0,0 0 1 15,0 0-13-15,-10-46-2 0,4 48 1 16,4 1-2-16,-2 3 1 0,4-2 0 15,0 3 0-15,0-2 0 0,2 0-1 16,4 0-1-16,6 0 1 0,3 0 1 0,3 2 1 16,3-1-1-16,6 2 1 0,2-1-1 15,-2-3 0-15,4 1 0 0,-2-5 2 16,-2 0-2-16,-3 0 0 16,1-5 0-16,-2 1 2 0,-2-7-2 0,-3 3 0 15,-1-1 5-15,-5 1 4 0,-1-1 6 16,-5-3-2-16,-4 2 1 0,0-2-2 15,-2-3 0-15,0-1-3 0,-4-6-3 16,-2 2-2-16,-5-2-1 0,-5 0-2 16,3 3 1-16,-5 3-1 0,-1 3-1 15,-2 3 1-15,-3 3-1 0,1 6-1 16,-2 1 0-16,-2 0 0 0,0 6 0 0,5 0 0 16,1 7-1-16,0 0 2 15,7 0 0-15,-1 4-2 0,3-2 3 16,2 3-2-16,-1 3 1 0,3-1-1 15,4 1 1-15,0 0-1 0,2 3 0 16,2-3 1-16,0 3 0 0,4 2 0 16,2-2-1-16,2 1 0 0,5-2 1 0,3-2 0 15,5-2-1-15,4-3 1 0,6-4-1 16,4-7 1-16,2-2-2 16,2-3-16-16,1-4-6 0,1-4-17 0,0-7-15 15,1-4-17-15,-7-5-52 0,-4-1-194 16</inkml:trace>
  <inkml:trace contextRef="#ctx0" brushRef="#br0" timeOffset="182574.432">32388 13003 562 0,'0'0'46'16,"0"0"-17"-16,0 0-6 0,0 0 28 15,0 0-7-15,0 0-17 0,0 0-9 16,0 0-4-16,0-14-7 0,0 19-3 15,0 3-2-15,-2 5 1 16,0 6 0-16,-5 4 0 0,1 7-1 0,-2-1 0 16,0 8-1-16,-1 2-1 0,1 1 1 15,0 0-1-15,2-3 0 0,6 0 0 16,0-2 0-16,0-4-1 0,2-2-1 16,2-5 0-16,2-5 2 0,2-3-2 15,-2-6-4-15,-1-2 0 0,1-5-3 16,-2-3 0-16,2 0 5 0,0-3 0 15,1-1 4-15,-3-6 1 0,0 0 0 16,-2-1 2-16,-2-3-2 0,0 0 1 16,-2-2-1-16,-2-2 0 0,-5-6 2 15,-1-1-2-15,-2 1 0 0,-3 2 0 16,-3 1 0-16,-1 3 0 0,-2 2 1 16,1 2-2-16,-1 5 1 0,0 2-1 0,1 4-3 15,1 3 0-15,-4 0 0 0,5 1-2 16,-3 4 1-16,2 2 1 0,5 1 1 15,2 4 1-15,1-3 1 0,3 1-1 16,6 2 2-16,-2 0-3 0,0 2 2 16,4 1 0-16,0 0 1 0,0 2 0 15,6 1 1-15,0 1 0 0,6-2 0 16,3 1 1-16,1-1 1 0,5-4-2 16,4 1 1-16,0-5 1 0,-1-4-1 15,1-1-2-15,6-4 1 0,-4-4-2 16,4-4-17-16,0-2-11 0,-4-1-17 15,0-2-29-15,-4-6-23 0,-1-3-53 16,-9 0-233-16</inkml:trace>
  <inkml:trace contextRef="#ctx0" brushRef="#br0" timeOffset="182918.195">32656 13197 250 0,'0'0'58'0,"0"0"4"0,0 0-5 15,0 0 1-15,0 0-7 0,0 0-10 16,0 0-4-16,-45-26-4 0,45 25-2 16,-2 0 1-16,2 1-2 0,0-3-6 15,0 3-4-15,2 0-4 0,2-2 1 16,0 2-3-16,6 0-3 0,5 4 1 15,4 4 4-15,3 2-4 0,7 2-2 0,0-1-4 16,0 6 0-16,-4 1-1 0,-2-1-4 16,-3 2 1-16,-3 0-2 0,-7 0-1 15,1-1 1-15,-7-4-15 0,-2 2-7 16,0-3-3-16,0-1-6 0,-2-3-3 16,0-2-8-16,2 1-6 0,-2-5 1 15,0-3-6-15,0 3-25 0,-6-3-61 16,2-5-215-16</inkml:trace>
  <inkml:trace contextRef="#ctx0" brushRef="#br0" timeOffset="183464.93">32940 13132 391 0,'0'0'19'0,"0"0"13"15,0 0 12-15,0 0-7 0,0 0-2 16,0 0-14-16,0 0 10 0,0 0-7 16,-31-71-2-16,26 68 2 0,-1 0 1 15,2 2-3-15,0-1-2 0,2 1-5 16,-2-1 3-16,4 1-5 0,-2 1-1 16,0-1 2-16,0 1-4 0,-1 0 1 15,-1 1-4-15,-2 6-2 0,0-1-1 16,-2 4 0-16,4 1-1 0,-5 1 0 15,-1 1 1-15,2-1-2 0,-1 3 2 16,3 2-1-16,-6-2-2 0,1 5 1 0,1-2-2 16,-8 4 3-16,3 0-3 15,-6 1 2-15,3-1-2 0,3 3 0 16,-3-2 2-16,3 4-2 0,-3-6 2 16,3 3-1-16,3-5 1 0,-3-1 0 0,7 1 0 15,0-6 1-15,-1 2-3 0,3-4 0 16,2-4 1-16,2 0 1 0,0-4-2 15,2-1 1-15,0 0 0 0,-2-2 0 16,2 1 2-16,-2-1-2 0,2 2 1 16,-2-1-1-16,0-1-1 0,2 0 1 15,-2 0 0-15,0 0 0 0,2 0 0 16,-7-3 0-16,5 3 0 0,0-3-1 16,0 2-2-16,0 1 0 0,0-2-4 15,0 2 0-15,0-1-4 0,2 1 1 16,0 0-3-16,-2-1-3 0,2 1-3 15,-2-1-7-15,0 0-8 0,2 1-7 16,-4-1-11-16,2 1-13 0,-7 0-17 0,1-2-28 16,2 1-165-16</inkml:trace>
  <inkml:trace contextRef="#ctx0" brushRef="#br0" timeOffset="188355.9">25872 14502 174 0,'0'0'106'0,"0"0"-71"0,0 0-20 16,0 0 20-16,0 0-4 0,0 0-3 15,0 0-4-15,15-60-5 0,-11 53-1 16,-2 1 0-16,-2 0-3 0,0-1 2 0,0-1 1 15,-2 4 3-15,-7-6-7 16,3 2-5-16,4 1 0 0,-6-3-4 16,2 3 1-16,-5-1-1 0,5 4 0 0,2-5 0 15,-2 3-2-15,-2 0 1 0,-5-1 0 16,9-1-3-16,-6 2-1 0,-7-2 0 16,9 5 0-16,-7 0-1 0,1 3 0 15,2 0 0-15,-5 4-2 0,7 3 3 16,-3 1 0-16,-1 4-1 0,3-2 2 15,-3 2-2-15,6 0 1 0,-1 2 0 16,1 2 0-16,-4-1 0 0,8 1 0 16,2 1 0-16,-3 1 0 0,1 3 0 15,2-4 0-15,2 2 0 0,0-2 0 16,0-2-1-16,6 0 1 0,1-4-1 16,1 1 0-16,6-3 0 0,-3-1-3 15,7-1 4-15,-1-4 0 0,8-2 0 16,-1-1 2-16,-1-6 2 0,2-4-1 15,4-1-1-15,-6-2 3 0,-5-1-3 0,5-3 1 16,-9 0 1-16,3 1-2 0,-11 0 2 16,0 1 1-16,-1-5-1 0,-3 1 5 15,2-3 0-15,-4-2-1 0,0 1-2 16,0 0 0-16,0 7-1 0,0 2-1 16,0 5 2-16,2 3-1 0,-2 4 1 15,0 2-4-15,2 0 1 0,0 3-3 16,2 8-6-16,0 6 4 0,0 6 2 15,0 2 0-15,7 3 3 0,-1-3-3 16,-4 1 1-16,3-1-1 0,5-3 1 0,-4 1-1 16,7-4 0-16,0 1 0 15,5-3 0-15,-5-5 0 0,8-2 0 16,-5-3 0-16,-3-4 0 0,3-1 0 16,-5-2-1-16,1-5 1 0,-3-4 0 15,-1-1 1-15,3-3-1 0,-9-4 1 16,2-4 0-16,5-3 1 0,-5-5-1 0,-2-1 0 15,2-6-1-15,3-2 1 0,1-1-1 16,-6-3 0-16,7 4 0 0,-3 2 0 16,-2 3 0-16,1 7 1 0,-3 9 0 15,-2 6 0-15,-4 6 4 0,0 3 4 16,0 2 5-16,0 0-2 0,0 0-3 16,-2 5-7-16,0 3-2 0,-4 6 0 15,-1 5-1-15,5 2 1 0,-2 2 1 16,4-1-1-16,0 3-1 0,0-1 1 15,0 4 0-15,2 0 0 0,2 0 1 16,9 0-1-16,-3 1-1 0,-2 0 1 16,7-4-1-16,-3 0 1 0,-3-1 1 0,3-6-1 15,-2-2 0-15,-6-5 0 0,1-2 0 16,-5-5 0-16,0-1 0 0,2 0-2 16,-2-3 1-16,0 0 1 0,0-2 0 15,0-4 0-15,-2-2 0 0,-3-5 2 16,-3-2-2-16,-4-1 1 0,-1-2-1 15,3-2 0-15,-9-2 0 0,3 1 0 16,-5-2 1-16,-2 4 0 0,7 3-1 16,-7 3 0-16,7 8 0 0,-5 2-1 15,9 3-1-15,-5 6 0 0,9 3 0 16,-1 3 0-16,1 4-3 0,2-1 2 16,4 3 0-16,2 0 2 0,0 0 1 15,0 1 0-15,4-3-1 0,6 0 0 16,-1 0 0-16,1 0 1 0,7-3-1 0,-1 0 1 15,11 1 0-15,0-5-1 16,6 0 1-16,0-4 0 0,4-2-1 0,-2-3 1 16,-4 0 1-16,2-4-1 0,-4-4 0 15,0-2-1-15,-4-2 0 0,0-5-1 16,-2 0-1-16,-9-2 1 0,3-1 2 16,-9 0 0-16,-4-4 0 0,0 2 0 15,0-4 1-15,0-3 0 0,-4 0-1 16,0-3 0-16,0 2 4 0,0 2 3 15,0 4-2-15,0 6 1 0,0 3-4 16,3 7 3-16,-3 2 1 0,2-1-1 16,-2 6-1-16,2 1-2 0,-2 0-2 15,4 6 0-15,0 1-1 0,0 5 1 16,2 3 1-16,7 4-1 0,-5 3 2 16,-2 1-2-16,-2 2 1 0,7 1 1 15,-5-1-1-15,-2 6 1 0,2-5-1 16,-2 5-1-16,-2-2 0 0,11 0 0 0,-7-4 1 15,0-3-1-15,0-2 0 0,-4-6 1 16,5-6-1-16,-3-3-1 0,-2-2 1 16,0-3-1-16,-2 0-3 0,0 0 3 15,0-1 0-15,0-6 1 0,0-4 1 16,-8-3 1-16,1-5-1 0,1-2-1 16,-2-3 1-16,-4-2 0 0,-1-2-1 15,5 0 1-15,-9-2-1 0,7 3 2 16,-4 5 1-16,-1 5-3 0,3 6 0 15,-5 6 0-15,9 5 0 0,-5 0 0 16,-1 6-3-16,4 8 0 0,-5 2 0 0,5 2 1 16,4 2 1-16,-5-2 0 0,3 2 0 15,2-2 1-15,2-1 0 0,4 2-1 16,-2-3 0-16,2 0 1 16,0 1-1-16,2-3 1 0,2 0-1 15,4-1 1-15,7 1-1 0,-3-4 1 0,7 1-1 16,-1-2 1-16,5-2-1 0,-2-1-1 15,-3-4-7-15,7-1-4 0,-6-1-3 16,-3 0-6-16,-8 0-5 0,5-4-7 16,-7-1-10-16,0-1-14 0,-6-1-17 15,0 2-43-15,0-1-94 0</inkml:trace>
  <inkml:trace contextRef="#ctx0" brushRef="#br0" timeOffset="188980.854">27852 14389 183 0,'0'0'52'0,"0"0"5"15,0 0-8-15,-33 12 4 0,29-6-7 16,-2-4-7-16,0 3-4 0,2 0-3 15,4-1-2-15,0-1-3 0,0 0-3 16,0-2-4-16,0 1-4 0,6 0 3 16,4 1-2-16,1-3 4 0,1 1-3 15,9 0 0-15,8-1 0 0,4 0-3 16,4 0-3-16,0 0-5 0,4 0 0 16,1 0-4-16,-7 1-1 0,-6 1 0 0,-6 0-1 15,-7 1 1-15,-8-3-2 0,-8 1-6 16,0 0-4-16,0-1-3 0,0 1-5 15,0-1-6-15,0 1-7 0,0 0-7 16,-2 1-1-16,-2-1-18 0,0-1-9 16,0 0-18-16,-2 0-47 0,2 0-89 15</inkml:trace>
  <inkml:trace contextRef="#ctx0" brushRef="#br0" timeOffset="189605.783">28609 14168 336 0,'0'0'74'16,"0"0"-18"-16,0 0-12 0,0 0-3 15,0 0-15-15,0 0-2 0,0 0 2 16,0 0-1-16,14-21 0 0,-14 20 1 16,0 0-3-16,0 1-4 0,-2 0-4 15,0 0-3-15,2 0-4 0,0 0-3 16,0 0 2-16,0 0-5 0,-2 1 0 16,-2 5-2-16,-4 0 0 0,-3 5 2 15,-3 3-2-15,-5 2 0 0,5-1 1 16,-5 2-1-16,5-1 1 0,-5-1-1 15,11 3 0-15,-4-1 0 0,-1-1-2 0,9-1 0 16,0-2-1-16,0 4 0 0,2-2-2 16,-2 1 2-16,2 2 2 0,-1-4 0 15,1 0 0-15,2-1 1 0,-4-2 0 16,4-1 0-16,0-4 0 0,0-1 0 16,0-2 0-16,0-3 0 0,0 3 0 15,0-3 0-15,0 0 0 0,0 1 1 16,4-1-1-16,1 2-1 0,-3-2 0 15,6 0 1-15,0 0 1 0,5-2 0 16,5-2 4-16,5-2 2 0,2 0-3 16,-1 0 1-16,7-2-2 0,0 2 0 15,-4-1 0-15,6 1-1 0,-8 0 2 16,-6 0-2-16,4 3 1 0,-7-3-2 16,-3 2-1-16,-5 0 1 0,-4 2-1 0,-2 2 2 15,-2-2-1-15,0 2 0 0,0-1 1 16,0-1-1-16,0 1-1 0,-2-2-5 15,-4 0-8-15,2 1-5 0,-7 1-8 16,-1 1-9-16,2-1-17 0,-5 1-2 16,3 0-7-16,1 0-22 0,-5 0-60 15,5 0-119-15</inkml:trace>
  <inkml:trace contextRef="#ctx0" brushRef="#br0" timeOffset="189980.798">28594 14197 221 0,'0'0'60'0,"0"0"6"15,0 0-3-15,0 0 1 0,0 0-16 16,0 0-13-16,0 0-2 0,-14-68-5 15,12 64 0-15,2 4 0 0,0-1 0 16,-2 1-2-16,2 0-3 0,0 0-2 16,0 0-5-16,0 1-6 0,0 3-6 15,0 4-2-15,4-1 1 0,-2 7 2 16,2 1 1-16,-4 3-3 0,4 5 2 16,0-1-3-16,-1 1 1 0,5 5-2 15,-2-2-1-15,2 2 1 0,-4-2 0 16,3 0-1-16,1-3 0 0,-4-2 0 15,0 4-6-15,-4-3-7 0,0 3-4 16,0-3 2-16,-4-5-9 0,2 0-11 0,-2-3-13 16,-2-2-1-16,4 0-9 0,-1-4-21 15,-1-1-32-15,2-5-70 0</inkml:trace>
  <inkml:trace contextRef="#ctx0" brushRef="#br0" timeOffset="190496.274">29138 14142 170 0,'0'0'105'0,"0"0"-39"0,0 0-9 16,0 0 2-16,0 0-11 0,0 0-12 15,0 0-8-15,0 0 0 0,2-96-1 16,-2 92-2-16,0 4-5 0,0-2-3 15,0 1-1-15,-2 1 0 0,2 0-3 16,-2 0-2-16,-2 0-1 0,-2 0-2 16,0 3-5-16,-3 1-2 0,-7 7-1 15,1 5 0-15,-3 4 2 0,5 5-1 16,-1-3-1-16,3 2 1 0,3 3-1 16,0-3 0-16,4 4 1 0,0-3-1 0,4 4 0 15,0 1 0-15,2 1 0 0,6 4-1 16,-2 1 1-16,5 0 0 0,5-2-1 15,-1-2 1-15,3-2 0 0,-1-4-1 16,3-1 1-16,-5-6-2 0,5-3-12 16,-3 1-10-16,0-5-13 0,-1-3-8 15,-4-2-7-15,-3-4-19 0,-3-3-35 16,-4 0-63-16</inkml:trace>
  <inkml:trace contextRef="#ctx0" brushRef="#br0" timeOffset="190777.476">29556 14223 237 0,'0'0'218'0,"0"0"-169"16,0 0 1-16,0 0 6 0,0 0-4 0,0 0-12 15,0 0-4-15,0 0-7 0,-31-40-4 16,29 40-8-16,0 3-3 0,-1 3-6 15,-3 6-7-15,4 4 1 0,-2 3 0 16,0 0 0-16,2 3 0 0,0 0-2 16,0 4 0-16,-4 2 0 0,3 5 0 15,1 1 1-15,-4-2-1 0,4 3-8 16,-2-6-11-16,2-4-6 0,0-3-4 16,-2-7-5-16,2-5-18 0,-5-4-16 15,5-3-20-15,-6 0-52 0,-2-3-125 16</inkml:trace>
  <inkml:trace contextRef="#ctx0" brushRef="#br0" timeOffset="190980.588">29272 14377 401 0,'0'0'92'0,"0"0"-27"0,0 0-13 16,0 0 4-16,0 0-10 0,0 0-20 15,0 0-4-15,0 0-4 0,0 0-6 16,-4-30-5-16,4 30-4 0,0 0-2 15,0 3-1-15,0-1 0 0,0 1 0 16,2 2-2-16,3 0-9 0,1 0-9 16,0 2-9-16,4-1-17 0,5-3-22 15,-3 0-15-15,5-3-58 0,-3 0-174 16</inkml:trace>
  <inkml:trace contextRef="#ctx0" brushRef="#br0" timeOffset="191199.286">29651 14362 489 0,'0'0'59'0,"0"0"0"15,0 0-25-15,0 0 10 0,0 0-9 16,0 0-16-16,0 0-4 0,0 0-3 0,2 11-6 16,-2-11-3-16,0 0-2 0,0 0 1 15,0 0-2-15,0 0-10 0,0 0-10 16,0 0-14-16,4 0-11 0,2 0-14 15,2 0-5-15,-1 0-33 0,1 0-93 16</inkml:trace>
  <inkml:trace contextRef="#ctx0" brushRef="#br0" timeOffset="191777.193">30006 14347 93 0,'0'0'228'0,"0"0"-144"0,0 0-31 15,0 0-5-15,0 0-8 0,0 0-11 16,0 0-14-16,0 0-6 0,0 0 0 16,-53-27 3-16,40 26 2 0,3 0-3 15,2 1-3-15,1 0 2 0,1 0-4 16,4 0-2-16,-4 0-1 0,2 4-3 15,0 1 1-15,-1 0-1 0,1 2 1 16,2 1-2-16,0-2 1 0,2 1-1 16,0 2 0-16,4-2-1 0,5 0 1 15,3-1-2-15,0 0 2 0,3-3 1 16,4 3-1-16,-1-6 0 0,1 0 0 16,1 0 1-16,5 0 0 0,-4-4 1 15,0-5 0-15,1 1-1 0,-3-5 3 16,-1 1 6-16,-7 4 5 0,-5-5 2 0,-4 1-2 15,-2-3 1-15,0-1-4 0,-6-1-1 16,-2-5-2-16,-5 1-6 0,-5-1 2 16,-3 1-4-16,6 2 2 0,-3 2 2 15,1 4 0-15,-1 4-1 0,3 5 3 16,-1 2-6-16,1 2 3 0,1 5-3 16,-5 4-2-16,5 5 2 0,-1 3-1 15,5 2-1-15,-3 1 2 0,7 0 2 16,0 2-2-16,0 0 0 0,0 0 0 15,4 1-2-15,0-2 2 0,2 3-1 16,0-3 1-16,2-3-3 0,4 4 1 16,-2-5-4-16,2 2 0 0,4 1 0 15,1-3 1-15,3 1-4 0,3-3-4 0,1-3-3 16,5 0-9-16,0-6 1 0,2-2-7 16,0-4-14-16,-1 0-13 0,1-4-18 15,-2-9-44-15,-2 4-81 0</inkml:trace>
  <inkml:trace contextRef="#ctx0" brushRef="#br0" timeOffset="192308.665">30434 14087 168 0,'0'0'52'0,"0"0"10"16,0 0 10-16,0 0-11 0,0 0-10 15,0 0-11-15,0 0-3 0,-56-35-7 0,52 35-3 16,2 0 0-16,0 0-6 0,2 0 1 16,0 0-4-16,0 1-5 0,0 4-1 15,0 3-2-15,0 2-1 0,0 1-2 16,0 2 2-16,0 2-2 0,0 4-1 15,2 2 0-15,-2 4-1 0,0-2-3 16,0 5-1-16,0-1 1 0,0 1-1 16,0 1-1-16,2 0 1 0,0 0-1 15,2-4-1-15,1 0-1 0,1-5 1 16,0-1 1-16,0-2-2 0,2-4-4 16,-1 0-2-16,3-3 2 0,-2-1 1 15,1-2 2-15,1-2-1 0,0-2 3 0,1-3 0 16,-1 0-2-16,0 0 2 0,1-5 0 15,-3-3 1-15,0 0 2 0,-4-1 0 16,2-3-2-16,-3 1 2 0,-3-4 1 16,0-1 2-16,-3-3 0 15,-5-1-3-15,0-1 2 0,-2 2-1 0,-1 1 1 16,-1 4 3-16,-3 2-3 0,1 5-2 16,-5 4-1-16,1 3-1 0,-1 0-3 15,-2 5-17-15,1 3-8 0,1 1-17 16,5 4-8-16,-1-1-17 0,7 1-17 15,-2-2-80-15,3-3-117 0</inkml:trace>
  <inkml:trace contextRef="#ctx0" brushRef="#br0" timeOffset="192933.805">30835 14280 436 0,'0'0'62'0,"0"0"-16"0,0 0-6 15,0 0-1-15,0 0-9 0,0 0-8 16,0 0-4-16,0 0-2 0,-31-31-2 16,29 32-4-16,0 3-6 0,-2 4-1 15,0 3-1-15,2 2 0 0,2 1 0 16,0 2-1-16,0 2 0 0,4 1-1 15,2 4 1-15,0 1-1 0,5 2 0 16,-3-1 0-16,0 0 1 0,-4-2-1 16,3-1 1-16,-1-3-1 0,-2-3 1 15,0-4-1-15,-2-2 1 0,0-3-2 0,-2-2 1 16,2-2-6-16,-2-2 2 0,0-1-1 16,0 0 2-16,0 0 3 0,0-3 0 15,-2-2 0-15,-2-3 0 0,-2-4 0 16,-2 0 1-16,-1-2-1 0,3-4 0 15,-4-2 1-15,-1-5-2 0,1-3 1 16,0-2-1-16,-1-3 2 0,3 0-1 16,6 0 0-16,-2 1 0 0,4-1 2 15,0 2-2-15,2 4 2 0,0 3-2 16,0 6 0-16,4 6 1 0,0 1 0 16,3 2-1-16,-1 2 2 0,-2 1-2 15,5 1 2-15,1 1-1 0,-2 3 1 0,7 1 2 16,-1 0-2-16,5 1 1 0,-4 5 3 15,1 3 0-15,-1 4 0 16,-1 2-1-16,1 2-1 0,-5 2 1 16,-1 0-2-16,-5 0-3 0,-2 0 2 15,-4 1-2-15,-2-2 1 0,-6 1 0 0,-3 0-1 16,-5-4 0-16,-1 1-11 0,-1-7 4 16,1 3-5-16,-4-4-3 0,7-4-5 15,-3 2-9-15,3-5-11 0,1 1-2 16,5 1-16-16,0-3-15 0,2 0-38 15,-1 0-45-15</inkml:trace>
  <inkml:trace contextRef="#ctx0" brushRef="#br0" timeOffset="193277.543">31046 14016 344 0,'0'0'69'16,"0"0"-6"-16,0 0-14 0,0 0-3 0,0 0-8 16,0 0-8-16,0 0-5 0,4-19-7 15,-4 19 0-15,0 0-4 0,0 0-1 16,0 5-6-16,2-1 0 0,2 5-3 15,3 1 4-15,-1 4 1 0,6 1 1 16,1 4-3-16,1 5-3 0,5 2 2 16,-7 1-3-16,3 2-3 0,-7-2 2 15,-6 1-2-15,-2-4 0 0,0 1-2 16,-6-3-7-16,-7-1-4 0,-1 0-7 0,-7-3-4 16,3-4-11-16,-3 2-5 0,2-4-8 15,-1 1-19-15,3-1-26 0,3-4-84 16</inkml:trace>
  <inkml:trace contextRef="#ctx0" brushRef="#br0" timeOffset="193636.832">31447 14442 363 0,'0'0'140'15,"0"0"-77"-15,0 0-22 0,0 0 8 16,0 0 4-16,0 0-19 0,0 0-14 15,0 0-4-15,8-13-6 0,-8 19-5 16,-4 6-4-16,-4 3 3 0,-4 2-2 16,1-1 2-16,-1 1-3 0,-1 1 0 15,-3-1-1-15,-1 2-1 0,5-2-13 16,0-2-10-16,3 2 4 0,1-7-13 16,0-2-29-16,-1-4-3 0,1-4-38 0,-2 0-151 15</inkml:trace>
  <inkml:trace contextRef="#ctx0" brushRef="#br0" timeOffset="194089.852">32032 14102 342 0,'0'0'61'0,"0"0"0"15,0 0-9-15,0 0-1 0,0 0-8 16,0 0-9-16,0 0-1 0,0 0 2 16,8-47-5-16,-8 47-4 0,0 0-6 15,2 0-6-15,-2 1-4 0,0 7-6 16,0 4-2-16,0 6 5 0,0 3-3 16,0 0 1-16,0 4-4 0,0 0 1 15,0 0 0-15,0 1-2 0,0-2 1 16,0 2 0-16,0-2-2 0,0 2 0 15,0-4-15-15,3-1-6 0,-3-3-13 16,2-3-13-16,-2-2-14 0,0-5-15 16,-7-2-35-16,-1-2-114 0</inkml:trace>
  <inkml:trace contextRef="#ctx0" brushRef="#br0" timeOffset="194339.798">31743 14206 432 0,'0'0'103'16,"0"0"-56"-16,0 0-13 0,0 0 8 15,0 0-3-15,0 0-17 0,0 0-9 16,0 0-3-16,-6-20-4 0,6 25 1 16,0 2 0-16,0-3 0 0,0 1-2 15,2 0 0-15,0-3-2 0,2 2-3 0,-2 0 0 16,4-1 1-16,-2 1-1 15,2-2 0-15,3 1-3 0,1 0-13 16,0 0-8-16,5 1-20 0,-3-2-23 16,1 3-15-16,-3-3-49 0,2 0-136 15</inkml:trace>
  <inkml:trace contextRef="#ctx0" brushRef="#br0" timeOffset="194542.876">32220 14293 326 0,'0'0'218'0,"0"0"-180"0,0 0-20 15,0 0 17-15,0 0-5 0,0 0-10 16,0 0-14-16,0 0-1 0,0 0-4 16,6-4-1-16,-6 4-1 0,-2-2-20 15,0 2-15-15,2-1-11 0,0-1-7 0,-2 1-34 16,2-2-116-16</inkml:trace>
  <inkml:trace contextRef="#ctx0" brushRef="#br0" timeOffset="195620.815">32512 14231 355 0,'0'0'58'16,"0"0"-9"-16,0 0-18 0,0 0 7 0,0 0-8 15,0 0-16-15,0 0-4 0,0 0-3 16,0 0-4-16,-31-15 2 16,24 15-5-16,-3 0 1 0,2 6 0 15,4-2-1-15,0 4-1 0,-1-2 1 0,5 0-1 16,0 2 1-16,5-3-2 0,1 4 0 15,6 0 0-15,3-2 0 0,3 2 2 16,3-2 2-16,4 1-2 0,4-1 0 16,-5-2 0-16,3-3 0 15,0-1 3-15,0-1-1 0,-6 0 4 0,-3-5 2 16,3-2 8-16,-11 0 4 0,-3-3 4 16,-3 0 1-16,-2-1-4 0,-2-4-1 15,-2-2-9-15,-7 0 1 0,-1-4-3 16,-6 0-5-16,1 0-2 0,-6 1 1 15,5 4-1-15,-5 3 0 0,3 5-2 16,1 5 0-16,-2 2 0 0,1 1-1 16,-5 4 1-16,2 5-2 0,1 3 2 0,-1 1-4 15,7 1 4-15,-3-2-1 16,7 3 1-16,-3 0 0 0,5-1 0 0,0 3 0 16,4 1-1-16,0 3-1 0,4 0 1 15,0-2 0-15,4 2 1 0,2-5 0 16,8 3-3-16,-1 0-1 0,10-3 3 15,1 4-1-15,3-3 2 0,4-4 1 16,4-3-1-16,0-1-1 0,5-5 0 16,-3-4 0-16,0 0-12 0,-4-6-1 15,-4-8-2-15,-4 0-10 0,0-5-15 16,0-1 0-16,-5 1-8 0,-1-7-7 16,-1 2-18-16,-3-5 18 0,-5-4 25 15,1 0 29-15,-7-6 2 0,-2 2 41 16,-2-3 2-16,0 4 14 0,-4 0-6 15,0 2-6-15,4 10-3 0,-5 1-9 16,5 7-4-16,0 9-3 0,0 0 2 16,0 5-13-16,0 1-2 0,0 1 0 15,5 0-3-15,-5 1-3 0,2 9-5 0,0 2 2 16,0 4 0-16,0 5 2 0,-2 0-1 16,0 6-1-16,0 0-1 0,0 4-1 15,0 1 0-15,0-1-2 0,2 5 0 16,0-2 0-16,-2 0 2 0,6 1-2 15,-2-6 0-15,7 1 1 0,-5-3-1 16,0-3 1-16,2-2-2 0,1-7-2 16,-3-2 3-16,0-6-4 0,-2-5 0 15,-2-1 1-15,0-1-2 0,0 0 0 16,0 0 5-16,0-3 0 0,-2-7 0 16,0-4 0-16,-2 0 0 0,-6-7-2 15,0 2-1-15,-5-5-1 0,1-1 2 16,0-1 2-16,-5 0 0 0,3 3 0 0,-1 7-1 15,3 7-1-15,-3 3 2 0,1 3-4 16,1 3 2-16,-1 3-1 0,-1 3 3 16,3 3-3-16,0 1 3 15,3 2 0-15,1 3 1 0,-2-1-1 0,4 3 0 16,-3-3-2-16,5 2 2 0,0-1 0 16,2 2 0-16,2 1-1 0,0-3 1 15,0 5 0-15,6-7 1 0,2 2-1 16,1 0 0-16,3-4 0 0,1 0-2 15,3-3 2-15,3-3-2 0,3-1-4 16,-3-4 1-16,4 0 0 0,-3-5-5 16,-3-2-8-16,4-2-23 0,-9-2-11 15,0-1-20-15,1-5-30 0,-5-1-99 0</inkml:trace>
  <inkml:trace contextRef="#ctx0" brushRef="#br0" timeOffset="195995.704">33183 14191 138 0,'0'0'80'0,"0"0"-16"0,0 0-2 16,0 0-3-16,0 0 2 0,-18-29-15 16,18 28-5-16,0-2-7 0,0 3-2 15,4-3-3-15,-2 3-2 0,0-3 0 0,4 3-4 16,-2 0-2-16,3 0-4 0,5 0 2 16,-2 0-4-16,1 6-3 0,5 4 0 15,-1 4-6-15,3 3 0 0,1 2-2 16,2 6-3-16,1 0 2 15,-5 0-2-15,4-3 0 0,-1-3 0 0,1-3 0 16,-5 2-1-16,1-2 0 0,-5 0-1 16,1-1-11-16,-7-4-9 0,-2-3-14 15,-2-5-11-15,-2-1-12 16,0-2-11-16,-4-6-11 0,-4-1-36 0,-3-8-182 16</inkml:trace>
  <inkml:trace contextRef="#ctx0" brushRef="#br0" timeOffset="196448.725">33446 14113 116 0,'0'0'249'0,"0"0"-177"0,0 0-12 15,0 0-5-15,0 0-2 0,0 0-9 16,0 0-4-16,0 0-1 0,14-24-6 15,-14 22-4-15,0 2-7 0,0 0-1 16,0 0-5-16,0 2 0 0,0-1 0 16,0 3-6-16,-2 2-4 0,-2 1-6 15,-4 5 2-15,2-1 1 0,-5 4 0 16,1-1-3-16,4 2 3 0,-4 3-2 16,-5-4 1-16,5 2-1 0,-1 0-1 15,-3 2 2-15,4 1-2 0,-3-2 1 16,1 1-1-16,2-4 2 0,-1 1-2 0,1 3 0 15,2 1 0-15,-1 5 0 0,-3-1 1 16,6-1-1-16,2-4 0 0,-3-2-1 16,3-2 1-16,4-4 1 0,-2-3-1 15,-2-2 1-15,2-3-1 16,0-2 1-16,2 1-1 0,-2-2-2 0,0 1-3 16,2-1-6-16,-4 0 2 0,4 0-2 15,-2-1-3-15,2-2-1 0,0-3-4 16,0 2 0-16,0-4-8 0,2 1-10 15,2-1-14-15,2 0-13 0,-4-1-9 16,2-1-59-16,-4 2-164 0</inkml:trace>
  <inkml:trace contextRef="#ctx0" brushRef="#br0" timeOffset="209790.948">25413 15342 175 0,'0'0'53'0,"0"0"-3"16,0 0 17-16,0 0-11 0,0 0-10 16,0 0-11-16,0-27-5 0,0 23-5 15,2 0-1-15,0 1-4 0,2 0-2 16,3 0-3-16,-1-1-2 0,2-1-3 0,-2 1-1 16,7 0-1-16,-5 1 2 15,0 1-2-15,-6-1-1 0,7 2 3 16,3-1-1-16,-4 1 0 0,1 1-2 0,5 0 0 15,0 1-2-15,-3 4 1 0,5 2-2 16,-7 4 1-16,7 0-2 16,-6 5-1-16,-1 5 0 0,1 2-1 0,-2 5 1 15,-6 3-2-15,0 0 1 0,-2 2 1 16,0-1-2-16,0-4-5 0,-4 0-1 16,2-5-3-16,2-4-2 0,-2-4 2 15,0-5-1-15,2-2-1 0,-2-3 4 16,2-3 1-16,-4-2 2 0,2 0 4 15,-2 0 1-15,2-2-1 0,0-6-2 16,2-1 2-16,-5 1 0 0,3-4 1 16,0-1 3-16,2-5-3 0,0-2 0 0,0-3-1 15,2-2 3-15,5-3-1 0,-3-1-1 16,8 1 0-16,-2 5-1 0,-3-2 1 16,3 6-1-16,5 1 0 15,-7 1 0-15,-2 8 0 0,6-1 1 0,-5 5 1 16,1 4 0-16,-4-2 3 0,8 3 0 15,-3 0 1-15,-1 5-3 0,2 2-1 16,5 2 1-16,-7 5-1 0,9-1 0 16,-3 5-1-16,-6 3 1 0,7-1-1 15,-5 5 0-15,-6 1 0 0,4-1-1 16,1 1 0-16,-5-5-1 0,0-1-1 16,-2-2-4-16,0-2-1 0,-2-3-1 15,0-4-2-15,0-2 1 0,0-4 2 16,-2 0 1-16,0-3 4 0,-2 0-3 15,2-4-1-15,-4-2 1 0,-1 0 4 0,3-4 0 16,0-1 1-16,2-3 2 0,-2-4 3 16,0-2-1-16,4-3 1 15,0-5 2-15,2-1-2 0,4 0 7 0,-2 0-9 16,9 3 0-16,-1 3-2 0,-4 5 0 16,5 1 0-16,-3 9 1 0,-4 1-2 15,-2 4 11-15,5 1-4 0,1-1-2 16,0 2 2-16,-4-1 0 0,13 0 0 15,-6 1-1-15,7-2 1 0,-1 3 2 16,6 0 0-16,4 4 0 0,-7 3 4 16,-5 3-6-16,1 1-1 0,-7 4-2 15,-5 3-2-15,-2 3 0 0,-4 2 1 16,-2 4-3-16,-4 1-3 0,0 2-6 16,-5-3-4-16,-3 0-9 0,10-5-3 15,-5-2-7-15,3-4-11 0,4-4 0 16,-2-3-7-16,4-2-13 0,0-5-39 15,4-1-85-15</inkml:trace>
  <inkml:trace contextRef="#ctx0" brushRef="#br0" timeOffset="210259.982">26354 15360 330 0,'0'0'89'0,"0"0"-17"0,0 0-11 16,0 0-10-16,0 0-12 0,0 0-10 16,-4-41-2-16,4 37-4 0,0 4-8 15,0-2-4-15,-2 0-4 0,2 2 0 0,0-1 0 16,0 1-2-16,0 1-1 0,0 3-4 16,0 4 0-16,-3 1 0 0,3 2 0 15,0 3-1-15,3 3 1 16,3 3 0-16,-4 0 0 0,4 2 0 15,-2-2 0-15,0 0-1 0,0-1 1 0,1 1-2 16,5-3-1-16,-4-2-1 0,0-1-5 16,0-3 4-16,1-3-2 0,5-2-1 15,-2-2-1-15,3-4 5 0,7 0 4 16,-3-7 0-16,4-6 0 0,1-4 2 16,1-4-2-16,0-1 1 0,2-4 1 15,-5 0 3-15,-5-1 0 0,-9-2 2 16,-2 1 0-16,-6-4-1 0,-8 0-6 15,-15 2 4-15,2 3-3 0,-8 8-1 0,-10 7-3 16,4 9-6-16,-3 3 2 16,7 10-2-16,2 5 0 0,4 4-5 15,13 5-10-15,-3 2-13 0,11 2-5 0,2 1-11 16,4-4-16-16,2-1-31 0,2-6-43 16,9-4-18-16</inkml:trace>
  <inkml:trace contextRef="#ctx0" brushRef="#br0" timeOffset="210713.046">26792 15302 355 0,'0'0'77'16,"0"0"-16"-16,0 0-6 0,0 0-5 0,0 0-13 15,0 0-9-15,0 0 2 0,0 0 0 16,4-43-3-16,-4 41-3 0,0-1-2 16,0 0-5-16,2 3-2 0,-2 0-4 15,2 0-2-15,2 0-1 0,0 3-2 16,7 4-2-16,-1 2 1 0,-2 5-4 16,7 2 1-16,-3 2-2 0,-3 3 1 15,5 2 0-15,-2 3-1 0,-1 1 0 16,1-1-3-16,-1-1-4 0,-7-4-1 15,4-2 1-15,-2-3 0 0,-2-6 0 16,-2-1 1-16,0-3-2 0,3 0 2 16,-5-2 0-16,2-2 3 0,-2-1 1 15,0-1 1-15,0-1 1 0,2-8 1 16,0-3 0-16,-2-3 1 0,0-4 0 16,2-2 0-16,2-5 1 0,2 0-1 15,0-3 0-15,1 1-1 0,-1-3 0 16,-2 3-1-16,8 4 1 0,-8 8-1 0,1 5 0 15,-3 6-5-15,-2 4-5 0,0 1-6 16,-2 8-14-16,-5 4-15 0,-1 7-29 16,0 3-10-16,0-1-25 0,-3-3-134 15</inkml:trace>
  <inkml:trace contextRef="#ctx0" brushRef="#br0" timeOffset="211119.164">27896 15233 336 0,'0'0'70'0,"0"0"-6"15,0 0-17-15,0 0-2 0,0 0-9 16,0 0-5-16,0 0-3 0,0 0-1 16,0-61-2-16,-2 59-2 0,2 2-4 15,0 0 0-15,0-1-1 0,0 1-5 16,-2 0 0-16,2 1-4 0,0 8-4 16,-4 2-2-16,-3 8-2 0,-5 3 3 15,6 3-1-15,0 3 1 0,-3 1-1 16,-1 4-3-16,4-2 0 0,2 0 1 0,2 1-1 15,-3-4-4-15,3-1-9 0,2-2-6 16,0-5 2-16,0-2-10 16,2-6-5-16,0-2-17 0,-2-4-18 15,0-3-20-15,-6-2-41 0,-6-1-138 0</inkml:trace>
  <inkml:trace contextRef="#ctx0" brushRef="#br0" timeOffset="211322.183">27631 15424 192 0,'0'0'289'0,"0"0"-206"16,0 0-19-16,0 0-3 0,0 0-11 15,0 0-23-15,0 0-10 0,0 0-1 16,0 0-3-16,-6-9-2 0,8 12-1 16,-2 0-1-16,2-1-4 0,0 0-3 15,0-1 0-15,2 1-1 0,5-2-1 16,-1 0-7-16,0 1-11 0,0-1-9 0,9 0-21 15,-5 0-27-15,7 0-27 0,0 0-27 16,1-3-135-16</inkml:trace>
  <inkml:trace contextRef="#ctx0" brushRef="#br0" timeOffset="211509.732">28084 15376 399 0,'0'0'127'0,"0"0"-59"15,0 0-14-15,0 0-7 0,0 0-11 16,0 0-13-16,0 0-5 0,0 0-1 16,-10 8-7-16,10-8-3 0,0 0-4 15,-7 0-2-15,7 0-1 0,0 0-6 0,0 0-14 16,0 2-9-16,0-2-16 16,0 1-19-16,2 0-13 0,5 0-26 15,1 1-69-15</inkml:trace>
  <inkml:trace contextRef="#ctx0" brushRef="#br0" timeOffset="212556.268">28297 15352 288 0,'0'0'79'0,"0"0"-15"0,0 0-21 16,0 0 0-16,0 0 1 0,0 0-15 15,0 0-5-15,0 0-1 0,0 0 0 16,-25-19-2-16,21 19-4 0,2 0-4 16,2 3-3-16,-2 1-5 0,2 3-2 15,0 1-2-15,0-2-1 0,0 5 0 0,8-3 0 16,-2 3 0-16,5-2 0 0,1 2 0 16,7 0-1-16,1-2 0 0,1-2-3 15,4-2 3-15,0-2-1 0,1-1-3 16,-1-2-1-16,0-3 5 15,2-2-3-15,-4-4 3 0,-3-3-1 0,-1-2 2 16,-5 0 0-16,-1 0 0 0,-5-4 6 16,-2 4 0-16,-4-4 0 0,-2-2 2 15,-2 1 1-15,-4-6-1 0,-6 2-3 16,3-1 0-16,-3 3-1 0,-5 5 0 16,7-1 1-16,-9 7-3 0,5 3 0 15,-9 3-1-15,3 4-1 0,-3 3 0 16,0 7 0-16,0 4-2 0,5 2 0 0,3 3-1 15,1 1-3-15,6 2 5 16,-3 1 1-16,1 1-3 0,6 3 2 0,0-2 1 16,2 2 0-16,-1 1 1 15,3 0-2-15,0-2 1 0,5 2 0 0,5-3 0 16,6 0 0-16,1-3-2 0,6 0 2 16,8-4 0-16,-2-1 1 0,6-4-1 15,2-6 0-15,4-4 1 0,3-3-1 16,1-3-4-16,-1-7-1 15,1-5-8-15,-1-4-3 0,-5-4-4 0,-2-3 2 16,-8 0 4-16,-2-1 0 0,-13-1 8 16,1-1 6-16,-9-2 0 0,-6-4 1 15,0-3 8-15,0 0 3 0,-6-3 0 16,2 3 2-16,0 3-3 0,-5 7 0 16,7 3 0-16,-6 7-4 0,6 4 3 15,-4 2-1-15,4 6 2 0,0 3-2 16,-1 1 0-16,3 2 4 0,0 0-3 15,0 2-5-15,0 5-3 0,0 4-1 0,0 6-1 16,3 3 1-16,1 3 2 0,0 0-1 16,0 2 0-16,-2 3 1 0,0 1-1 15,0 2-1-15,-2 1 0 0,0 1-1 16,0 0 2-16,0-1-2 0,0 2 1 16,0-6 0-16,0-2 0 0,2-1-1 15,0-6 0-15,9-4-1 0,-5-4 1 16,0-5-5-16,0-3 0 0,-4-3-1 15,2 0 1-15,1-1 3 0,-5-4 2 16,2-3 0-16,-2-4 0 0,-2-2 0 16,-7-3 0-16,1-2-1 0,-2-1 1 15,-5-5 0-15,1 2 0 0,-3-4 1 0,3 2-1 16,-5 4 4-16,5 4 0 0,-5 4-2 16,5 7 0-16,-7 3-2 15,9 3 1-15,-9 2-1 0,8 5-1 16,-3 4 1-16,4 0 0 0,3 2-2 15,-3 3-2-15,6-2 2 0,-1 1 0 0,5 1 2 16,2-1-2-16,-2 1 1 0,2 0 1 16,0-1-1-16,2 0-1 0,2 2-2 15,3-2-1-15,3-1-1 0,0 2 1 16,3-4 2-16,5 0-3 0,-1-2-2 16,10-6-3-16,2 1-5 0,2-5-5 15,0-6-10-15,0-5-9 0,4-4-20 16,-4-2-17-16,0-3-43 0,-4 1-139 15</inkml:trace>
  <inkml:trace contextRef="#ctx0" brushRef="#br0" timeOffset="212821.83">29173 15265 28 0,'0'0'369'0,"0"0"-295"0,0 0-17 15,0 0-4-15,0 0-5 0,0 0-15 16,-4-25 0-16,4 25-12 0,2 0-7 16,0 0 4-16,4 0-2 0,-3 3 3 15,3 2 2-15,0 1-6 0,6 5 0 16,-1 0-3-16,5 2 0 0,-1 3-3 16,7 2-2-16,-1 1-3 0,2 0 0 15,0 3-3-15,-1 0 1 0,-1-3-2 16,0 0-2-16,-7-1-14 0,-4-6-10 0,3 0-14 15,-11-7-18-15,-2-1-27 0,0-2-12 16,-6-1-39-16,-5-1-134 0</inkml:trace>
  <inkml:trace contextRef="#ctx0" brushRef="#br0" timeOffset="213087.449">29370 15302 180 0,'0'0'269'0,"0"0"-190"0,0 0-15 16,0 0-3-16,0 0-7 0,0 0-23 16,0 0-6-16,0 0 1 0,0 0-7 15,8-61-2-15,-8 61-4 0,-4 0-2 16,2 3-2-16,-4 3-2 0,-5 1-4 16,3 5-1-16,-4 2 0 0,-3 4-1 15,3 1-1-15,-7 2 1 0,7 4-1 16,-5-3 0-16,5 1-1 0,8 0-5 15,-3 2-8-15,7 1-9 0,-2-1-7 0,2-2-2 16,0-2-8-16,4-3-15 0,-2-4-27 16,-2-7-51-16,0-2-222 0</inkml:trace>
  <inkml:trace contextRef="#ctx0" brushRef="#br0" timeOffset="213759.233">29878 15459 66 0,'0'0'266'0,"0"0"-165"16,0 0-30-16,0 0-11 0,0 0-9 15,0 0-9-15,0 0-6 0,6-10-8 16,-4 10-6-16,0 0-6 0,-2 0 0 15,7 4-2-15,-5 1-2 0,0 5-1 0,0 0-3 16,0 2-1-16,0 3-2 0,-2 3-2 16,-4 3 0-16,-9 3-3 15,1-2 0-15,-9 0-1 0,-1-5-11 16,-3-1-15-16,-4-2-19 0,0-3-31 0,0-2-37 16,2-5-87-16</inkml:trace>
  <inkml:trace contextRef="#ctx0" brushRef="#br0" timeOffset="-212377.804">30407 15373 208 0,'-2'-1'77'0,"0"1"-19"0,-2 0-20 0,0 3-5 15,-2-1-1-15,0 1-8 0,-1 0-6 16,1 0-2-16,0-1-3 0,-2 1 5 16,1-1 0-16,3 1-3 0,2-2-1 15,0 0 5-15,2-1-1 0,0 0-4 16,0 1-5-16,0 0-3 0,2 1-4 16,2 0 5-16,1-1 3 0,3-1-3 15,0 0 4-15,0 2 0 0,1-2 1 16,5 0-2-16,-2 0-1 0,3 0-1 0,-1 0 0 15,5-3-3-15,-2-2 1 0,1 0 1 16,-3 2-2-16,3-2-1 16,-1 1 1-16,-1-1-1 0,-3 2 0 15,-3 0 1-15,0 0-1 0,-1 1-1 16,-7 0-1-16,0 2 1 0,-2 0-1 16,0 0-1-16,0-1 0 0,0 1 0 0,0 0 0 15,0 0-1-15,-2 1 1 0,-2 4-1 16,-3 0-2-16,-1-2-2 0,0 2-1 15,2-3 1-15,-1 1-4 0,1-1 2 16,4 0-3-16,-2-1-1 0,4 1-2 16,-2 0-1-16,0 1-5 0,2-1-7 15,0-1-6-15,0 1-2 0,-2-2-10 16,2 1-16-16,-2-1-34 0,-2 2-85 16</inkml:trace>
  <inkml:trace contextRef="#ctx0" brushRef="#br0" timeOffset="-210893.47">31085 15111 251 0,'0'0'67'15,"0"0"-33"-15,0 0 1 0,0 0 5 0,0 0-3 16,0 0-12-16,25-27-4 0,-25 26-2 16,0-2 2-16,0-1-1 0,0 0-1 15,0-1-2-15,-4 2 0 0,-2-2 2 16,2 1-5-16,-3 1-2 0,-1-3-2 16,-2 4-2-16,-3-5 1 15,-3 5-3-15,-3 2-4 0,-5 1-1 0,-1 11-1 16,-2 1-6-16,2 3-1 0,2 8 3 15,3-2 3-15,3 1-2 0,3-1-3 16,3 0 1-16,7-3 1 0,0-5-1 16,4 0 2-16,0-4 0 0,4-2 1 15,2 2 1-15,3-2 1 0,3-1 0 16,3-1 3-16,3 0 5 0,3 0 4 16,4-2-1-16,6 4 3 0,-2 0-3 0,2 0-3 15,-7 1-1-15,-1-1 3 16,-2 1-3-16,-1 0-1 0,-3 2-1 15,-5-1-1-15,-1-1-2 0,-5 1-1 0,-4 0-1 16,-2 2 3-16,-2 2-3 0,-6 0-2 16,-7 5-5-16,-6-2 0 0,-3 2-3 15,-3 1-2-15,0-2-1 0,0-2-6 16,4-6 5-16,3-3 3 0,3-3-4 16,3-2 0-16,5-2 1 0,-1 0 9 15,4-3 2-15,0-2 2 0,2-2 1 16,4-3 2-16,-3-5 9 0,3-3 6 15,5-4 1-15,1-1-5 0,8-3-1 16,-1-3 0-16,5 0 0 0,-1 1-1 16,-1-1-3-16,1 0 2 0,-3 3-1 15,-3 2-2-15,1 2-1 0,-4 3 0 16,1 2-1-16,-7 1 0 0,0 2 1 16,-2 1-2-16,0 3-2 0,-2 1 0 0,-7-1 0 15,-1 0-2-15,-4 1 1 0,3 1-1 16,1 2 0-16,-2-1-1 0,3 3-2 15,-1 0 0-15,0 2 3 0,5 2-13 16,-5 2-5-16,2 6-1 0,2 4-10 16,-1 1-8-16,5 8-8 0,-2-2-8 15,2 6-24-15,-2-3-75 0</inkml:trace>
  <inkml:trace contextRef="#ctx0" brushRef="#br0" timeOffset="-210393.587">31633 15087 225 0,'0'0'63'0,"0"0"-6"16,0 0-5-16,0 0-1 0,0 0-9 15,0 0-1-15,0 0-9 0,-37-110-4 16,31 103 1-16,-3 0 0 0,1 2 1 16,0 1-4-16,2 2-5 0,2 1-7 15,-1 0 0-15,-1 1-5 0,4 0 0 16,0 0-4-16,-4 0-2 0,0 0 1 15,0 0-2-15,-5 0 2 0,1 5-2 0,0 3-2 16,-5 1 0-16,3 5 1 0,-1 1-1 16,3 4 0-16,-2 3 0 0,7 0 0 15,-3 3 0-15,2 3 0 0,2 1 0 16,0 2-1-16,2 1 1 0,-1 0 0 16,3 2-2-16,0-2-2 0,0 3 3 15,3 0 1-15,5-3-2 0,2 0-1 16,7-5 0-16,5-1 3 0,7 0-1 15,4-2 0-15,9 2-3 0,3-3-4 16,7-3 1-16,4-6-6 0,0-5-12 16,-1-4-25-16,-3-5-22 0,-6-5-29 15,-13-5-142-15</inkml:trace>
  <inkml:trace contextRef="#ctx0" brushRef="#br0" timeOffset="-210064.948">32264 15050 423 0,'0'0'72'0,"0"0"-17"15,0 0 3-15,0 0-1 0,0 0-14 16,0 0-15-16,0 0-7 0,0 0 2 15,12-67-6-15,-12 67-5 0,0 0 2 16,0 0-1-16,0 0-2 0,-4 0-2 16,2 7-5-16,-2 3-2 0,0 3-2 15,-3 3 1-15,3 6-1 0,-2 0 1 0,-2 4 0 16,2 0-1-16,-3 3-1 16,3 1 1-16,0-1-4 0,-2 2-4 0,-1-2-5 15,3-1-11-15,-2 0 1 0,2-5-10 16,2-2-17-16,1-7-14 0,-1-3-3 15,0-4-23-15,0-5-86 0</inkml:trace>
  <inkml:trace contextRef="#ctx0" brushRef="#br0" timeOffset="-209846.286">31906 15301 499 0,'0'0'73'16,"0"0"-24"-16,0 0-2 0,0 0 1 0,0 0-18 15,0 0-10-15,0 0-3 0,0 0 0 16,0 0-4-16,6-18-1 0,2 18-3 16,1 0 0-16,3 1-5 0,5-1-2 15,-3 0-1-15,5 0-1 16,-5-3-4-16,5 2-9 0,-5-4-11 0,3 3-14 16,-1-2-13-16,1-2-19 0,-1 3-7 15,1-2-17-15,-7 0-105 0</inkml:trace>
  <inkml:trace contextRef="#ctx0" brushRef="#br0" timeOffset="-209627.562">32584 15237 19 0,'0'0'491'0,"0"0"-415"15,0 0-28-15,0 0 0 16,0 0 7-16,0 0-19 0,0 0-13 15,0 0-3-15,0 0-7 0,4 11-1 0,-4-11-10 16,0 0 2-16,0 0-4 0,-2 0-1 16,-4 0-12-16,0 0-8 0,2 0 1 15,-1-1-26-15,5 1-2 0,0 0-7 16,2 0-10-16,7 0-26 0,-1 0-54 16,-2 1-53-16</inkml:trace>
  <inkml:trace contextRef="#ctx0" brushRef="#br0" timeOffset="-208987.026">32749 15334 347 0,'0'0'44'0,"0"0"-19"15,0 0 11-15,0 0 7 0,0 0-8 0,0 0-14 16,0 0 1-16,0 0 3 0,40-26 6 15,-40 22-4-15,0 1 0 0,0-1 2 16,-4 0-10-16,-3 1 0 0,1-2-15 16,0 4 1-16,2-1 0 0,-2 1 2 15,1 1-2-15,3-2-1 0,-2 2 0 16,2 0-4-16,0 3 0 0,2 3 0 16,0-2-3-16,2 2 3 0,2 1-1 15,0 1 2-15,5 2 0 0,-3-4-1 16,4 0 0-16,-1 0 0 0,3-3 1 0,2 3-2 15,1-4 0-15,3 1-3 16,-1 0 1-16,4-3-1 0,-3 0 3 16,3-3 1-16,2-2 0 0,-3-4 1 15,1-2-1-15,2 1 1 0,-9-3 0 16,3 3 2-16,-7-1-2 0,-6 0 2 16,0-3 1-16,-4-3 1 0,0 1 0 0,0-3 2 15,-2 1-1-15,-4 2-3 0,2 0-1 16,-4 1 1-16,-3 2 4 0,1 2-5 15,0 2 0-15,-3 6 0 0,3 0-2 16,-2 3 2-16,-1 0-2 0,3 0 0 16,-5 3-1-16,3 2 1 0,4 2-2 15,-7 3-1-15,5-3-1 0,2 3 4 16,-1 2-2-16,1 0 2 0,0 5-1 16,4-1 1-16,-5 0 0 0,1 5 0 15,2-2 0-15,-2 2 1 0,1 0-1 16,-1 2 0-16,2 2 0 0,0 2 0 0,2-2 0 15,4 0 0-15,0-2-1 16,0-1 0-16,4-3 0 0,2 0 1 0,6-6-3 16,1-1-4-16,5 0 0 0,1-8 0 15,4 2-6-15,4-3-5 0,-1-3-7 16,-1-3-16-16,4-7-15 16,-2-7-15-16,0-2-28 0,-8-4-135 0</inkml:trace>
  <inkml:trace contextRef="#ctx0" brushRef="#br0" timeOffset="-208455.848">33142 15025 334 0,'0'0'113'0,"0"0"-45"15,0 0-11-15,0 0-10 0,0 0-3 16,0 0-12-16,0 0-1 0,46-52-2 0,-44 52-5 15,-2 0-1-15,2 0-6 0,-2 0-3 16,0 0-3-16,0 0-2 0,0-1-2 16,0 1 0-16,0 0-2 0,0 0-2 15,0 5-1-15,-2 4-2 0,2 2 0 16,-2 2 2-16,0 3-3 0,2 2 1 16,-3 1 0-16,3 5 0 0,0 1 0 15,-2 3 2-15,0 0-3 0,-4 3 1 16,4 0 0-16,-4-4-1 0,0 2-1 15,2-4-1-15,1 2 3 0,3 1-3 16,0-6 1-16,0-1-2 0,7-2 1 16,3-4-3-16,-2 1 0 0,3-2 0 15,3-2 1-15,-4-3 2 0,3-2 0 16,-1-3 3-16,-1-2-2 0,-7-2-2 0,2-1 3 16,-2-4 1-16,2-3 0 0,-4-2 0 15,-2 0 2-15,0-1 0 0,0-4-2 16,0 0 1-16,0-4 1 0,0-2 1 15,2 0 1-15,0 2-2 0,-2 0 4 16,0 5-2-16,0 3-3 0,-4 4 1 16,-6 7 2-16,-2-3-4 0,-1 3-2 15,-5-1-6-15,-1 1-7 0,0 0-5 16,-1 3-7-16,1 4-9 0,3 4-10 16,3-3-2-16,1 2 1 0,3 0-9 15,5-1-5-15,2 3-11 0,0-4-23 16,2-1-95-16</inkml:trace>
  <inkml:trace contextRef="#ctx0" brushRef="#br0" timeOffset="-207752.469">33419 15265 231 0,'0'0'209'0,"0"0"-144"0,0 0-17 16,0 0-7-16,0 0 3 0,0 0-7 16,0 0-1-16,29-71-9 0,-29 70 2 15,0 1-1-15,0 0-5 0,-2 0-3 16,-2 0-6-16,0 0-2 0,2 0-4 16,-5 10-2-16,3 0-4 0,-2 6-1 15,2 0 0-15,2 0 0 0,-2 4-1 16,4-1 0-16,0 3-1 0,0 3 1 15,0 2 1-15,4-1-1 0,2-1 2 0,0-1-1 16,3 0-1-16,-5-3 0 0,2 1 0 16,-2-4 0-16,2-2 1 0,0 1-2 15,1-5-2-15,-5-2 0 0,2-2-3 16,-4-3 2-16,2 1 2 16,0-4 0-16,-2 0 1 0,0-1 0 0,0-1 1 15,-2 0 2-15,0-1-1 0,-2-4 0 16,-5-4-1-16,3 1 0 0,-2-2-1 15,4 0 0-15,0-4 1 0,0-1 0 16,-3-1 0-16,3-8 0 0,2-2 0 16,0-6 0-16,0-4 1 0,2 0-1 15,-2-1-1-15,0 5 1 0,-2 6-1 16,0 0-1-16,2 6 1 0,2 2 1 16,-2 5 0-16,2 5-1 0,0 2 1 0,0 2 0 15,0-2 1-15,2 0-1 0,0 2 0 16,2-2 0-16,2 5 0 15,0-2 0-15,7 0 0 0,-3 3 1 0,2-1 0 16,7 1 1-16,2 0-1 0,-1 0 1 16,5 0-1-16,0 0 3 0,-6 3-1 15,-3 1-2-15,-6-1 0 16,-3 4 2-16,-5-2-1 0,-2 5-1 0,0 2 1 16,-9 1-1-16,3 4-1 0,-6-2 1 15,-3 0-1-15,-1-2-5 0,-3-1 1 16,1 2-2-16,1-1 0 0,0 5-3 15,5-5 0-15,2-2 1 0,-5-2-2 16,7 0 3-16,-2-3-2 0,1-2-6 16,1-2-12-16,2-1-5 0,-2-1-9 15,4-1-11-15,-5-4 2 0,7-1-14 16,-2 0-15-16,0 1-39 0,2-2-51 0</inkml:trace>
  <inkml:trace contextRef="#ctx0" brushRef="#br0" timeOffset="-207174.456">33556 14881 78 0,'0'0'166'0,"0"0"-83"15,0 0-24-15,0 0-5 0,0 0-3 16,0 0-11-16,10-13-12 0,-8 11-3 15,-2 2-1-15,0-1 3 0,2 0 0 16,0-1 1-16,0-2-3 0,0 2-3 16,0-1-2-16,-2 2-4 0,4-1 0 15,1 1-4-15,3 1 1 0,-2 0-2 16,0 0 0-16,0 0-1 0,3 1-2 16,3 3 1-16,-6 1-1 0,3 0-4 15,3 1 1-15,0 4-1 0,-1 4-2 16,5 3 1-16,-3 0-1 0,5 3-1 15,-5 1 0-15,3 1 1 0,-1 0-1 0,-5 0-1 16,4 1 0-16,-7 2 1 0,-3-3-1 16,2 3 2-16,-2-1-2 0,-4 2 0 15,-2-1 0-15,-8 0 0 0,-9-2-1 16,-4 3-6-16,-3 2-3 0,-3 3 1 16,0 2-2-16,2-5 2 0,6-3-1 15,3-3-4-15,5-3 1 0,3-5-2 16,8-3-9-16,-2-3-5 0,4-2 1 15,0 0-5-15,-2-4-3 0,-1-2-17 16,-1-1-26-16,-4-9-53 0,-4-4-223 16</inkml:trace>
  <inkml:trace contextRef="#ctx0" brushRef="#br0" timeOffset="-194505.385">25663 16393 1 0,'0'0'10'0,"0"0"2"15,0 0 1-15,0 0-5 0,-2 0-5 16,2 0-3-16,0 0-2 0,0-3 1 16,-2 3 2-16,2-3 1 0,-4 0 1 15,4 2 10-15,-2-1 6 0,2 0-9 0,-2 2-8 16,0-2 1-16,0 2-1 0,0-1-2 15,2-1-2-15,-2 1 2 16,0-2 2-16,-1 2 0 0,1 0-2 16,0-4 2-16,0 4-4 0,0-2 2 0,2 3-8 15,0-3 6-15,0 3 2 0,0 0 6 16,0-1 9-16,0 1 11 0,-2-1-1 16,2 1-5-16,0-1-7 0,0 0-1 15,0 1 0-15,0 0-1 0,0 0-2 16,0 0-3-16,0 0-6 0,0 0 0 15,0 1-3-15,0-1-1 0,-2 1 0 16,2 0 1-16,0 0 3 0,0 1 6 16,0-1-6-16,0 3-1 0,0-1-4 15,2 0-3-15,0-2 8 0,0 0 0 16,-2 1 0-16,2-2 0 0,0 1-2 16,-2-1-6-16,2 0-5 0,3 0-3 15,-3 0 0-15,-2 0 3 0,0 0 5 0,2 0-1 16,-2 0-4-16,0-1 4 0,0 0-2 15,0 0-1-15,0 0 4 0,0 0-4 16,0 0 4-16,0 1 2 0,0 0 3 16,0 0 3-16,0 0-2 0,0 0 2 15,0 0-7-15,0 0-7 0,0 0-3 16,0 0 0-16</inkml:trace>
  <inkml:trace contextRef="#ctx0" brushRef="#br0" timeOffset="-186710.006">25670 16374 84 0,'0'0'19'16,"0"0"4"-16,0 0 7 0,0 0 2 15,0 0-6-15,0 0 0 0,0 0-2 16,-3 0 3-16,1-1-7 0,2 1-6 16,-2-1-3-16,2 1 2 0,-2-1 1 0,0-1-6 15,2 1-1-15,0-1 1 0,-4-1-3 16,4 2 0-16,-2 1-2 15,0 0 0-15,0 0-2 0,0-3 0 0,0 3-1 16,2-1 0-16,-2-1 2 0,0 2-2 16,-3-2 0-16,3 0 0 0,-2 0 0 15,2 2 1-15,0-1 4 0,-2 0 2 16,2-1 5-16,-4-1 3 0,4-2-2 16,2 1 4-16,-2 1-7 0,2 0 1 15,-3-1 1-15,3 2-2 0,0 0 0 16,0-2 1-16,0 2 2 0,0-1-5 15,5 0 0-15,-5 0 2 0,4-1-1 16,6-1 1-16,-4-2 2 0,5 1-1 0,-7 0 3 16,8-2-3-16,1 4-2 15,-5 0 0-15,6 3-1 0,3 0 1 16,-1 1-1-16,1 0-2 0,-1 0-1 16,1 6-2-16,6 3-3 0,-9 1 2 15,9 5 0-15,-9-3-2 0,5 7 1 0,-9 0-1 16,7 3 0-16,-7 2 0 0,-6 1 0 15,5 2 0-15,-3-2-3 0,-4 0-1 16,-2-2 2-16,0-3-1 0,0 1 0 16,-8-3-2-16,1-2-2 0,3-2-2 15,0-6 1-15,-2-2 2 0,0-4 5 16,0 0-4-16,-1-1 2 0,3-1-1 16,2 0 1-16,-2-2 2 0,0-4-1 15,2 1 1-15,-2-2-1 0,2-4 2 16,-3 0-1-16,3-4 1 0,2-5-1 15,0-1 1-15,7-2 0 0,-3-1 0 16,4-1 0-16,-2 4 0 0,-2 0 0 16,11 1 0-16,-7 5 0 0,-2 2 0 15,0 3 0-15,3 1 0 0,-3 1 3 16,0 1 1-16,-2 3 0 0,2 1 0 0,5-1 1 16,1 0-1-16,-3 0 0 0,5 2-1 15,0 2-2-15,3 0 0 0,0 3 0 16,-1 3-1-16,1 1 0 0,1 2 1 15,-1 3-1-15,3 1 0 0,-7 4 0 16,5 0 0-16,-5 4 0 0,-9-3 0 16,2 1 0-16,-4 1 0 0,2-3-2 15,-4 0-7-15,0-4-1 0,-4-3 3 16,0 0-2-16,2-3-3 0,0-2 2 16,-2 0-2-16,4-3 3 0,0-1 6 15,-4-1 3-15,2 0 0 0,0-1 0 0,-1-6 0 16,-1 1 1-16,2-1 2 0,-4-3 6 15,2-2 0-15,2-2-2 16,0-3 1-16,0-1-3 0,2-3-2 16,0 1-1-16,0-1-2 0,-2 0 2 15,2 2 0-15,0 1 0 0,0 2-1 0,2 3 1 16,0-3 4-16,4 5-3 0,6 0 2 16,-3 0-1-16,1 2 0 0,4 0-2 15,-1 4 1-15,5 1 0 0,-3-1 1 16,4 5 2-16,-5 0 1 0,5 0-2 15,-5 6 1-15,-4 0-3 0,5 7-1 16,-7 1 1-16,-4 1-3 0,3 3 2 16,-1 1-1-16,-2 5 0 0,-4 0-1 15,0 2 0-15,0 2 0 0,0-3-5 16,0 2-4-16,-2-2-5 0,2-4 0 16,0-1-5-16,0-5-7 0,0-2-10 15,4-5-10-15,0-3-22 0,0-1-42 0,-2-3-90 16</inkml:trace>
  <inkml:trace contextRef="#ctx0" brushRef="#br0" timeOffset="-186241.088">26608 16463 265 0,'0'0'73'15,"0"0"0"-15,0 0-10 0,0 0-11 16,0 0-7-16,0 0-14 0,10-73-6 15,-10 61-7-15,0 2-3 0,-4 0-2 16,4 2-1-16,-2 2 0 0,2 2 7 0,0 2-14 16,-4 0 0-16,4 2-2 0,-2-2 3 15,2 2-2-15,-4 0-3 0,4 0 0 16,-6 2-1-16,-1 3 0 0,-3 3-1 16,4 2 1-16,2 1-3 0,-3 2 1 15,3 0-2-15,0 3-1 0,4 1-4 16,0 1 3-16,2 3 0 0,4-1 2 15,1-1 2-15,3 0 0 0,5-4 1 16,-3-2 0-16,9 2 1 0,-7-4-2 16,9-3 2-16,-7-2-2 0,5-2 1 15,-4-3-2-15,-1-1 1 0,-6 0-1 16,7-4 3-16,-7-2 0 0,-1-2 1 16,1-1-1-16,-6-3 1 0,-4-4 4 15,0-4 3-15,-6-5-1 0,-5 0-3 16,1-5-2-16,0-1 1 0,-7 5-2 15,7-2 2-15,-9 7-1 0,9 8-2 16,-4 0 1-16,-1 6-1 0,9 3-1 16,-2 4 1-16,1 0-2 0,-1 4-11 0,4 6-10 15,2 1-14-15,0 0-17 0,2 4-8 16,0-5-8-16,4 2-28 0,2-3-51 16,5-4-62-16</inkml:trace>
  <inkml:trace contextRef="#ctx0" brushRef="#br0" timeOffset="-185756.829">26904 16280 284 0,'0'0'86'0,"0"0"-38"16,0 0 0-16,0 0-2 0,0 0-4 15,0 0-9-15,0 0-10 16,0 0-1-16,12-45-2 0,5 41 1 0,-5-1-1 16,9 4-2-16,-1-1-1 0,-3 2-4 15,3 0-4-15,-7 3-3 0,1 2-2 16,-1 3-2-16,-5 1-1 0,2 0-1 16,-3 3 1-16,-1 2 2 0,-2 1-3 15,2 3 1-15,-2 2-1 0,2 0-1 16,1 4-3-16,-1-4-2 0,-2 1-3 15,4-2 0-15,3-2 4 0,-3-1-1 16,-4-5-4-16,-2-2 3 0,4-1-1 0,-6-5 3 16,2 2 3-16,0-3 2 15,-2-2 0-15,2 0 1 0,-2-2 0 16,7-3 3-16,-5-5 8 0,0-2 0 16,2-4 1-16,-2-7-2 0,2-1-2 0,0-8-2 15,-2-2-3-15,9 1-3 0,-3-4-1 16,0 5 1-16,-2 6-1 0,1 6 0 15,1 10-1-15,-6 4 0 0,0 5 1 16,-2 1-1-16,0 0-4 0,2 7-11 16,-2 2-15-16,0 5-7 0,0 6-10 15,-4 0-14-15,0 5-19 0,-4-3-59 16,3-2-127-16</inkml:trace>
  <inkml:trace contextRef="#ctx0" brushRef="#br0" timeOffset="-184913.189">27978 16349 214 0,'0'0'63'0,"0"0"-21"0,0 0-6 15,0 0 2-15,0 0-8 0,0 0-4 16,-57 3 2-16,46 0-4 0,1 0 3 15,2 1-9-15,4 0-1 0,-1 0 1 16,1-1-3-16,2-2 0 0,2 1-4 16,0-1-1-16,0 1-2 0,4-1 2 0,3 0 7 15,3 1 0-15,2-1 3 0,5-1 2 16,6 0-8-16,1 0-1 0,5 0-5 16,0 0-2-16,2 0-3 0,-4 0-3 15,2 0 2-15,-8 0-1 0,-5 0-1 16,1 0-1-16,-7 0-12 0,-6 0-10 15,-2 0-14-15,-2 0-7 0,0 0 0 16,0 0-6-16,0 0-2 0,0 0-42 16,-2 0-78-16</inkml:trace>
  <inkml:trace contextRef="#ctx0" brushRef="#br0" timeOffset="-184241.486">28561 16213 74 0,'0'0'275'0,"0"0"-212"15,0 0-17-15,0 0-4 0,0 0 0 16,0 0-11-16,0 0-8 0,0 0-3 16,56-78 0-16,-54 66-4 0,-2 2-2 15,0 1-4-15,0 0-3 0,-6 2-1 16,-8 0 1-16,1 0-6 0,-7 2 0 15,3 2-1-15,-6 2 0 0,3 1-1 16,-1 0-3-16,0 1-2 0,9 6 4 16,-1 4-1-16,3 0 1 0,2 2-3 15,4 2-6-15,-2 0 4 0,1 1 5 16,3-4 2-16,2 1 0 0,0-1 0 16,7-1 1-16,3 2 0 0,-2-1 2 0,7 1 5 15,-1 1 0-15,5-1 2 0,-1 3-3 16,5-2 1-16,-2 0 2 15,-1 1-3-15,7-3-1 0,0 1 0 16,0-2 0-16,4 4-1 0,-6-2-1 16,0-2-1-16,-3 0 0 0,-5-1-2 0,-7-2 0 15,-6-2 0-15,-4 1-1 0,0-2 2 16,-6 2-2-16,-4 3 0 0,-5-3-8 16,-5 2-3-16,-1-1 0 0,-4 0 3 15,0-1 1-15,-4-4-2 0,0 1 0 16,-2-4 0-16,5 0 0 0,-3-4-9 15,0-4-1-15,4 3-1 0,2 0 7 16,13-2 6-16,6 3 7 0,4-2 0 16,0-3 0-16,4-2 8 0,4-4 5 15,11-4 3-15,3-5-3 0,3 1-4 16,6 1 2-16,-4-2-3 0,2 4 3 16,-6 1-1-16,-7 1 5 0,-1 5-4 15,-7-2-3-15,-4 1 0 0,-4-1-3 0,0 1 1 16,-6-1-4-16,-6-1 0 0,1 3-1 15,-3 1-1-15,-5 1-1 0,5 3-6 16,-5 1 0-16,7 2 0 0,-1 3 1 16,5 0-6-16,0 2-9 0,-5 0-5 15,7 0-7-15,-2 4-3 0,0 1-15 16,-5 2-26-16,5 0-67 0,2-1-161 16</inkml:trace>
  <inkml:trace contextRef="#ctx0" brushRef="#br0" timeOffset="-183819.696">28960 15995 321 0,'0'0'73'0,"0"0"1"0,0 0-16 15,0 0-7-15,0 0-13 0,0 0-10 16,0 0-2-16,42-63-2 0,-42 61-2 16,-2 2-6-16,-7-3-3 0,1 2-8 15,2 1-2-15,-9 0-3 0,7 3 1 16,-4 2-1-16,-3 5 0 0,5 2 0 15,-7 0-2-15,1 6 2 0,1-2-2 16,-1 2-2-16,1 4 1 0,-1-1 1 16,1 3 1-16,1-2 0 0,6 2 1 0,-3 2 0 15,1 0 0-15,8 5 0 0,2 3 0 16,0-1-1-16,2 5 0 0,6-5 1 16,5 0 0-16,-5-1 0 0,11-4-1 15,-3-3 0-15,5-6-6 0,-1-1-12 16,-5-4-6-16,3-6-10 0,-3 0-11 15,-5-5-12-15,1-2-19 0,-7-1-55 16,-2-5-150-16</inkml:trace>
  <inkml:trace contextRef="#ctx0" brushRef="#br0" timeOffset="-183397.932">29299 16113 273 0,'0'0'79'16,"0"0"-18"-16,0 0 8 0,0 0-10 16,0 0-15-16,0 0-11 0,0 0-4 15,0 0-5-15,0-10-5 0,0 11 1 16,0 3-4-16,2 0-3 0,1 3-2 16,1 2-2-16,-2 4-4 0,-2 7 0 0,0 3-3 15,0 5 0-15,0 2 0 0,-2 0-1 16,-5 0-1-16,-3-1 1 0,4-4-1 15,0 0-2-15,-5-4-6 0,-1-1-5 16,4-6-7-16,-1 0-12 0,1-4-4 16,0-1-11-16,0-3-14 0,-1-6-22 15,-3 1-81-15</inkml:trace>
  <inkml:trace contextRef="#ctx0" brushRef="#br0" timeOffset="-183194.768">28979 16336 419 0,'0'0'74'0,"0"0"-33"0,0 0-1 0,0 0 7 15,0 0-3-15,0 0-16 0,0 0-6 16,0 0-4-16,81-39-6 0,-71 36-3 16,-2 2-3-16,-4 1-4 15,5 0-2-15,-5 0 0 0,4 2 0 0,-2 0-19 16,-2-2-16-16,3 2-16 0,-3-1-16 15,6-1-25-15,-4 0-62 0,2-1-190 16</inkml:trace>
  <inkml:trace contextRef="#ctx0" brushRef="#br0" timeOffset="-182976.095">29413 16286 475 0,'0'0'56'0,"0"0"-20"0,0 0-4 16,0 0 8-16,0 0-14 0,0 0-12 16,0 0 0-16,0 0-6 0,0 0 4 0,31 25-6 15,-25-23-3-15,0 1-3 0,1 0 0 16,-3-1-2-16,-2 1-24 0,0-3-14 16,-2 3-24-16,-2-3-24 0,-8 0-51 15,5 0-168-15</inkml:trace>
  <inkml:trace contextRef="#ctx0" brushRef="#br0" timeOffset="-182319.973">29744 16292 192 0,'0'0'53'0,"0"0"3"16,0 0-12-16,0 0-9 0,0 0-10 0,0 0-5 15,0 0 4-15,0 0 2 0,-35-6-6 16,26 6-1-16,3 1-2 0,2 1-3 16,-2-1-3-16,2 2-1 0,2-1 2 15,2 0-5-15,-2 2-3 0,0-1 2 16,2 1 2-16,0 0-3 0,0 0 1 15,4 3-1-15,-4-3 1 0,2 2 1 16,4-1-3-16,-2 1-2 0,2 1-1 16,-2-2-1-16,5 1 0 0,-5 0 1 15,4-3-2-15,2 0 1 0,3-3-1 16,-1 0 1-16,9 0 1 0,-3-2-1 16,5-4 0-16,2-4 0 0,4 1 0 15,-4-4 0-15,-2 1 1 0,-3-2 0 0,-5-1 0 16,-5 2 3-16,-4-4 6 0,-4 1 6 15,-2-2-1-15,0-3 0 0,0 3-3 16,-8-3-4-16,-2 3-3 0,-1 1 1 16,-3-1 2-16,-3 7-5 0,1-1 1 15,-5 6 0-15,7 3-1 0,-7 2 1 16,2 1-3-16,3 5-1 0,-5 3 0 16,5 3-1-16,-5 0 1 0,4 3-4 15,-3-2 1-15,-1 2 2 0,7 1 0 16,-5 2 0-16,7 2 1 0,-3 1 0 15,5 1 0-15,2 2 0 0,3-3 1 16,1 0-1-16,2 0-1 0,2-1 1 16,2 0-1-16,2-3 1 0,1 3 0 15,3 0 0-15,4-1-1 0,1-1 1 0,-1-1-1 16,5-2 1-16,-1-2-6 0,5 0-2 16,-3-6 3-16,1-2 4 15,2-2-8-15,-3-2 0 0,1-2-4 0,-3-4-3 16,-1-5-10-16,-3 2-15 0,-1-3-17 15,-3-2-9-15,-2-1-31 0,-4 1-73 16</inkml:trace>
  <inkml:trace contextRef="#ctx0" brushRef="#br0" timeOffset="-181757.654">30114 16063 194 0,'0'0'58'0,"0"0"3"16,0 0-4-16,0 0-5 0,0 0-4 16,0 0-12-16,0 0-2 0,2-26-1 15,-2 23 0-15,2 0-2 0,-2 0-5 0,0 1-1 16,0 1-3-16,0 0-4 0,2 1-6 15,-2 0-4-15,0 0-3 0,0 0-1 16,0 1-2-16,0 5 0 16,0 2 1-16,0 2 0 0,0 4-2 0,0 2 3 15,0 2-2-15,0 1 0 0,0 3 1 16,0 1-1-16,0-2-1 0,0 4 1 16,0 1-2-16,0-1 0 0,4 4 0 15,-4-5 1-15,2-1-1 0,0-1 0 16,0-1 0-16,0-4-1 0,-2 0-6 15,2-2-2-15,-2-3-3 0,3-2 0 16,-3-2-5-16,2-1-2 0,-2-2-7 16,0-4-7-16,2-1-8 0,0 0-17 15,0-1-28-15,0-8-70 0,0-1-152 16</inkml:trace>
  <inkml:trace contextRef="#ctx0" brushRef="#br0" timeOffset="-181257.763">30120 16356 251 0,'0'0'74'16,"0"0"-12"-16,0 0-3 0,0 0-7 15,0 0-18-15,0 0-9 0,0 0-3 0,0 0-2 16,-4-88-1-16,4 81-2 0,0 1 0 16,2 3 0-16,-2-1-2 0,2 2-2 15,2-2 1-15,0 0-4 0,5 1-1 16,-1-3-2-16,6 3-1 0,3 2-1 15,6-4-1-15,1 5-1 0,3 0 1 16,4 0-2-16,-4 7 0 16,2 1 1-16,-6 2-1 0,-3-4-2 0,-3 4 0 15,-9 0 0-15,-2-4 0 0,-1 6 0 16,-5-1 1-16,0 3-1 0,-11 5 1 16,-1-2-1-16,-9 3 0 0,-4-3-1 15,-4 1-1-15,3-2-2 0,-5-3-2 16,2 0-8-16,2-2-1 0,0 0 2 15,6-2-5-15,3-3 3 0,5-1-10 16,-1-2-5-16,5-1-3 0,1-2-5 16,6 0 1-16,2 0-4 0,0-4-21 15,2-3-21-15,4-3-41 0,3 0-19 16</inkml:trace>
  <inkml:trace contextRef="#ctx0" brushRef="#br0" timeOffset="-180601.714">30502 16241 193 0,'0'0'227'0,"0"0"-171"0,0 0-14 15,0 0 1-15,0 0-4 0,0 0-8 0,0 0-7 16,0 0-2-16,79-30-2 0,-75 36-1 15,0-3-3-15,-2 3-4 0,-2-1-4 16,0 1 2-16,2 2-1 16,-2 1-3-16,0 2 0 0,0 4-3 15,0 1 1-15,0 4-2 0,0 0-2 0,0 3 1 16,2 1-1-16,-2-2 0 16,0 3 0-16,0-5-1 0,3 2 1 0,-1-3 0 15,-2-5 0-15,2 4-3 0,-2-6 2 16,2-1 1-16,-2-2-3 0,0-2 2 15,0-3 0-15,0-2 0 0,0-2 1 16,0 0-1-16,0 0 0 0,0-1 0 16,-2-4 0-16,0-3-1 0,-3-1 1 15,1-5 1-15,0-1 0 0,0-4 0 16,0-5 0-16,0-2 0 0,0-3-1 16,2-3 1-16,-3-4 0 0,-1 0 0 15,2 5 0-15,0-2 0 0,0 5 0 0,-2 4 1 16,2 2-1-16,1 4 0 0,-3 3-1 15,4 3 2-15,0 0 0 0,0 3-1 16,2 2 1-16,-2 1 0 0,2 2 1 16,0-1-2-16,2 3 3 0,2-1-3 15,0 1 0-15,3-1-1 0,-1 2 1 16,2 1-1-16,2 0 1 0,-1 0 0 16,5 1 0-16,1 2 0 0,-1 3 0 15,7 0 3-15,-5 2 1 0,3 2-3 16,-7-1 2-16,3 2-3 0,-5 2 0 15,-4-2 1-15,-2 3-1 0,-4 1 0 16,0 2 0-16,-4 1 0 0,-6 1 0 16,0 1-7-16,-5 2-7 0,-1-4-6 15,-3-1-6-15,-4-2-4 0,0-5 1 16,-3-3 0-16,3-1-6 0,-2-4 1 0,2-1 1 16,3-1 1-16,5 0-8 0,1 0-23 15,1 0-31-15,7-4-39 16</inkml:trace>
  <inkml:trace contextRef="#ctx0" brushRef="#br0" timeOffset="-180148.694">30761 15954 196 0,'0'0'70'16,"0"0"-6"-16,0 0-7 0,0 0-7 15,0 0-6-15,0 0-10 0,0 0-4 16,-8-25-4-16,8 23 0 0,2 0 1 15,0-1-4-15,0 0-1 0,2 1 2 16,-2 1-2-16,2 1-1 0,4 0-8 16,1 4-1-16,3 2-2 0,-4 1-1 15,7 5 0-15,-1 1-5 0,7 3 2 16,0 3-3-16,1 0 0 0,3 6-1 16,-2 1-1-16,0 1 1 0,-3-1-2 15,-3-1 0-15,-3 0 1 0,-3-2-1 0,-7-4 1 16,0 2 0-16,-6-5-1 0,-6 3 1 15,-9 0-1-15,-4 0-3 0,-6 2-10 16,-6-4-7-16,-2-1-3 0,-4 1-12 16,2-4-25-16,4-3-8 15,0-1-11-15,6-4-30 0,6-3-95 16</inkml:trace>
  <inkml:trace contextRef="#ctx0" brushRef="#br0" timeOffset="-179461.322">31447 16376 132 0,'0'0'228'0,"0"0"-159"16,0 0-29-16,0 0-1 0,0 0 5 16,0 0-10-16,0 0-9 0,10 4 2 15,-10-4-2-15,5 0 0 0,-3 0 1 16,2 1-5-16,-2-1 0 0,2 2-5 0,0-1-3 15,-2-1-2-15,2 4-1 16,-2-2-3-16,-2 1 0 0,0 3-2 16,0 1-1-16,-2 7-2 0,-4 1-1 15,-4 3 1-15,-5 3-1 0,-3-1-1 16,-3 0-3-16,0-3-4 0,-3 0-2 0,5-2-5 16,0-4-6-16,9-2-3 0,0-1-10 15,6-3-16-15,-1 0-1 0,3-1-1 16,2-3-10-16,0-1-18 0,2 0-38 15,3-4-46-15</inkml:trace>
  <inkml:trace contextRef="#ctx0" brushRef="#br0" timeOffset="-179055.192">31974 16164 304 0,'0'0'76'16,"0"0"-14"-16,0 0-7 0,0 0-4 15,0 0-4-15,0 0-9 0,0 0-3 16,0 0-10-16,-6-27-3 0,6 27-6 16,4 4-3-16,-4 2-2 0,4 4-2 15,-2 2 0-15,2 5-4 0,-1 1-1 16,-1 3-1-16,2 2-3 0,-4 0 1 16,0 2 1-16,0 1-2 0,-4-2 0 15,-3 1-3-15,-1-5-9 0,-2 1 3 16,2-5-12-16,-3-3-12 0,-1-2-13 15,1-6-11-15,-3 0-20 0,0-5-52 16,1 0-175-16</inkml:trace>
  <inkml:trace contextRef="#ctx0" brushRef="#br0" timeOffset="-178852.125">31670 16292 478 0,'0'0'72'0,"0"0"-35"0,0 0 9 16,0 0-1-16,0 0-10 0,0 0-17 16,0 0-3-16,0 0-4 0,79-6-2 15,-67 10-4-15,-1-2-3 0,-1 0-1 16,0 0-1-16,-6-1 0 0,5 1-7 0,-5-1-13 16,-2-1-12-16,4 1-14 0,0 0-7 15,1-1-13-15,5 0-27 0,4-1-83 16</inkml:trace>
  <inkml:trace contextRef="#ctx0" brushRef="#br0" timeOffset="-178633.418">32255 16296 510 0,'0'0'60'0,"0"0"-25"16,0 0-2-16,0 0-4 0,0 0-10 15,0 0-7-15,0 0 2 0,0 0-4 16,0 0 0-16,7 24-5 0,-3-22-1 16,0-2-2-16,2 2-2 0,-6-2-10 15,0 0-29-15,0 0-15 0,0-5-20 16,0 3-42-16,-4-2-127 0</inkml:trace>
  <inkml:trace contextRef="#ctx0" brushRef="#br0" timeOffset="-177961.219">32586 16268 268 0,'0'0'87'0,"0"0"-27"0,0 0-3 16,0 0-8-16,0 0-13 0,0 0-7 15,0 0-6-15,0 0-5 16,0-12-3-16,0 12-6 0,0-1 0 16,-2 1-5-16,2 0-1 0,-2 0-2 0,2 0 0 15,-2 0-1-15,0 2 1 0,0 2-1 16,2-2 0-16,0 3-1 0,0-1 1 15,0-1 0-15,0 2-1 0,0-2 1 16,6 1-2-16,-2 0 1 0,6 0 0 16,5 0 0-16,-1-3 1 0,11 1 0 15,0 0-1-15,6-2 1 0,-2 0 1 16,-2-2 0-16,-2-2-1 0,-1 0 1 16,-5-2-1-16,-2-2 1 0,-9 0 1 15,2 0 3-15,-4-2 4 0,-4-2 4 16,-2 0 1-16,0-4-1 0,0 2-3 15,-8-4 0-15,0 0-4 0,0-1-1 16,-3 3 1-16,-1 3-1 0,2 3 3 0,-1 5-3 16,3 3-3-16,-2 2 0 0,-1 1-2 15,-3 4-1-15,-3 3 0 0,-5 1-4 16,1 3 3-16,2-1-1 0,-1 0 2 16,3 2 1-16,3 4 0 0,1-2-1 15,5 7 1-15,0-2 0 0,1 1-1 16,3 2 1-16,0-4-2 0,2 4 2 15,2-5 0-15,-2 1 0 0,2 1 2 16,0-5-4-16,2 5 2 0,4-3 0 16,3-2-1-16,5 2 1 0,3-4-1 15,3-1 0-15,7-3 1 0,2-3 0 16,2-2-7-16,-2-4-4 0,-2-2-2 0,-2-6-8 16,-3-4-11-16,-3-1-2 0,2-4-9 15,-7-1-14-15,3-5-24 0,-9-3-63 16,2 3-143-16</inkml:trace>
  <inkml:trace contextRef="#ctx0" brushRef="#br0" timeOffset="-177414.47">33049 16097 383 0,'0'0'79'0,"0"0"-32"0,0 0 6 16,0 0-1-16,0 0-6 0,0 0-10 15,0 0 0-15,0 0-8 0,33-35-3 16,-31 35-6-16,2 0-4 0,1 0-4 15,-1 3-1-15,2-2-4 0,-4 5-2 16,0 3-1-16,2 4-1 0,-2 6-1 16,0 4 1-16,-2-1-2 0,0 5 0 15,0-1 1-15,0 3-1 0,-6 2 0 16,2 0 0-16,-2-3-7 0,0-3 4 0,-1-1 0 16,5-2-1-16,0-2-1 0,2-1-2 15,0-6-1-15,0 0-3 0,0-5 2 16,0 1-1-16,0-5-2 0,0 0 4 15,0-1 5-15,0-3 0 0,0 1 1 16,0-1 2-16,0-1 3 0,0-4-3 16,0-3 4-16,0-1-1 0,0-5-3 15,-4 0 4-15,2-2-1 0,-2-4 0 16,2 3 1-16,-6 3-3 0,3-1 2 16,-1 6 0-16,0-1 5 0,0 3-6 15,-7 0-1-15,3 1 0 0,0 3-1 16,-3-3-1-16,3 5 1 0,-2 1-1 15,-3 0 1-15,5 2-1 0,-3 5 1 16,-1 2-2-16,4 4 1 0,-7-2 0 0,7 3 1 16,-1-2 0-16,-1 3 0 0,4 1 0 15,4-2 0-15,1 1-2 0,1-3 2 16,2 4 0-16,7-3-1 0,1 2 1 16,8 0-1-16,1-1 1 0,10-1 1 15,2-1 1-15,2-5-2 0,6-1 0 16,-2-3 0-16,2-3 0 0,-2 0-3 15,-4-7-8-15,-2-2-5 0,-6-1-20 16,-10-4-20-16,-3-1-10 0,-8-2-15 16,-2-2-33-16,0 2-83 0</inkml:trace>
  <inkml:trace contextRef="#ctx0" brushRef="#br0" timeOffset="-177054.818">33314 16308 134 0,'0'0'213'15,"0"0"-149"-15,0 0-1 0,0 0-12 16,0 0-3-16,0 0-8 0,0 0-6 16,-2-22 0-16,2 19-3 0,0-1-4 15,2 2-4-15,-2 1-3 0,4-1-2 16,-2 2-3-16,2-2-2 0,0 2-2 15,2 0-1-15,-4 0-1 0,5 1-2 16,-3 2 0-16,6 4 1 0,5 2-2 16,-1 4-1-16,9 3-1 0,-3-1 0 15,5 7-3-15,0-1 0 0,0-1 0 16,-4 2 0-16,-1-5-1 0,-5-1 0 0,-1-4 0 16,-6-2-9-16,3-2 0 0,-3-4-5 15,-4 1-5-15,-2-3-1 0,-2 0-13 16,0-2-13-16,0 0-14 0,-6-4-5 15,-2-5-23-15,-3-3-49 0,1-2-176 16</inkml:trace>
  <inkml:trace contextRef="#ctx0" brushRef="#br0" timeOffset="-176742.306">33721 16204 478 0,'0'0'54'0,"0"0"-15"15,0 0 12-15,0 0-2 0,0 0-15 0,0 0-8 16,0 0-3-16,0 0-4 0,0 0-3 16,-10-11-4-16,8 10-1 0,2 0-2 15,-5 1-1-15,3 4-2 0,0 5 0 16,-4 5 1-16,0 1 1 0,-4 4-4 16,-1 4 3-16,-3 2 0 0,-3 2-2 15,-1-2-1-15,1 3 1 0,-4-2 0 16,3 1-2-16,-1-3 0 0,-4 1-2 15,5-5 1-15,-5 1-2 0,2-1 2 16,3-5-2-16,-1 0-2 0,3-2-5 16,3 0-3-16,3-3-5 0,4-4-4 15,2-1-4-15,2-3-4 0,2 1-8 16,0-1-13-16,0-2-13 0,0 0-8 16,0-1-21-16,0-6-63 0,0-1-172 15</inkml:trace>
  <inkml:trace contextRef="#ctx0" brushRef="#br0" timeOffset="-173476.771">26128 17107 37 0,'0'0'30'15,"0"0"-15"-15,0 0 6 0,0 0 1 16,0 0-8-16,0 0-5 0,7 0 0 16,-5-1 0-16,-2 0-1 0,2 0 0 15,-2-1-1-15,2 0-4 0,0 1 3 16,0-1 3-16,0 0 2 0,0 0 2 0,0 0-9 16,2 1-2-16,-4 1-1 0,0-1-1 15,0 0 1-15,0 0 3 16,0-1 4-16,0 0 6 0,0 0 7 15,0-1 1-15,0-1 0 0,0 2-4 0,0-2-1 16,0 2-1-16,2-1-1 0,-2 0-2 16,0-1 1-16,0 0 0 0,0 0 4 15,0 1-2-15,0-1 0 0,0 1-1 16,0-3 0-16,0 2-4 0,-2 0-1 16,-2 1 0-16,2 0 0 0,-2-2 2 15,2 3 0-15,0-1 0 0,2 0 1 16,-2-1-2-16,0 1 0 0,-5-1-2 15,-5 0-5-15,4 0 0 0,2-1-1 16,-9 2-3-16,-1 1 3 0,3-1 0 16,-5 1-1-16,5 2-2 0,-5 0 0 15,5 0 1-15,-5 0-1 0,9 0 0 0,-3 0-1 16,-1 3 1-16,7 1 0 0,2-1 1 16,-2 2-2-16,2-1 1 0,-2 1-1 15,4 1 1-15,-3 1 0 0,1 0 0 16,2 1 1-16,2 0-1 0,-4 2 0 15,2-2-1-15,-2 1 1 0,2-1 0 16,0-1 0-16,2 2 0 0,0-2 0 16,0-1-1-16,0 0 1 0,6 0-1 15,0 1-1-15,-2-1 2 0,5 0 0 16,7 2-1-16,-6 0 1 0,11 1 0 16,-6 0 0-16,7 0 1 0,-5 1-1 15,4-3 2-15,3 1-1 0,-5-1-1 16,4-2 5-16,-1 1-2 0,-3 0-1 15,6 1-2-15,-2-1 3 0,-5 1 0 16,5 0 1-16,-9 0-2 0,7-1-1 16,-13-2 0-16,5 0 0 0,-5 0 2 0,-4 0-2 15,-4 1 0-15,4 0-1 16,-4 1 1-16,0 2 2 0,0-1-2 16,0 0-1-16,-4 1 0 0,2-1 0 0,-8 0 3 15,-5 0-2-15,7-1 1 0,-13 1-2 16,3 0 2-16,-7-1-2 0,-2 0 1 15,4-2-1-15,-2-2 0 0,1-1 1 16,-3-1-1-16,10 0 0 0,-1-4 0 16,5 0 0-16,1-3-2 0,6 0-2 15,2 0 4-15,4 1-1 0,0 1-1 16,0-1-3-16,0 2-6 0,4 0-12 16,2 3-13-16,2 1-11 0,-2 0-12 15,-4 4-37-15,0 0-74 0</inkml:trace>
  <inkml:trace contextRef="#ctx0" brushRef="#br0" timeOffset="-172945.489">26403 17062 201 0,'0'0'140'0,"0"0"-70"0,0 0-10 15,0 0-10-15,0 0-10 0,0 0-11 0,0 0-3 16,17-35-3-16,-17 33-2 0,0 1-5 16,0 1 1-16,0-1-3 0,0 1-4 15,0 0-4-15,0 0 0 0,0 0-3 16,0 2-2-16,0-1 2 15,2 1-3-15,0 0 3 0,2 5-1 0,0-3-2 16,0 4 0-16,1 2 1 0,-1 0 0 16,4 3 0-16,-4 0-1 0,2 3 0 15,-2 2 0-15,-2 1 0 0,3-1 0 16,-3 0-1-16,2-1-2 0,4-2 0 16,0-1-2-16,3-1 4 0,1-1 0 15,3-2 1-15,-1 1-2 0,7-4 2 16,-1-3 2-16,-3-3-2 0,6-1 1 15,-7 0-1-15,3-4 2 0,-9-3-1 16,3-2-1-16,-3 0 3 0,-6-1-1 16,0-3-1-16,-4-2 5 0,0-1 1 15,0-2-3-15,-4-2 1 0,0-2 0 16,-4-1-4-16,-3-1 4 0,5 2-2 0,2 4-2 16,0 4-1-16,2 7 0 15,-2 2 0-15,4 4 0 0,-2 0-3 0,2 1-12 16,0 0-14-16,0 1-19 0,0 5-12 15,2 1-11-15,2 3-24 0,0-2-90 16</inkml:trace>
  <inkml:trace contextRef="#ctx0" brushRef="#br0" timeOffset="-172304.823">26933 16865 393 0,'0'0'67'0,"0"0"-16"0,0 0-4 16,0 0-3-16,0 0-13 0,0 0-9 16,0 0-2-16,0 0 0 0,-3-6-6 15,1 13-6-15,2 4-5 0,0 4 3 16,0 2-3-16,0 4 0 0,5 4-2 15,-1 1 1-15,2 5-1 0,4 2-1 16,-2 1 1-16,1 2-1 0,-3 0-1 16,2-3 1-16,-2-3 1 0,-4-2-1 15,1-5-1-15,1-1 0 0,-4-6 1 0,0-4-4 16,0 0-6-16,0-4-7 16,0-3 0-16,0-3 0 0,0 0-7 15,0-2-4-15,0 0-2 0,0-3 4 16,0-2 5-16,0-2-2 0,0-1 7 15,0-1 7-15,0 0 8 0,-2-2-1 16,0 0 2-16,-3-3 2 0,-1-1 3 0,0 1 14 16,0 3-10-16,0-1 5 0,1 3 5 15,-1 2 0-15,2 3-2 0,-2-1 2 16,4 2 3-16,0 0-3 0,2 0-1 16,0-1-3-16,2-1-3 0,6-1-1 15,0-1-3-15,3 0 0 0,5 0-1 16,-3 2-3-16,5 2 0 0,-1 2-1 15,1 1 0-15,1 0 1 0,0 4-2 16,-5 1-1-16,7 1 0 0,-9 3 1 16,11 0 0-16,-13 2-2 0,7 1 0 15,-7 1 0-15,-4 0 1 0,7 2 0 16,-7 0-1-16,-2 0 0 0,-4 1 1 0,0-2-1 16,-4 0 0-16,-8 0-1 0,-1 0 1 15,-8-2-2-15,-1 1-6 0,-9 0-1 16,-7-2-6-16,-7-1-2 15,4-4-3-15,-9-2-7 0,0-3-8 0,5-1-13 16,-3-3-24-16,9-4-54 0,8-1-25 16</inkml:trace>
  <inkml:trace contextRef="#ctx0" brushRef="#br0" timeOffset="-170991.974">28191 17174 72 0,'0'0'44'0,"0"0"-28"0,0 0 1 16,0 0 0-16,0 0-7 0,21-30 3 16,-21 27 7-16,0 2 8 0,0-1 3 15,0 0 0-15,0 1-4 16,0-1-2-16,0 0-4 0,0 0 3 0,0-1-6 15,0-1 4-15,0 1-3 16,0-1 2-16,0-1-5 0,-2 0 3 0,2-1-2 16,-2 1-2-16,0-3 1 0,-4-1-3 15,2-2-4-15,-3 1 0 0,1-2-2 16,-8 0-2-16,1-1 1 0,1 3 4 16,-7-2-8-16,5 2-1 0,-5 3 2 15,5 1-2-15,-7 3-1 0,9 3 2 16,-3 0-2-16,5 2 0 0,-3 4 0 15,1 5 0-15,2 1 0 0,-1 4 0 0,3 1-2 16,0-1 2-16,4 2 2 16,2-2-2-16,2-3 0 0,0 0-2 15,0-4 2-15,6 3 0 0,-2-4 2 16,0-1 0-16,4-2 4 0,1 0 1 0,-1 0 1 16,-2 1 2-16,4-1 2 0,-1-1-5 15,-1 2 2-15,0-2-3 0,7 0 0 16,-5 0-4-16,9 0 6 0,-1-1-3 15,5 1-1-15,2 1 1 0,2 2 0 16,4 1-2-16,0-1 1 0,2 1-3 16,-4 1 0-16,-2-1 1 0,-5-1-2 15,-5 1 2-15,-3-1-1 0,-3-1 0 16,-7 0 0-16,0 2-1 0,-2-1 1 16,-2 1 0-16,-4 0-1 0,-2 1 0 15,-7 0 0-15,-1-1 0 0,-1 0-1 16,-5-2-3-16,-3 0-3 0,4-2-1 15,-6-2-1-15,-3-2-6 0,-1 0-5 0,-2-3-6 16,4-3-2-16,-2-3-4 0,2-1 3 16,0-1-3-16,2-3-15 0,9-1-11 15,1-1 13-15,9 0 22 0,2-3 7 16,4 1-6-16,4 0-22 0,2 3-19 16,9 1-11-16,-7 4-37 0</inkml:trace>
  <inkml:trace contextRef="#ctx0" brushRef="#br0" timeOffset="-170648.261">28152 16945 322 0,'0'0'85'0,"0"0"-17"16,0 0-13-16,0 0 5 0,0 0-14 0,0 0-8 15,0 0 1-15,-2-39-12 0,2 38-7 16,0 1-3-16,0 0-2 0,0 0-7 16,0 0 1-16,0 0-1 0,0 0-4 15,0 6-2-15,0 1 1 0,4 5 0 16,-2 6 0-16,7 2-2 0,-5 3-1 16,6 4 3-16,-2 4-1 0,-6 3 0 15,7 1 0-15,-7 3-2 0,6 2 1 16,-4 0 0-16,2-3-1 0,-2-3 0 15,3-4 0-15,-1-4 0 0,2-2-16 16,-2-5-11-16,0-2-10 0,-6-5-10 16,3-2-19-16,-3-1-13 0,0-6-42 15,-3-3-187-15</inkml:trace>
  <inkml:trace contextRef="#ctx0" brushRef="#br0" timeOffset="-170242.113">28762 17397 337 0,'0'0'67'0,"0"0"-11"16,0 0-4-16,0 0 5 0,0 0-15 0,0 0-11 16,0 0-2-16,0 0-2 0,8-35 1 15,-6 35-8-15,-2 0-3 0,2 0-1 16,0 0-3-16,3 1-2 15,-1 3-3-15,0 4-3 0,0 0 0 0,0 3 0 16,2 1-4-16,-4 2 1 0,-2 2-1 16,-4 0 0-16,-6 2 0 0,-5-2-1 15,-7 0-9-15,-5-1-5 0,2-3-9 16,-4-3-11-16,-2 1-25 0,6-2-16 16,0 1-9-16,7-4-27 0,3-3-95 15</inkml:trace>
  <inkml:trace contextRef="#ctx0" brushRef="#br0" timeOffset="-166883.371">29483 17097 107 0,'2'-3'50'0,"0"2"-26"15,-2-1-1-15,3 0 7 0,-1 0 1 16,-2-1-3-16,0 1-5 0,4-1-1 16,-4 2-6-16,0 1-4 0,2-2-4 15,-2 1-4-15,0 0-1 0,0 1-3 16,0 0 2-16,0 0 1 0,0 0-1 16,0 0 0-16,0 0 1 0,0-2-2 15,0-1 1-15,0 0 1 0,0-2 4 16,0-1-1-16,0 0 1 0,0 0-1 15,0-1 1-15,2-1-1 0,-2 0-5 0,2 1 2 16,0 0-2-16,2 1 2 16,-2-1 5-16,0 1 9 0,-2 0 7 15,2 3-7-15,0 0-1 0,-2 1-6 16,0 1 0-16,0 0 1 0,0 0 2 16,0 0-3-16,0 0 2 0,0-1-4 0,0 1 4 15,0 1-1-15,0 0 3 0,0-2 1 16,0 2-1-16,0 0-1 0,0 0 0 15,0 0 0-15,0 0-2 0,0 0-2 16,0 0-2-16,0 0 0 0,0 2-6 16,0 1 2-16,0 2-2 0,0 3 2 15,0 4-3-15,0 0 4 0,-2 3-4 16,0 3 1-16,0 4 0 0,-2 1 0 16,0 2 0-16,0 3-1 0,-4 1 0 15,3 3-1-15,-1 1 1 0,0-2-3 16,-2-2 3-16,-1-3-1 0,3-1-1 15,2-4 0-15,0-4-2 0,2-5-5 16,0-5 1-16,2-3 0 0,0-2-3 16,0-1-4-16,0-1-5 0,0 0-6 0,0 0-4 15,-2-5-2-15,-2-1-21 0,-5-4-25 16,1-5-69-16,0-2-160 16</inkml:trace>
  <inkml:trace contextRef="#ctx0" brushRef="#br0" timeOffset="-165664.492">28442 17065 165 0,'0'0'69'0,"0"0"-51"0,0 0 5 16,0 0 32-16,0 0 3 0,-9-31-25 16,9 27-5-16,0 0-5 0,4 0 0 15,-4 0-2-15,0-1-1 0,0 1-4 16,0-2 0-16,0 1 0 0,0 0-2 15,2-1 2-15,-2 0-1 0,3 1 1 16,1-2-1-16,0 0 0 0,0 0-2 0,0-2-2 16,0-3 4-16,0 2 2 0,7-2-1 15,-5 1-6-15,-2 0-3 0,2 1 0 16,-4 1-3-16,7 0-1 0,-5 1 0 16,-2-1 0-16,0-1-1 15,-2 2 0-15,0 1 2 0,0 0-4 0,0 2 3 16,0 0 2-16,0 0-3 0,0 5 5 15,0-1 0-15,0 1-2 0,0 0-1 16,0 1-1-16,0-1 0 0,0 3-2 16,0 1 0-16,2 2 1 0,2 1 0 15,-2 1 0-15,-2 2 2 0,6 3-3 16,-4 2 4-16,-2 1-5 0,2 2 4 16,5 0-4-16,-5-1 1 0,2 2 1 15,-2-2-2-15,2 1 2 0,-2 1-2 0,0 1 0 16,0 2 0-16,2 2 0 15,-2 3 1-15,3 0 0 0,3 3-1 16,-4 1 0-16,0-2 0 0,0 0 1 16,2-4-1-16,-1-4 0 0,3-4 0 0,-4-3 1 15,2-3-1-15,-2-3 0 0,-4-2 0 16,4-2 0-16,-2-1 1 0,-2-2-1 16,3 0-1-16,-3-1 0 0,0 0-5 15,0 0 2-15,0-1-4 0,-3-3 0 16,-1 0-6-16,2-1-5 0,-4-2-4 15,0-1-2-15,-2-2-6 0,6 2 6 16,-1 0-17-16,3 1 2 0,0 3-6 16,0 1-10-16,0 2-37 0,3 1-89 15</inkml:trace>
  <inkml:trace contextRef="#ctx0" brushRef="#br0" timeOffset="-165008.441">29275 17156 233 0,'0'0'134'0,"0"0"-65"16,0 0-13-16,0 0 0 0,0 0-7 15,0 0-6-15,-9 2-7 0,9-2-1 16,-2 0-6-16,2 0 0 0,0 0-6 16,-4 0-4-16,2 0-5 15,2 0-1-15,-2 1-2 0,2-1-2 0,0 0-6 16,-2 0-1-16,2 1 0 0,0-1-1 15,-2 1-1-15,0 0 0 0,0 2-6 16,2 0-2-16,0 2-4 0,-2-1-6 16,2 2-7-16,0-2-13 0,0 2-13 15,2 0-16-15,6 0-4 0,6 1-9 16,5-2-40-16,4-1-76 0</inkml:trace>
  <inkml:trace contextRef="#ctx0" brushRef="#br0" timeOffset="-164758.503">29678 17205 501 0,'0'0'56'0,"0"0"-21"0,0 0 7 16,0 0 5-16,0 0-14 0,0 0-15 15,0 0 0-15,0 0-5 0,0 0-5 16,-17 16-4-16,21-16-3 0,0 1 2 15,-2 1-3-15,3-1 0 0,-3 1 0 16,4-2-4-16,0 2-8 0,2-2-14 16,1 0-11-16,1 0-16 0,0-2-16 15,5 2-16-15,-5-3-67 0,0-2-180 16</inkml:trace>
  <inkml:trace contextRef="#ctx0" brushRef="#br0" timeOffset="-164180.458">30085 17209 380 0,'0'0'58'0,"0"0"-34"0,0 0-6 15,0 0 15-15,0 0 6 0,0 0-20 16,0 0-9-16,0 0 1 0,-19 6-2 15,15-2 2-15,-4 3-4 0,6-2 2 16,-2 3-1-16,0-1-2 0,-1 1-1 0,5-1-2 16,0-1-2-16,0 3-1 0,2-1 0 15,3 0 0-15,3 0 0 16,0 0 0-16,2-1 0 0,1 1 1 16,1-1-1-16,3-1 0 0,-1-4 0 15,3 1 1-15,1-3 1 0,-1 0-2 0,6 0 0 16,-3-8 0-16,-1-1 0 0,4-3 3 15,-5 0-1-15,1-1 4 0,-7-1-1 16,3-1 1-16,-5-1 0 0,-6-1 2 16,-2-2-1-16,-2-2 4 0,-2-1-3 15,-6 0-5-15,-5 0-1 0,1 2 0 16,-2 4-2-16,-7 2 0 0,2 3 0 16,1 6 2-16,-3 4 0 0,4 1 3 15,-3 2-4-15,5 7-1 0,-1 1 0 16,1 6-2-16,1-1 0 0,-1 1 1 15,1 3 0-15,-1 1 1 0,5 4 0 0,0 1 0 16,2 0 0-16,3 0-1 0,1 0 1 16,4-2 0-16,0 0 0 0,2-2 0 15,2 1-1-15,5-3 2 0,1-1 0 16,2 0-1-16,1-3 0 0,3-3 0 16,3 0 3-16,0-4-3 0,3-3 0 15,1-4-2-15,4-1 2 0,0-1-11 16,0-8-10-16,0-5-12 0,-1-1-6 15,3-3-10-15,0-6-10 0,2 0-33 16,0 0-35-16,0-1-6 0,0-2 6 16</inkml:trace>
  <inkml:trace contextRef="#ctx0" brushRef="#br0" timeOffset="-163680.197">30575 17214 43 0,'0'0'93'0,"0"0"-8"0,0 0 5 16,0 0-28-16,0 0 6 0,0 0 2 16,0 0-9-16,0 0-10 0,39-180-5 15,-41 169-10-15,0 3-6 0,0 3-9 16,2 0-2-16,0 1-1 0,0 1-5 0,0 1-1 15,0 1-4-15,0 1-1 16,0 0-4-16,0 1-1 0,2 5-1 0,2 3 0 16,-2 4-1-16,0 4 2 0,0 4 0 15,-2 2-1-15,0 1-1 0,0 3 0 16,0 0-1-16,0 3 1 0,-2-1 0 16,0-1 1-16,0 1 0 15,2-2-1-15,0 0-1 0,0 0-3 0,0-2 3 16,0-3-2-16,0-3-5 0,0-4 2 15,4-4-1-15,-2-3-3 0,0-3 3 16,-2-2 1-16,2-3 2 0,-2 0 1 16,0 0 3-16,-2-4-1 0,-4-5 2 15,-2-1 1-15,-2-3-1 0,-7-3-1 16,0-3 0-16,-3-1 3 0,1-2-3 16,3 3 0-16,1 2 0 0,1 3 0 15,3 4 0-15,5 2 6 0,0 4-3 0,0 0-1 16,-3 3-2-16,3 1 0 0,0 0 0 15,-2 2-1-15,-3 4 0 0,3 2 1 16,-2 2-1-16,0 1 1 0,-1 2 0 16,3-1 0-16,0 0 0 0,1 2-1 15,5 0 1-15,0 1 0 0,2-1-1 16,2 1 0-16,7-2 1 0,1-1 0 16,0 2 0-16,5-3-1 0,-1 0 1 15,7-2 0-15,-2-4-1 0,5-2 1 16,1-3-2-16,2 0 2 0,2-7-10 15,0-2-6-15,0 0-19 0,2-2-17 0,-2-1-7 16,-4-2-15-16,1-3-30 16,-9 0-100-16</inkml:trace>
  <inkml:trace contextRef="#ctx0" brushRef="#br0" timeOffset="-163320.908">30808 17173 295 0,'0'0'93'0,"0"0"-26"16,0 0-14-16,0 0-4 0,0 0-8 16,0 0-8-16,0 0-2 0,0 0 0 15,40-19-2-15,-34 19-5 0,0 0-3 16,0 0-4-16,3 0 1 0,-1 1-6 15,2 3-4-15,0 2-3 0,7 3 1 16,-3 4-3-16,9 2-1 0,-2 2 0 0,2 3 0 16,3 0-2-16,-1 0 1 0,-2-3-1 15,-2-1 0-15,-3 0-3 0,-1-3-4 16,-5-2-1-16,1-1-2 0,-5-3-4 16,-2-1-9-16,-4-2-5 0,0-2-8 15,-2-2-14-15,-2 0-6 0,-4 0-12 16,-2-4-29-16,-3-1-92 0</inkml:trace>
  <inkml:trace contextRef="#ctx0" brushRef="#br0" timeOffset="-162836.014">31129 17072 396 0,'0'0'74'15,"0"0"-20"-15,0 0-1 0,0 0-2 16,0 0-12-16,0 0-5 0,0 0-1 16,0 0-8-16,0 0-5 0,-40 5-3 15,36-1-3-15,2-2-4 0,-2 2 0 16,0 1-5-16,0 0 1 0,-2 0-2 16,2 3-1-16,-3 1 0 0,-1 2 2 15,0 1-1-15,0 1 0 0,-3 3 1 16,1 3-3-16,0-1 2 0,1 3-2 15,-1-2-1-15,0-1 1 0,1 2-1 16,-1-4 3-16,0-1-4 0,1 3 3 16,-1-3-3-16,0 4 3 0,-3-3-3 15,1 0 1-15,0 3-1 0,-5-4 0 16,3 1 1-16,1-3-1 0,-1-1 1 16,3-3 0-16,3-1-1 0,2-2 0 15,0 0 0-15,1-3 0 0,3 0 0 0,2-1 1 16,0-2-1-16,0 1 0 0,-2-1-1 15,2 0 1-15,0 0-1 0,0 0 1 16,0 0-2-16,0 0 1 0,0 0-3 16,0-1 1-16,0 0 1 0,0 1-2 15,0-1 0-15,0 1-5 0,0-3-3 16,0 0 1-16,0 3-6 0,0 0-4 16,-2-1-3-16,0-1-5 0,0 2-14 15,-2 0-9-15,2 0-9 0,-4 0-15 16,-5-4-47-16,1-2-155 0</inkml:trace>
  <inkml:trace contextRef="#ctx0" brushRef="#br0" timeOffset="-158522.909">25858 18085 170 0,'0'0'84'16,"0"0"-38"-16,0 0 1 0,0 0-9 15,0 0-8-15,0 0-9 0,0 0-2 16,-17 7-5-16,13-6-3 0,2 0 4 16,0-1-2-16,2 0-3 0,0 0 1 0,0 1 2 15,0 0-2-15,0 0 0 0,0-1 0 16,0 0-1-16,0 0-1 0,0 0-4 15,0-2-1-15,2 1 3 0,0-1-1 16,2 2 2-16,-2 0 2 0,2 0-3 16,7 0 2-16,-3 0 1 0,-2-1-3 15,0 1-2-15,7 0 2 0,-5 2-3 16,0 3 0-16,-4 1-1 0,5-1-3 16,-1 5 1-16,0 4 1 0,-4 1-1 15,2 5-1-15,1 3 0 0,1 1 0 16,-4 2 1-16,0-1 0 0,-2 0-1 15,0-1 0-15,-2-4-3 0,0-4-2 16,0-1-1-16,0-1-1 0,0 0 1 16,0 0 4-16,0-4-1 0,0-4 3 0,0-1 0 15,0-4 1-15,0-1 1 0,-2 0 1 16,0-3 3-16,0-2 1 0,0-4-3 16,-2-3-1-16,0-10-2 0,-2-3-1 15,4-5-2-15,2 0 1 0,0 2-1 16,0-1 1-16,4-2-1 0,4 4 1 15,-2 2 0-15,0 5-1 0,-4 5-1 16,1 5 1-16,-1 3 1 0,-2 0 1 16,2 2 0-16,0 1 0 0,0 1 0 15,4 1-2-15,-2 0 1 0,0 2 1 16,2 0 0-16,-3 0-2 0,5 2 2 16,4 3 1-16,-1 1-1 0,-1 3 0 15,4-1 1-15,-3 4-3 0,3 0 2 16,-1 2 0-16,-7 0 0 0,4 5-1 15,0-1-1-15,-3 1 0 0,-3 2-4 16,-4-3 5-16,2 0 1 0,0-4 0 16,-2-1 0-16,0-1-1 0,0-2 1 0,0-4-2 15,-2-2 0-15,2-1 1 0,-2-1-2 16,2 0 2-16,-2-1 1 0,-2-1 0 16,-3 0 0-16,3 0 0 0,-2-2 0 15,2-2 0-15,0 0 2 0,2-1-2 16,0 1 1-16,-3-3 0 0,3-1 2 15,2-1 0-15,-2-1-1 0,2-2 0 16,2-1-2-16,3-2 0 0,1 2 0 16,2-4 0-16,4 2 0 0,-1-1 0 15,-5-1 3-15,6 3-1 0,-1 0-1 16,-7 2 0-16,2-2-1 0,4 3 0 0,-3 0 1 16,-1 1 0-16,-2 2-1 0,0 0 0 15,2 3 0-15,2 1 0 0,-3 1 1 16,1 1-1-16,-2 2 3 0,-2 0-2 15,0 0 1-15,4 1-1 0,5 3 0 16,-3 1 1-16,-2 2 1 16,2-1-2-16,5 3-1 0,-3 1 3 0,-4-1 0 15,5 2 0-15,-3 3-2 0,-2-2 0 16,-4 5-1-16,2 1 1 0,-2 0-1 16,0 0 1-16,1 2 0 0,-3-3-1 15,0-1 0-15,0 2 0 0,0-3 1 16,-5 0-1-16,3 0-3 0,0-4 0 15,0-3-3-15,0-2 0 0,2-2-6 16,-2 1-4-16,0-2-2 0,2 2-11 0,-2-3-6 16,2-2-8-16,0 0-23 0,8 0-41 15,-4 0-67-15</inkml:trace>
  <inkml:trace contextRef="#ctx0" brushRef="#br0" timeOffset="-157960.544">26641 18116 354 0,'0'0'50'0,"0"0"-12"15,0 0 2-15,0 0 2 0,0 0-15 16,-2-47-7-16,4 41-7 0,2 1-2 15,-4 2 3-15,0 0-2 0,0 2 3 16,0-1 1-16,0 1 1 0,-4 0-3 0,2 1-7 16,-2-2-2-16,0 2-5 0,-5 0 2 15,1 0-2-15,2 3-1 0,0 0 0 16,2 1-1-16,-3 3-1 0,3 2-1 16,-2 3 3-16,4 1 1 0,-2 1-1 15,4 2 1-15,-2 1 0 0,2-1 1 16,0 2-1-16,0-2 1 0,0 0-1 15,0 1 0-15,0-2 0 0,0 0 0 16,0-2 0-16,2-1 0 0,4-2-3 16,2 0-6-16,1-1 1 0,-3-2 2 15,2 2 0-15,5-4 3 0,-1-1 2 16,2-2 1-16,3-2 1 0,-5 0-1 0,7-2 0 16,-7-4 2-16,7 0 1 0,-11-1 1 15,0 1 2-15,1-1 1 16,-5-1 2-16,-4-1-2 0,0-1 1 15,-4-3 0-15,-7 0 0 0,1-2-1 16,2-4-1-16,-11-1-1 0,9-3-1 0,-3 1-4 16,-1 1 1-16,4 0-2 0,-3 6 1 15,5 3-1-15,2 4 0 0,-2 4-5 16,1 3-3-16,-3 1-2 0,8 1-7 16,-4 8-3-16,0 4-6 0,-3 3-7 15,-1 0 2-15,4 5 0 0,2-3-9 16,-3 3-15-16,5-2-17 0,2-2-53 15,0-3-62-15</inkml:trace>
  <inkml:trace contextRef="#ctx0" brushRef="#br0" timeOffset="-157272.801">26897 18020 186 0,'0'0'157'0,"0"0"-93"16,0 0-4-16,0 0-6 0,0 0-8 15,0 0-14-15,0 0-6 0,-2-32-2 16,2 29-2-16,0 2-6 0,0 0-1 15,0 0-3-15,0 1-3 0,0 0-4 16,0 0 1-16,4 2 1 0,-4 3-2 16,5 0-1-16,-1 2-2 0,4 4 0 0,0 3 1 15,-2 2-3-15,1 4 2 0,-3 3-2 16,6 2 1-16,-4 2 0 16,1 0 0-16,-3-1 0 0,0-1 2 0,2-2-3 15,2-3 0-15,-2-2-2 0,1-3 4 16,-3-5-2-16,-2-1 0 0,4-3 0 15,2 0 0-15,-4-4 0 0,-1 0 1 16,-1-2-1-16,0 0 0 0,0 0 1 16,-2 0-1-16,0 0 2 0,4-3-1 15,-2 0 2-15,-2-2 3 0,4-1 0 16,2-2 2-16,-2-2-2 0,3-1 2 16,-1-4-1-16,0-3 0 0,4-1-3 15,1-5 0-15,-3-1-1 0,2-4-2 16,5 0 1-16,-5 1-2 0,2 2 0 15,-3 3 2-15,-1 2-2 0,-4 5 1 0,-2 1-1 16,2 4 1-16,-2 3 0 0,3 2-1 16,-3 2 0-16,-2 1 0 0,2 3 1 15,-2-1-1-15,0 1 0 0,0 0-2 16,0 0 2-16,0 0 0 0,0 0 0 16,0 0-1-16,0 1 0 0,0-1 1 15,0 2 1-15,2-1 0 0,-2 2-1 16,0 0 1-16,0 0-2 0,0 2 1 15,0-1-4-15,-2 2-6 0,0-2 0 16,0 2-9-16,2-1-5 0,-7 2-5 16,5 1-6-16,0-1-12 0,0 3-10 15,-2 0-19-15,-4-3-49 0,-5-2-155 16</inkml:trace>
  <inkml:trace contextRef="#ctx0" brushRef="#br0" timeOffset="-153820.4">28247 18150 100 0,'0'0'54'15,"0"0"-16"-15,0 0-3 0,0 0 4 16,0 0 11-16,0 0-8 0,0 0-7 16,11-41 1-16,-9 34 5 0,-2 0-3 15,0 0 7-15,0 1-21 0,0 0-4 16,0 3-1-16,0 0 0 0,0 0-5 15,0-2-1-15,2 0-3 0,0 0-3 16,-2 1-3-16,0 1 2 0,2 2-2 0,-2 1 2 16,0 0-3-16,0 0 4 0,0 0-5 15,0 0 3-15,0 0-2 16,0 0-2-16,0 0 1 0,0 0 2 0,-2 1-3 16,2 2-1-16,-4 0 1 0,-1 2 0 15,5-1 0-15,-2 1-1 0,0-1 0 16,0-1 0-16,0-1-1 0,2 0 2 15,0-2 0-15,0 0-1 0,0 0 0 16,0 0 1-16,-2 0-1 0,2 3 0 16,-2 1 0-16,2 1 1 0,0 3-1 15,-2 1-1-15,2 2 1 0,-2 3 0 16,2 0 2-16,0 4-2 0,-6 3 5 16,4 0-2-16,0 5 4 0,-3 0-4 15,3 4-3-15,-2-4 1 0,-2-3 0 16,2-2 0-16,-4-1-1 0,6 3 0 15,-3-1 0-15,1-3-2 0,2-4-3 16,-2-3 0-16,2-2 0 0,0-3 0 16,2-1 2-16,0-1-1 0,-2-1-2 0,2-2-3 15,0-1-1-15,0-1 2 0,0 0 3 16,0 0 1-16,0-4 1 0,0-1 3 16,2-1-2-16,0-1-6 0,0-2-5 15,2-2-1-15,-2 0-10 0,-2 0-4 16,4 2-7-16,-4 0-5 0,0 1-17 15,0 2-34-15,-4 2-74 0</inkml:trace>
  <inkml:trace contextRef="#ctx0" brushRef="#br0" timeOffset="-153492.406">27815 18349 396 0,'0'0'76'15,"0"0"-49"-15,0 0 5 0,0 0 17 0,0 0-1 16,0 0-10-16,0 0-7 0,-16-1-4 15,16 1-4-15,0 0-3 0,6 0-2 16,4 0 0-16,-2 0-7 0,1 1 0 16,3 1-5-16,1 1-2 0,-5-3-3 15,4 2-1-15,1 1-5 0,-3-1-9 16,0 0-13-16,-4 0-12 0,1-1-19 16,-3 2-22-16,6-2-30 0,3-1-109 15</inkml:trace>
  <inkml:trace contextRef="#ctx0" brushRef="#br0" timeOffset="-153226.876">28512 18312 442 0,'0'0'51'0,"0"0"-20"0,0 0 4 16,0 0 13-16,0 0-12 0,0 0-17 16,0 0-5-16,0 0-6 0,0 0-3 15,-13 0-4-15,13 0-1 0,0 0 0 16,-2 0-5-16,2 0-8 0,0 0-10 16,0 0-9-16,0 0-11 0,7 0-12 15,-1 0-28-15,2 0-61 0,0 0-112 16</inkml:trace>
  <inkml:trace contextRef="#ctx0" brushRef="#br0" timeOffset="-152133.329">28855 18232 177 0,'0'0'193'0,"0"0"-147"0,0 0-17 16,0 0 4-16,0 0 2 0,0 0-13 0,0 0-9 15,0 0-4-15,-8 6-5 0,8-2-2 16,0 0 3-16,2 0-3 0,0 0 1 16,2 1 2-16,0 1 1 15,4-2-2-15,5 1 2 0,-5-1-2 16,6 0-1-16,1-2 2 0,4-1-2 0,-3-1 4 15,5-3-1-15,-3-4-4 0,5-2 3 16,-4-4 0-16,1 0-2 0,3-4 3 16,-4 2-3-16,1-1-2 0,-3 1 3 15,-3-2-1-15,-5 3 1 0,-5-2 5 16,-4 0-2-16,-4 0 4 0,-7-3 0 16,-5 4-3-16,-1 2-4 0,-8 3-3 15,-1 1-1-15,-1 7 2 0,-6 2 0 16,0 5 3-16,-1 5-4 0,1 1-1 15,7 5 2-15,1 5-2 0,2 1 2 16,6 4-2-16,1-2 3 0,4 2-3 16,-1-2 2-16,5-4-1 0,0 0 1 0,3-2-2 15,3-3 0-15,2 1 0 0,0 0 0 16,2-2-1-16,3-1-1 0,-1-3 2 16,2 2 0-16,6-2 0 0,1 0-1 15,7 2 0-15,-1-4-1 0,8 0 1 16,4-4 1-16,2-3-2 0,4-1 0 15,2-4-5-15,11-8-5 0,2-3-7 16,1-3 0-16,5 0-8 0,-12 1 0 16,-7 2 4-16,-6-1 1 0,-4 0 2 15,-8 2 2-15,-11-1 10 0,-4 1 8 16,-4 0 2-16,-2-4 9 0,0-2 4 16,0-2 1-16,-2-3-1 0,0-2 3 15,2-2-1-15,-2-2 1 0,2 0 0 16,0 4-5-16,0 2 0 0,2 3 0 15,0 5 3-15,7 3-8 0,-3 5 4 0,-2 4 4 16,0 2-3-16,-2 2-1 0,0 1 5 16,0 0-4-16,-2 0-1 15,0 0-3-15,2 4-4 0,-2 5 3 0,2 3-4 16,7 4-2-16,-5 4 2 0,0 5-4 16,2 4 0-16,-6 3 3 0,6 4-3 15,-4 0 1-15,-2 2-1 0,2-2 1 16,-2-3-1-16,0-5-3 0,0-2 3 15,0-3-4-15,-2-4-2 0,2-4-5 16,0-4 5-16,0-2 0 0,0-1-3 16,0-1-4-16,2-3 3 0,1-2-3 0,3-1 6 15,0-1-1-15,0-1 6 0,4-6 0 16,3-3-1-16,-1-4 2 16,1 1-1-16,1 0 0 0,-8-2 2 15,1 2 0-15,-7 0 0 0,0 2 3 16,-7-1-3-16,-1 1 3 0,-6 1-3 0,-1 1-1 15,-3 3 1-15,-1 3 2 0,-6 3-2 16,4 0-3-16,5 5 0 0,-3 2 3 16,7 1 2-16,-3 2 0 0,1 1-1 15,4 2-1-15,-3 1 0 0,5-2 0 16,2 2 3-16,-2-2-1 0,-3-2 3 16,7-1-5-16,0-1 3 0,0-1-2 15,4 0 0-15,-2 0-1 0,0 2 0 16,-3 1-1-16,5-1 1 0,0 0-2 15,0 0-2-15,0-2-1 0,5-2-3 16,1-1-1-16,4-1 1 0,9-3 2 16,1 0 1-16,5-4 0 0,6-6-10 15,2-1-12-15,13-7-2 0,5 0-14 0,1-2-13 16,-4 1-31-16,-13 3-103 0</inkml:trace>
  <inkml:trace contextRef="#ctx0" brushRef="#br0" timeOffset="-151774.091">29657 18201 252 0,'0'0'95'0,"0"0"-30"15,0 0-1-15,0 0-3 16,0 0-10-16,0 0-12 0,-12-18-4 16,12 16-4-16,0 1-5 0,0-1-4 15,6-1-4-15,0 1 3 0,8 0-3 0,1 0-3 16,4 0-6-16,-5 0 0 0,9 2-1 16,-5 2-4-16,3 4 1 0,2 4-2 15,-5-2-2-15,3 3 1 0,-2 0-2 16,-1 1-1-16,1 0-4 0,-3-2 1 15,1 0-5-15,-5-1-6 0,-1 0-2 16,3-3-12-16,-8 0-1 0,3-2-15 16,-5-3-7-16,2 1-5 0,0 1-17 15,-4-3-39-15,-2 0-92 0</inkml:trace>
  <inkml:trace contextRef="#ctx0" brushRef="#br0" timeOffset="-151445.997">30068 18124 398 0,'0'0'87'0,"0"0"-43"16,0 0 2-16,0 0 7 0,0 0-9 15,0 0-16-15,0 0-6 0,0 0-1 16,-76-32-7-16,72 32 1 0,0 2-8 15,-3 2 0-15,1 3 0 0,-2 1 0 16,0 3-3-16,-5 7 1 0,1 0 1 16,-7 6 0-16,1 2 1 0,-3 1-3 0,-2-1 1 15,3-1-4-15,1-2 0 16,4-3 1-16,3-6-2 0,4 0-7 16,-3-2-4-16,3 0-1 0,2 1-9 15,0-1-5-15,6 0-8 0,0-3-18 16,0-1 1-16,0-2-12 0,-2-2-22 15,0-1-99-15</inkml:trace>
  <inkml:trace contextRef="#ctx0" brushRef="#br0" timeOffset="-151024.271">30347 18320 470 0,'0'0'78'0,"0"0"-41"0,0 0 0 15,0 0 11-15,0 0-10 0,0 0-14 16,0 0-5-16,0 0-3 0,-2 3-6 15,2 1-8-15,0 4 2 0,-2-1-3 0,-2 2-1 16,2 1-6-16,-4 1-1 0,0-1-8 16,-5 3-5-16,1-2-18 15,-4 2-17-15,-5-2-17 0,-12-2-62 0,-2-5-277 16</inkml:trace>
  <inkml:trace contextRef="#ctx0" brushRef="#br0" timeOffset="-142166.337">30870 18292 220 0,'0'0'62'0,"0"0"-9"0,0 0-23 16,-4 7-9-16,4-7 8 15,0 0 2-15,0 1-2 0,0-1-5 16,0 0 1-16,0 0-5 0,0 0-3 0,0 0-2 16,0 0 1-16,0 0-6 0,0 0 3 15,0 0-1-15,0 0-6 0,2 0 1 16,2 0 3-16,1 0 0 0,-1 0 0 16,2-1-2-16,4 0 1 0,-1 0 2 15,3-2-1-15,2 1-1 0,3 0 0 16,2 0-2-16,3-1 1 0,-1 0-3 15,6-1 0-15,0-1-1 0,4-1 0 16,-2 2-3-16,-2-1 1 0,-3 1-2 16,-3 2 2-16,-2 1 0 0,-5 1-2 15,-8 0 1-15,-2 0-4 0,-2 0 2 16,-2 1 1-16,0 1-1 0,0 0-2 16,0 1 1-16,0 0 1 0,0 0-3 15,0-1-1-15,-4 0-2 0,2 3-3 16,0-2-4-16,0-1-1 0,2 0-2 0,-2-1-2 15,2-1-2-15,0 1-5 0,0-1-11 16,0 0-7-16,0 0-15 0,0 0-33 16,0 0-70-16</inkml:trace>
  <inkml:trace contextRef="#ctx0" brushRef="#br0" timeOffset="-141556.829">31662 18054 279 0,'0'0'80'0,"0"0"-41"0,0 0 0 15,0 0 4-15,0 0 0 0,0 0-16 16,0 0-10-16,4-28-7 0,-4 25 4 16,-2 3 0-16,2 0-1 0,0-1 1 15,-2 1-4-15,2 0 4 0,0 0-1 16,0 0-1-16,0 0-2 0,0 2-6 16,0 4 1-16,-2 4 0 0,0 1 2 15,-4 5-1-15,-3 3 4 0,-1 0 0 16,0 3-2-16,-5-1-4 0,1 0 0 15,-1 0-4-15,1-2 1 0,2 0 0 16,-3-3-1-16,5-1 3 0,4-1-3 16,-3-2-2-16,5-3-1 0,2-2 2 0,2 0-2 15,0-1 0-15,0 0 1 0,4-2 1 16,0 1 1-16,0-3 0 0,1 1-1 16,-1 0 1-16,2 0 1 15,-2-1-1-15,2 1 3 0,0-1-3 16,1-1 2-16,-1 2-2 0,0-3 2 0,2 3-2 15,1-3 0-15,-1 0 2 0,4 0-1 16,3 0 0-16,-1 0 3 0,7-6-4 16,0 0 2-16,3 1-1 0,1-2-1 15,6 0 0-15,-4 0 0 0,0 1 1 16,-4 2-1-16,-5 0 0 0,-7 2-2 16,-3 0 0-16,-6 2-1 0,0-1 0 15,-2-1 0-15,-2 1-6 0,-4-2-6 0,-3 3-10 16,-3 0-5-16,-9 0-9 0,3 0-5 15,-5 0-6-15,2 0-8 16,3 0-18-16,-1-1-62 0,5-3-84 16</inkml:trace>
  <inkml:trace contextRef="#ctx0" brushRef="#br0" timeOffset="-141181.916">31693 18048 17 0,'0'0'331'15,"0"0"-257"-15,0 0-16 0,0 0-10 16,0 0 4-16,0 0-12 0,0 0-7 16,0-59-1-16,0 55-6 0,2 1-5 15,-2 1-5-15,2 1-1 0,0 1-5 16,-2 0 0-16,2 0 0 0,2 0-7 0,1 4 2 15,1 4-2-15,2 4 0 0,-4 2 0 16,7 6 2-16,-3 2-2 0,0 3 1 16,-4 2-4-16,5 3 3 0,-1 0-3 15,-2 2 2-15,4-1-2 0,-1-2 0 16,1 0 0-16,-2-5 0 0,-2-4-5 16,3-2-3-16,-3-1-1 0,2 0-6 15,0 1-6-15,-3 0-4 0,1-5-16 16,0-2-11-16,-4-1-8 0,0-3-14 15,-2-1-44-15,-4-2-104 0</inkml:trace>
  <inkml:trace contextRef="#ctx0" brushRef="#br0" timeOffset="-140713.279">32278 17998 299 0,'0'0'66'0,"0"0"-30"15,0 0 10-15,0 0 6 0,0 0-13 16,0 0-13-16,0 0 0 0,0 0-6 16,-6-42 1-16,4 37-8 0,-2 1-2 0,0-1 0 15,-1 3-1-15,3-3-2 0,-2 4-1 16,0 0 2-16,2 1 1 0,0 0-7 16,-4 0 0-16,0 4-3 0,-3 3 0 15,3 4 0-15,0 1 1 0,-4 4 1 16,-1 2 0-16,3 3-1 15,-2 2 1-15,-1 1-2 0,5 3 2 0,-2-1-2 16,2 2 0-16,-1 1 1 0,5-2 0 16,0 1-1-16,2 0 0 0,0-2-2 15,0-1 2-15,2-3-4 0,2-6 1 16,3 3 0-16,-3-3 0 0,0 3-8 16,2 2-7-16,0-3-10 0,3-2 0 15,-1 1-9-15,0-4-4 0,0-3-11 0,3-2-24 16,3-3-40-16,-1-3-87 0</inkml:trace>
  <inkml:trace contextRef="#ctx0" brushRef="#br0" timeOffset="-140353.928">32541 18095 448 0,'0'0'65'0,"0"0"-25"16,0 0-4-16,0 0-6 0,0 0-6 15,0 0-7-15,0 0 1 0,0 0-1 16,49-122 0-16,-47 122-1 0,-2 0-3 16,0 0-2-16,0 0-3 0,0 3-1 15,0 4-7-15,0 2 1 0,0 4-1 16,0 5 1-16,-2 1 1 0,-2 6 0 0,2 3 4 15,-2 1-1-15,-2 3 0 0,2-3 1 16,-3-2-4-16,1 2-1 0,2-4-1 16,2-1-6-16,-2-3-3 0,2-2-5 15,-2-5-8-15,4-4-6 0,0-3-6 16,0 0-6-16,-5-1-7 0,3-1-11 16,0 0-7-16,0-2-40 0,-4-3-53 15</inkml:trace>
  <inkml:trace contextRef="#ctx0" brushRef="#br0" timeOffset="-140119.654">32417 18206 421 0,'0'0'91'0,"0"0"-33"0,0 0 6 16,0 0-3-16,0 0-19 0,0 0-17 15,0 0-2-15,0 0-6 0,0 0-5 16,14-3-4-16,-14 2-5 0,0 1-2 16,0 0-1-16,0 0-10 0,0 0-6 15,0 0-8-15,4 0-7 0,4 0-7 16,3 1-6-16,3 2 3 0,5 0-8 16,4-2-13-16,1-1-48 0,-3-1-142 15</inkml:trace>
  <inkml:trace contextRef="#ctx0" brushRef="#br0" timeOffset="-139822.498">32884 18241 252 0,'0'0'76'16,"0"0"-52"-16,0 0 4 0,0 0 15 16,0 0-9-16,0 0-17 0,0 0-14 15,0 0-1-15,-9-3 2 0,7 2-1 16,2 1 0-16,0 0 0 0,-2 0 6 16,2 0 2-16,0-2-2 0,0 2-5 15,0 0-3-15,0 0-2 0,2-1-1 16,0 0-9-16,5 1-8 0,-1 0-27 0,2 0-37 15,2 0-77-15</inkml:trace>
  <inkml:trace contextRef="#ctx0" brushRef="#br0" timeOffset="-139135.065">33177 18158 193 0,'0'0'85'0,"0"0"-23"0,0 0-12 15,0 0-8-15,0 0-14 0,0 0-16 16,0 0-5-16,0 0-6 0,-27 5 1 16,25 1-1-16,-4 0 3 0,2 2-1 15,2-3-1-15,-4 2-1 0,0 0 3 16,1 0-3-16,1 0 0 0,2-1 0 16,-2 1-1-16,2-2 2 0,2-1 2 15,0-1-4-15,0 0 0 0,0-1 0 16,4 0 0-16,0-1 2 0,0 0-1 15,5 0 0-15,1-1 1 0,2 0 1 16,7-3 0-16,-5-1-2 0,7-2 2 16,-6 0-2-16,3-1 2 0,-5-2 0 0,-1 2 7 15,0-3 1-15,-5 1 6 0,-3-2 1 16,0-4-3-16,-4-5 3 16,0-3 1-16,0 0-6 0,-4 1-1 15,0 6-2-15,-3 4-1 0,3 1 1 16,-2 1 1-16,0 5-8 0,2 0 3 0,0 5-4 15,-3 0-2-15,1 0-3 0,-8 5-2 16,3 3 3-16,-5 7 1 0,1-1 1 16,-1 3 0-16,-1 6 3 0,7-3-3 15,-7 2 0-15,9-3 2 0,0-4-2 16,-2 0 0-16,3 0 1 0,3 1 0 16,2 1-1-16,2-1 1 0,0-1-1 15,0 2 1-15,0-3-1 0,0-1-2 16,4 0 0-16,0-1-4 0,3-2-1 15,1-2-8-15,-2-2 8 0,-2 1-3 16,2-3-7-16,3 2 3 0,-1-2-2 16,0-1-3-16,-2-2-1 0,5-1-8 0,1-2-5 15,3-7-23-15,5-8-36 0,-5 0-101 16</inkml:trace>
  <inkml:trace contextRef="#ctx0" brushRef="#br0" timeOffset="-138634.814">33281 17989 335 0,'0'0'83'16,"0"0"-24"-16,0 0-8 0,0 0-2 16,0 0-10-16,0 0-15 0,0 0-2 15,0 0-8-15,8-23-1 0,-8 23-3 0,0 0-2 16,0 0-2-16,0 0-6 15,0 3 0-15,0 4-1 0,2 7 1 0,-2 2 1 16,2 4 2-16,-2 2 4 16,2 4 3-16,-2 5 0 0,0 1-4 0,0 0-3 15,0-3 0-15,0-8-2 0,0 2-1 16,0 1-1-16,0 0-6 0,-2-1-3 16,-2-3 0-16,0-5-4 15,0 0-5-15,0 1 2 0,-1-1 1 0,3 1 7 16,0-2 0-16,-2-1-4 0,4-1-6 15,0-3-5-15,4 0 5 0,-2-2 6 16,2-2 1-16,3-3 9 0,-3 0 3 16,0-2 6-16,2 0 10 0,2-3 7 15,-3-4 0-15,1-1-4 0,-2-2-3 16,0-2-3-16,2-1 3 0,-4-7-3 16,4-2 2-16,-6-3-4 0,0 2-3 15,0 3 6-15,0 6-8 0,0 5-4 0,0 3 1 16,0 3-2-16,0 3 0 0,0-1-1 15,-8 1-5-15,-2 0-13 0,2 3-17 16,-5 4 6-16,1 2 2 16,-1 2 5-16,3-2 2 0,2-3-3 0,2 0-15 15,6-2-16-15,0 2-39 0,0-2-45 16,2-1-53-16</inkml:trace>
  <inkml:trace contextRef="#ctx0" brushRef="#br0" timeOffset="-137884.85">33440 18265 321 0,'0'0'77'0,"0"0"-46"16,0 0 14-16,0 0 6 15,0 0-7-15,0 0-13 0,0 0-4 0,0 0 2 16,39-49-1-16,-39 48-1 0,0 1-4 15,0 0-1-15,0 0-2 0,0 0-4 16,0 0-6-16,0 0-5 0,0 0-2 16,0 0-3-16,0 2-1 0,0 2-3 15,0 5 2-15,0 1-2 0,0 1 4 16,0 3 0-16,0 0 0 0,0 1 1 16,0 0-1-16,0 0-2 0,0-2 1 15,2-2-2-15,0 1-3 0,-2 1-2 0,2 1 0 16,-2 3-9-16,0-2-4 15,0-1 1-15,0 0 1 0,-4-3 4 16,2 1 4-16,0-1 4 0,-2-2 0 16,2-1 2-16,2-1 3 0,-2 0 2 0,2-3 0 15,0 0 1-15,0-2 0 0,0-2-1 16,0 0 1-16,0 0 1 0,0 0 5 16,0-1 2-16,0-3 7 0,0-3-3 15,0 0-1-15,-2-3-4 0,-2-2-2 16,4-1 1-16,-3-3 0 0,1-2 0 15,0-4-1-15,2-4-1 0,0-1-4 16,0 1 2-16,2 3 0 0,3 5 0 16,1 3-2-16,-4 1 3 0,2 2 1 15,0-1 2-15,-2 0-1 0,0 0-2 16,0 0 0-16,-2 1-3 0,2-1 0 16,-2 3-1-16,0 0 1 0,0-1-2 15,2 2 1-15,-2 2-1 0,5 1-3 16,1-2 3-16,-4 4-2 0,0 0-1 0,4 4 4 15,-2 3-1-15,7-3 1 0,-1 3-1 16,-4 8 1-16,0-3 1 0,3 6 4 16,1-2-5-16,-6-4 3 0,2 1-3 15,-2 1 1-15,1 1-1 0,-1 1-1 16,0 2 1-16,-2 1 0 0,-2-1 0 16,4 0-4-16,-4 2-1 0,0-1 2 15,-4 0 2-15,0 0-2 0,-5 0 0 16,1-3 1-16,2-3-2 0,-6 2-2 15,-1-2 0-15,-3 2 1 0,-3 0-1 16,-4 0 1-16,7 0 1 0,-7-4-3 0,6 0-7 16,3-3-8-16,6-2-5 15,2-2-8-15,-1 0-14 0,7-1-9 16,0-5-12-16,7-11-43 0,1-4-116 16</inkml:trace>
  <inkml:trace contextRef="#ctx0" brushRef="#br0" timeOffset="-137290.733">33562 17906 254 0,'0'0'102'0,"0"0"-60"16,0 0 8-16,0 0-3 0,0 0-14 16,0 0-16-16,-8-14-1 0,5 13 0 15,1 0-1-15,2 1-4 0,0 0 1 16,0 0 0-16,0 0 0 0,0 0 3 16,0 1 1-16,0 0-1 0,2 0-2 0,1 0-1 15,1 0 2-15,-2 2-4 0,6-2 1 16,-6 1-2-16,6 2-1 15,-4 2-1-15,5 2-2 0,1 2 0 16,-2 3 0-16,3 0 1 0,1 1 1 0,-2 4-4 16,1-2 1-16,1 3 1 0,-2 0-4 15,-1 3 2-15,1 7-2 0,-2 2 0 16,-1 2-1-16,-5-4 0 0,-2-4-1 16,0-1-1-16,0-1 2 0,-11 4-3 15,3-4-1-15,-4 0 3 0,1 1-3 16,-5-2-3-16,-3 4-3 0,-4 2-2 15,1-3-2-15,1 0-1 0,-2-5 1 16,5-2-7-16,3-4-17 0,3-5-9 16,-1-1-19-16,-5 1-38 0,-5-2-124 15</inkml:trace>
  <inkml:trace contextRef="#ctx0" brushRef="#br0" timeOffset="-135290.81">25734 18923 355 0,'0'0'61'0,"0"0"-56"0,0 0 6 16,0 0 35-16,0 0-15 0,0 0-6 15,0 0-7-15,0 0-6 0,0 0-2 16,-2 12 3-16,2-12 1 0,0 0 2 15,0 0-1-15,0-1-8 0,0-2-6 16,0 0-1-16,0 1-9 0,2-1-28 16,0 0-34-16,6-8-85 0</inkml:trace>
  <inkml:trace contextRef="#ctx0" brushRef="#br0" timeOffset="-135056.502">26133 18919 107 0,'0'0'302'0,"0"0"-296"0,0 0-6 15,0 0 6-15,0 0 16 0,0 0-15 16,0 0-6-16,0 0-1 0,45-4 0 15,-41 3-15-15,2 1-18 0,-2 0-13 16,-1 0-7-16,-3 0-20 0,0-2-57 16</inkml:trace>
  <inkml:trace contextRef="#ctx0" brushRef="#br0" timeOffset="-134884.611">26341 18898 124 0,'0'0'470'0,"0"0"-426"0,0 0-36 16,0 0 22-16,0 0 8 0,0 0-25 16,0 0-13-16,0 0-1 0,0 0 1 15,25 11-6-15,-21-12-13 0,2 1-12 16,5 0-16-16,-3 0-12 0,0-7-38 16,-6-6-175-16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20-01-08T01:39:15.898"/>
    </inkml:context>
    <inkml:brush xml:id="br0">
      <inkml:brushProperty name="width" value="0.05292" units="cm"/>
      <inkml:brushProperty name="height" value="0.05292" units="cm"/>
      <inkml:brushProperty name="color" value="#FF0000"/>
    </inkml:brush>
  </inkml:definitions>
  <inkml:trace contextRef="#ctx0" brushRef="#br0">4837 6314 202 0,'0'0'44'0,"0"0"-42"0,0 0 9 16,0 0 28-16,0 0 8 0,0 0-9 15,0 0-2-15,0 0-3 0,-21-11-6 16,19 8-4-16,2 1-1 0,0 1-4 16,0 1-1-16,0 0-3 0,0 0-3 15,0 0-7-15,0 3-2 0,2-2-2 16,7-1 0-16,3 0 0 0,0-6 0 15,9-5 2-15,2-6-2 0,6-6 4 16,-2-2 7-16,10-3-2 0,-2-4-1 16,2 4-4-16,3-3 2 0,-3 5-5 15,0 1 3-15,-8 5-4 0,-2 1-1 16,-5 4 1-16,-7 6 0 0,-5 2 1 0,-6 4-1 16,1 2 0-16,-5 1 0 0,0 0 1 15,0 0 0-15,0 0 1 0,0 0-2 16,0 0 0-16,0 0-2 0,0 0-6 15,0 0-10-15,0 0-5 0,0 1-7 16,0 4-8-16,0 0-17 0,0 0-34 16,0-1-60-16,0-1-82 0</inkml:trace>
  <inkml:trace contextRef="#ctx0" brushRef="#br0" timeOffset="390.484">5852 5341 367 0,'0'0'8'16,"0"0"5"-16,0 0-3 0,0 0 47 15,0 0-12-15,0 0-26 0,0 0-14 16,0 0-1-16,-14 27 0 0,14-3 1 16,0 4-3-16,0 0-2 0,0 5 2 15,0-1 1-15,0-1 0 0,0 2-2 16,0-1 1-16,2-3-2 0,-2 0 1 0,0-3-1 15,0-3 0-15,-2-3-8 0,2-3-6 16,-3-3-9-16,1-3-14 0,-2 1-31 16,-4-3-35-16,2-2-58 15</inkml:trace>
  <inkml:trace contextRef="#ctx0" brushRef="#br0" timeOffset="562.319">5561 5609 442 0,'0'0'37'0,"0"0"-18"0,0 0 12 16,0 0 17-16,0 0-16 0,0 0-16 15,0 0-3-15,0 0-4 0,0 0-7 0,8-65-2 16,-2 71 0-16,4 1 0 0,1 2-10 16,-1 2-15-16,2 1-10 15,1 5-14-15,-3-6-29 0,3 1-88 16</inkml:trace>
  <inkml:trace contextRef="#ctx0" brushRef="#br0" timeOffset="734.209">5993 5453 348 0,'0'0'4'0,"0"0"-1"16,0 0 47-16,0 0-1 0,0 0-37 15,0 0-10-15,0 0-2 0,0 0-12 16,0 0-30-16,10 3-42 0,-10 3-88 16</inkml:trace>
  <inkml:trace contextRef="#ctx0" brushRef="#br0" timeOffset="1265.706">6094 5471 200 0,'0'0'25'0,"0"0"-17"16,0 0 17-16,0 0 24 0,0 0-26 15,0 0-16-15,0 0 8 0,0 0 5 16,0 0-6-16,4 50-7 0,0-42-3 15,4 0 1-15,-1-4-1 0,3 4 1 16,0-4 0-16,5-3 6 0,1-1-2 16,-1 0 0-16,3-7 3 0,-1-3-1 15,8-3 1-15,-5-4-3 0,-1 0-1 16,2-2 0-16,-1-2-4 0,-5 2 2 0,1 2 7 16,-5-2-6-16,-5 3 1 0,0-2 4 15,-6 2 1-15,0 0-3 0,-2-2-3 16,-6 2-1-16,-1 0-3 0,-1 4-3 15,-4 1 1-15,1 2-1 0,-3 4 1 16,1 2-1-16,1 3-1 0,-3 0 0 16,3 6-1-16,-1 5 1 0,1 3-1 15,-3 2-1-15,3 5 1 0,-1 1-1 16,5 1 1-16,0-2-1 0,-1-2 3 16,7 1-2-16,0-1 1 0,2 0 1 15,2 2 0-15,0-4 0 0,2 2-2 16,2-2 2-16,7 0 0 0,-3 2 0 15,6-4-1-15,1-1 0 0,-1 0-10 0,5-3-3 16,-3-2-2-16,3-3-7 0,-2-1-7 16,3-5-20-16,1 0 0 15,-5-5-17-15,3-4-61 0</inkml:trace>
  <inkml:trace contextRef="#ctx0" brushRef="#br0" timeOffset="1703.55">6462 5318 305 0,'0'0'45'16,"0"0"-21"-16,0 0 15 0,0 0 20 16,0 0-19-16,0 0-9 0,0 0-6 15,0 0-4-15,0-93-7 0,0 93-5 0,-4 0-3 16,2 2-5-16,-5 6 0 0,1 7-1 16,-4 4 0-16,2 4-2 15,-3 6 0-15,7-2 0 0,-4 0-4 16,8-2-3-16,0-2 2 0,0-4 3 0,2-5 0 15,2 1 1-15,2-7 3 0,-4 0 0 16,7 0 0-16,-3-5-1 0,0-2 1 16,6-1 0-16,-5-1 1 0,1-4 2 15,-2-3-2-15,2 1 1 0,-4-3 0 16,3-5 1-16,-1 1 1 0,-2-4 2 16,-4-3 0-16,4-2 0 0,-4-5-2 15,6 2 0-15,-6-1-2 0,0 7 1 16,2 7 1-16,-2 3-2 0,2 8 3 15,-2 1 2-15,0 1-5 0,3 6-2 16,1-1-2-16,0 9 1 0,4-3 1 16,-4 4 6-16,7 2-5 0,-5-3 1 15,2 2-2-15,-2 0 2 0,7-1-2 16,-7 1 0-16,4-5 0 0,1 3-2 0,-3-3-11 16,0 0-10-16,0-3-5 0,1 1-10 15,-1-3-8-15,0-4-9 0,0-2-37 16,-3-3-59-16</inkml:trace>
  <inkml:trace contextRef="#ctx0" brushRef="#br0" timeOffset="1922.237">6664 5228 370 0,'0'0'19'16,"0"0"13"-16,0 0 25 0,0 0-4 15,0 0-28-15,0 0-7 0,0 0 9 0,0 0-4 16,58-46-9-16,-41 49-6 0,-3 6-1 15,-1 1 0-15,1 2-4 16,3 4 0-16,-3 0-2 0,1 2 1 16,-3-3-1-16,-4-1-1 0,3 0-5 15,-5-3-8-15,4-1-8 0,-6-1-8 16,-2-2-9-16,0-1-11 0,-2-1-23 0,0-1-44 16,-2-4-76-16</inkml:trace>
  <inkml:trace contextRef="#ctx0" brushRef="#br0" timeOffset="2078.455">6797 5206 377 0,'0'0'62'16,"0"0"-11"-16,0 0 10 0,0 0-2 15,0 0-25-15,0 0-15 0,0 0-3 16,0 0-2-16,0 0-12 0,-2-12-2 16,2 37 0-16,0 3 3 0,-7 7-3 15,3 1-11-15,-2 1-30 0,-4 4-21 0,1-4-23 16,-3-5-81-16</inkml:trace>
  <inkml:trace contextRef="#ctx0" brushRef="#br0" timeOffset="2797.307">6987 6140 192 0,'0'0'13'0,"0"0"17"15,0 0 8-15,0 0 17 0,0 0-8 16,0 0-10-16,0 0 7 0,0 0-5 16,-35-18-10-16,33 13-8 0,2-3-7 15,2-4 0-15,6 1-1 0,2-7-5 16,5 2-4-16,5-4 4 0,3-2 1 16,2-2 1-16,6-3-1 0,2-4-2 15,6-1 1-15,7-4-3 0,1 1 1 16,1 2-3-16,4 0 0 0,-5 3-2 0,1 2-1 15,-11 4 0-15,-4 7 1 0,-8 3-1 16,-11 7 0-16,-8 4 1 16,-3 2-1-16,-3 1 0 0,-3 4-9 15,-3 3 0-15,-4 4-4 0,-5 2-13 0,1 5-4 16,0 1-1-16,-3-4-5 0,5-1-20 16,-1-1-40-16,3-4-68 0</inkml:trace>
  <inkml:trace contextRef="#ctx0" brushRef="#br0" timeOffset="3203.471">7944 5190 213 0,'0'0'156'16,"0"0"-122"-16,0 0 5 0,0 0 21 15,0 0-9-15,0 0-18 0,0 0-16 16,0 0-12-16,-21-40-5 0,21 61 0 16,2 5 4-16,5 8 2 0,-1 2-3 15,-4 3-3-15,4-2 1 0,0 0 1 16,-2-3-2-16,3-6 0 0,-1-2 0 0,-2-3 0 16,-2-1-7-16,2-4-13 0,0 0-10 15,-2-3-16-15,-2-1-21 16,0-3-67-16,-4-5-93 0</inkml:trace>
  <inkml:trace contextRef="#ctx0" brushRef="#br0" timeOffset="3390.91">7704 5346 421 0,'0'0'30'0,"0"0"-9"0,0 0 26 16,0 0 6-16,0 0-27 0,0 0-16 15,0 0-5-15,0 0-1 0,0 0-4 16,52-39 1-16,-38 50-2 0,-3-3-7 16,1 4-20-16,7 1-14 0,-5-1-18 15,5-1-63-15,-9-3-109 0</inkml:trace>
  <inkml:trace contextRef="#ctx0" brushRef="#br0" timeOffset="3578.468">8103 5286 386 0,'0'0'36'16,"0"0"-34"-16,0 0 26 0,0 0 35 15,0 0-31-15,0 0-21 0,0 0-2 16,0 0-4-16,-8-23-2 0,8 23-3 16,0 4-5-16,0 1-29 0,2 2 2 15,4-2-24-15,-2-3-56 0,0 3-99 0</inkml:trace>
  <inkml:trace contextRef="#ctx0" brushRef="#br0" timeOffset="4047.005">8256 5251 365 0,'0'0'22'0,"0"0"18"0,0 0 12 15,0 0 0-15,0 0-13 0,0 0-17 16,0 0-4-16,0 0-6 0,0 0-7 16,-14-23-5-16,18 29 0 0,2 2 0 15,-2 0 0-15,6 2 0 0,-3 0 0 16,-1-2 0-16,2-1 0 0,4-3 1 16,1-1-2-16,3 0 1 0,-1-3-2 15,6-3 2-15,-5-5 0 0,5-3 0 0,-7-3 0 16,3-3 0-16,-7 3 2 0,-2-4-2 15,-3 5 1-15,-1-4 0 0,-4 2 2 16,0-1-3-16,-7-2 1 0,3 1 1 16,-6-2 0-16,0 7-1 0,-1-1-1 15,-1 2 1-15,0 7-1 0,-5-1 0 16,3 5 0-16,-5 3 0 0,2 5 0 16,-1 11-2-16,-1-1 1 0,3 5-1 15,-1 2 2-15,3 0-2 0,5 1 1 16,-1-1-3-16,6-2 2 0,4-1 1 15,0-4-1-15,0 1 2 0,4-2 0 16,8 0-1-16,-3-3 0 0,1 0 0 16,9-1-2-16,-7-4-5 0,9-2-6 15,1-2-4-15,-1-5-4 0,2 0-7 16,2 0-4-16,-3-8-16 0,5-4-21 0,-2-5-51 16,-2-3-31-16</inkml:trace>
  <inkml:trace contextRef="#ctx0" brushRef="#br0" timeOffset="4406.299">8585 4861 419 0,'0'0'23'15,"0"0"22"-15,0 0 15 0,0 0-17 16,0 0-35-16,0 0-7 0,0 0 3 16,0 0 13-16,18 45 3 0,-14-20-7 15,5 7-4-15,1 3-1 0,-4 3-6 16,-2 1 2-16,1-2-2 0,-1-1-1 15,0-5 0-15,-2-3 0 0,4-1-1 16,-4-8-1-16,4 0-1 0,-1-5 1 16,-1-4-5-16,4 0 4 0,0-6-3 15,0-1 1-15,-1-3 0 0,1 0 4 0,4-6 0 16,-1-1 0-16,1-4 1 0,-2-2 2 16,-1-3-3-16,-3-2 0 0,-4-2 0 15,-2-2 2-15,-2-1-1 0,-4-4-1 16,-9 4 1-16,1-1-1 0,-5 10 0 15,1 3 1-15,-5 4-1 0,4 6-9 16,-4 1-5-16,7 7-5 0,3 3 1 16,3 3-2-16,4 4-7 0,-2 0-2 15,6 3-11-15,0 3-25 0,-3-3-33 16,3 0-63-16</inkml:trace>
  <inkml:trace contextRef="#ctx0" brushRef="#br0" timeOffset="4656.723">8773 5095 340 0,'0'0'63'0,"0"0"3"0,0 0-5 16,0 0 3-16,0 0-21 0,0 0-14 15,0 0-7-15,0 0-5 0,35-82-5 16,-27 82-5-16,9 0-2 0,-7 5-2 15,5 4 0-15,-1 3-1 0,-2 1-2 16,5 3 1-16,-5 3 0 0,5-3-1 16,-5 1-8-16,1-2-12 0,-3 0-1 0,-2-3-9 15,1-2-7-15,-1-3-5 0,-2-1-2 16,0-3-22-16,1-3-46 16,-3-3-65-16</inkml:trace>
  <inkml:trace contextRef="#ctx0" brushRef="#br0" timeOffset="4812.889">8959 5013 371 0,'0'0'78'0,"0"0"-11"0,0 0 6 16,0 0-16-16,0 0-22 0,0 0-28 15,0 0-7-15,0 0 0 0,0 0 0 16,-54 45 1-16,50-13-1 0,-4 2-13 16,4-1-25-16,-5 1-22 0,1-1-21 15,0-4-61-15,-9-6-204 0</inkml:trace>
  <inkml:trace contextRef="#ctx0" brushRef="#br0" timeOffset="5469.085">9114 6156 173 0,'0'0'3'0,"0"0"3"16,0 0 13-16,0 0 5 0,0 0-4 16,0 0 10-16,0 0 13 0,0 0-10 15,-60 71-7-15,54-68 0 0,6-3 0 0,-2 0-1 16,2 0-4-16,0 0 4 15,0-5 3-15,4-4-3 0,6-5-8 0,1-6-6 16,7-6 2-16,1 1 1 0,6-6 0 16,1-5 1-16,1 2-2 0,6-5 1 15,2-1-4-15,3-1-4 16,-1-1-2-16,0 3-1 0,-6 5-2 0,-2 6 2 16,-10 8-1-16,-3 6-2 0,-5 5 0 15,-7 5-9-15,-4 2-5 0,2 2-7 16,-2 0-1-16,0 0-2 0,-2 3-15 15,0 5-24-15,-5 5-32 0,-3-3-67 16</inkml:trace>
  <inkml:trace contextRef="#ctx0" brushRef="#br0" timeOffset="5812.795">9279 5716 261 0,'0'0'110'0,"0"0"-84"0,0 0 12 16,0 0 20-16,0 0-8 0,0 0-19 16,0 0-8-16,0 0-3 0,0 0-6 15,-16-62-7-15,20 62-7 0,2 0-1 16,2 3 1-16,9-1 1 0,-5-2-1 16,9 0 1-16,0 0 0 0,3-5-1 15,3-1 2-15,2-3-2 0,0 4 0 16,-4 0 1-16,-6 1 0 0,-1 1 0 15,-7 1 0-15,-3 2 0 0,-4 0-1 16,0 0 0-16,-4 3-1 0,0 0 0 16,0 5 1-16,0 1 2 0,-4 5-1 15,0-1 1-15,-4 5-2 0,1 1 0 0,-3-2-5 16,0 2-6-16,1-1-10 0,1-2-7 16,2 0-6-16,-2-3-9 0,1 1-28 15,3-3-54-15,-2-2-64 0</inkml:trace>
  <inkml:trace contextRef="#ctx0" brushRef="#br0" timeOffset="6609.442">9705 5314 251 0,'0'0'47'0,"0"0"-29"0,0 0 18 16,0 0 23-16,0 0-14 0,0 0-19 15,0 0-11-15,-18-23-4 16,18 21-6-16,0 2-3 0,0 0-2 0,-3 0 1 16,3 0 0-16,0 0-1 0,0 2 1 15,0-2-1-15,0 0 1 0,0 0-1 16,0 0 0-16,0 0 3 0,0 0-3 15,0 0 0-15,0 0 0 0,0 0 0 16,0 0 0-16,0 0 0 0,0 0-4 16,0 0-2-16,0 0-6 0,3 0 2 15,-3 0 1-15,2 0 2 0,-2 0 3 16,0-3 3-16,0 1 1 0,0-2 0 0,0-2 1 16,0 3 0-16,-2-3 7 15,2 0 5-15,-3 2 1 0,1-2-1 16,-2 0 5-16,4 0 0 0,-2 3 2 15,2-2-1-15,0 1-4 0,0 2 0 16,0 1-1-16,0 1-2 0,0 0-5 0,0 0-4 16,0 4-3-16,6 2 0 0,3 5 0 15,-3 3 0-15,4 3 2 0,1 3 3 16,-1 5-1-16,0 0-2 0,3 4-1 16,-3-1 0-16,0 2 0 0,1-4 0 15,-1-3 0-15,-2-1-2 0,0-2 1 16,5-1-6-16,-7-3-12 0,-2 0-10 15,2-2-13-15,-4 1-13 0,-2 1-20 16,-8-4-77-16,0-3-154 0</inkml:trace>
  <inkml:trace contextRef="#ctx0" brushRef="#br0" timeOffset="6796.845">9598 5391 172 0,'0'0'249'0,"0"0"-218"0,0 0-4 16,0 0 30-16,0 0-12 0,0 0-15 16,0 0-12-16,0 0-1 0,8-56-14 15,-8 56-3-15,0 6 0 0,2 2-11 16,2 4-6-16,6 1-10 0,-1 5-19 16,-5-5-26-16,2 5-69 0,-4-7-91 15</inkml:trace>
  <inkml:trace contextRef="#ctx0" brushRef="#br0" timeOffset="6999.973">9897 5371 371 0,'0'0'39'0,"0"0"-10"0,0 0 20 15,0 0 1-15,0 0-17 0,0 0-17 16,0 0-9-16,0 0-5 0,0 0-2 15,0-33-4-15,0 37-26 0,0 3-10 16,0 2-10-16,0 0-37 0,0-2-79 16</inkml:trace>
  <inkml:trace contextRef="#ctx0" brushRef="#br0" timeOffset="7484.279">10050 5320 320 0,'0'0'46'0,"0"0"7"16,0 0 0-16,0 0-1 0,0 0-13 15,0 0-13-15,0 0-7 0,0 0-4 16,0 0-2-16,-22-31-7 0,20 34-6 16,2 3-1-16,0 0 0 0,0 6 1 15,2-2 0-15,0-1 0 0,4 1 0 16,-2-1 1-16,6 0-1 0,1-4-1 15,-3 0-2-15,8-4 3 0,-1-1-1 16,6-4 1-16,-5-5 1 0,7-6-1 16,-2-1 1-16,-3-3-1 0,1 0 1 15,-7-1 0-15,-4 1-1 0,3 1 2 16,-9 0 0-16,-2 1 1 0,-2-6 1 0,-9 0-1 16,5 3-1-16,-6-2-2 15,-7 8 1-15,9 0-1 0,-9 5 0 16,7 5 0-16,-7 3 0 0,7 1 0 15,-3 5-1-15,1 7 1 0,2 1-1 16,-5 5-1-16,9 5 1 0,-1 2 1 0,1 0-1 16,2 0 1-16,2-2 0 0,4-1 0 15,0 2 0-15,4-5-1 0,4 0 1 16,-4-1 0-16,5-1-1 0,-1-1 1 16,4-4-1-16,3 2-3 0,-3-2-7 15,9-1-4-15,-3 0-5 0,3-6-9 16,2-1-6-16,0-4-4 0,-3 0-15 15,7-7-23-15,-4-6-44 0,-2-2-18 16</inkml:trace>
  <inkml:trace contextRef="#ctx0" brushRef="#br0" timeOffset="7765.375">10433 5137 272 0,'0'0'48'0,"0"0"-5"0,0 0 14 15,0 0 8-15,0 0-18 0,0 0-10 16,0 0-7-16,0 0-2 0,-48-119-8 15,40 114-4-15,-2 2-6 16,3 0-3-16,-1 1-1 0,-4 2-5 0,3 0-1 16,1 2-1-16,-2 7-1 0,-3 4 2 15,7 1-1-15,0 4 0 0,0 2 1 16,2-1 0-16,-2 5 0 0,3-3 0 16,3-1-2-16,0 2 1 0,0-2-1 15,5 1 1-15,3-1 1 0,0 1-1 16,0-4-3-16,5 1-4 0,1-4-3 15,-1-2-2-15,7-1-5 0,1-6-7 16,0 0-8-16,-1-4 1 0,-1-1-10 0,2-3-28 16,-3-7-40-16,-3 0-54 15</inkml:trace>
  <inkml:trace contextRef="#ctx0" brushRef="#br0" timeOffset="7952.822">10524 5077 333 0,'0'0'24'0,"0"0"5"0,0 0 23 16,0 0 9-16,0 0-18 0,0 0-19 16,0 0-8-16,0 0-3 0,0 0-3 15,8-19 2-15,6 28 2 0,1 2-5 16,4 1-3-16,-1 7-1 0,3 0-4 16,2 2-1-16,-7 1 0 0,5-5 0 15,-7 1-20-15,-3-4-9 0,1-2-11 16,-6-3-8-16,-2-5-10 0,-4 1-39 15,0-5-68-15</inkml:trace>
  <inkml:trace contextRef="#ctx0" brushRef="#br0" timeOffset="8124.754">10652 5021 424 0,'0'0'51'0,"0"0"2"0,0 0 13 15,0 0-8-15,0 0-26 0,0 0-30 16,0 0-1-16,0 0-1 0,-33 46 2 15,25-10 2-15,-1 6-4 0,5-2-2 16,-2 6-13-16,2-1-19 0,0-3-28 16,0-3-28-16,-7-5-78 0</inkml:trace>
  <inkml:trace contextRef="#ctx0" brushRef="#br0" timeOffset="8780.894">11406 6013 271 0,'0'0'9'16,"0"0"-4"-16,0 0 31 0,0 0 17 15,0 0-15-15,0 0-11 0,0 0 4 16,0 0-5-16,-10-62-3 16,25 44 3-16,-5-5-2 0,6 1 1 0,1-4-6 15,2 1-5-15,-1-3-1 0,7-3-3 16,-4 3-4-16,-1-1 1 0,5 0-4 15,-2 3-3-15,-3-4 1 0,9 7-1 16,-6 4 0-16,-4 3 0 0,1 5-4 16,-9 4-12-16,5 4-9 0,-7 3-11 15,-5 0-13-15,2 3-20 0,-2 3-36 16,-4 0-71-16</inkml:trace>
  <inkml:trace contextRef="#ctx0" brushRef="#br0" timeOffset="9108.903">11539 5541 301 0,'0'0'40'15,"0"0"-8"-15,0 0 24 0,0 0 5 16,0 0-16-16,0 0-16 0,0 0-3 16,0 0-3-16,-29-66-3 0,27 65-4 15,2 1-1-15,0 0-3 0,0 0-5 16,0 0-3-16,0 0-4 0,4 0-1 15,4 1-2-15,2 1 2 0,11-2 1 16,4 0 0-16,2 0 0 0,4 0 0 16,6 0 0-16,0-3 0 0,2 2 1 15,-3 1 0-15,-10 0-1 0,-3 0 0 16,-8 0 0-16,-7 0 0 0,-4 2 0 0,-2 0 0 16,2 2 0-16,-4 2-1 0,-4 3 2 15,-2 2 0-15,-6 4-1 16,-3 1-1-16,-1 3-5 0,-7 2-7 15,10-2-9-15,-7 1-5 0,3-1-10 16,1 1-11-16,7-6-8 0,3-1-56 0,2-5-68 16</inkml:trace>
  <inkml:trace contextRef="#ctx0" brushRef="#br0" timeOffset="9952.667">12113 5165 132 0,'0'0'100'0,"0"0"-84"15,0 0 18-15,0 0 26 0,0 0-19 16,0 0-8-16,0 0-7 0,0 0-6 16,-64-28-11-16,56 34-1 0,4-1-8 15,-2-1 2-15,2 1-2 0,1-2 2 16,1 0 0-16,2 0-2 0,0-1 0 15,0 1 2-15,0 0 1 0,2 0 6 16,7 0 0-16,-3 2 2 0,2 1 0 0,0 2-2 16,7-1-4-16,-1 0-3 0,-5-1-1 15,1-1 3-15,-2-2-2 0,-4-2-1 16,-2 2 4-16,-2-3-1 0,0 0 2 16,0 0-2-16,0 0 3 0,0 0-2 15,0 0 2-15,0 0 2 0,3-2 2 16,-3 0-6-16,6-1-3 0,4-2-2 15,-2-1 1-15,1 2-1 16,3-1 0-16,0 3 1 0,-3-1 0 0,-3 1 1 16,6-1-1-16,-6 0-1 0,1 0 2 15,-1 0 0-15,2 0 1 0,0-2 7 16,1-4-2-16,-5-2 2 0,8 0-4 16,-4-4-2-16,3-2-1 0,-7-2 1 15,4 4-4-15,-6-4 3 0,-2 6-2 16,0-2 1-16,-6 0-2 0,0 4 3 15,-4 0-3-15,-7 0 0 0,5 0 1 16,-11 4-1-16,8 3-1 0,-7 1-1 0,9 3 1 16,-7 1-2-16,3 6-2 0,1 4-3 15,3 3 5-15,-1 0-4 0,5 1 0 16,3 2 3-16,-2-1-1 0,2 2 2 16,2-1 2-16,-1-2-1 0,3 1 2 15,2 3-2-15,2-2 2 0,7 3 0 16,-3 2-1-16,2-4 1 0,0 3 0 15,-1-3 0-15,5 2 0 0,-2-4 1 16,-5-1-1-16,9 1 1 0,-4-3 0 16,1-1-1-16,5-3 1 0,-1-5-1 15,5-2 0-15,3-4 2 0,0-7 0 16,6-4-2-16,-2-3 1 0,2-1-1 16,-5-3-5-16,-1 1-10 0,6-3-17 0,-6 4-13 15,-9-3-17-15,3 3-49 0,-13 4-93 16</inkml:trace>
  <inkml:trace contextRef="#ctx0" brushRef="#br0" timeOffset="10483.904">12543 4830 255 0,'0'0'44'0,"0"0"2"16,0 0 22-16,0 0-9 0,0 0-19 15,0 0-2-15,0 0-1 0,0 0-3 16,-12-94-7-16,12 94-2 0,0 0-7 0,0 0-8 16,0 9-10-16,0 0-3 15,0 7 3-15,0 7 1 0,2 2 0 16,2 6 0-16,0 2 1 0,0 5-1 0,0-1-1 16,3-1 0-16,3-2-1 0,0-6 1 15,-3-2 1-15,7-4-1 0,-4-1 0 16,-1-5 0-16,1-2 0 0,-2-3 0 15,-2-2 0-15,-1-6-2 0,-1 2 2 16,-4-3-2-16,0-2 2 0,0 1-1 16,0-1 2-16,0 0-1 0,0-3 3 15,-4-7 2-15,-5-3-3 0,1-6-1 16,-4 0 0-16,-1-4-1 0,-7-2 0 16,1 0 1-16,0-1-1 0,1 8 0 15,1 3 0-15,3 5-4 0,1 4 0 16,1 4-5-16,4 2 0 0,-3 3-3 15,5 5 0-15,-2 3-4 0,0 3 0 16,-1 1 10-16,5 5 2 0,2-7 0 0,2 2 4 16,0-1-3-16,2 0 3 0,2-1 1 15,7 0-1-15,-1-5-1 0,-2 3 1 16,7-2 1-16,-1-1 0 0,5-2-1 16,-1 2 1-16,3-5 0 0,2 0 0 15,0-1-1-15,1-2 0 0,-3 0-2 16,-4 0-13-16,1-5-11 0,-1 0-10 15,-5-4-14-15,3 0-15 0,-7-2-25 16,4-3-44-16</inkml:trace>
  <inkml:trace contextRef="#ctx0" brushRef="#br0" timeOffset="10702.563">12758 4889 123 0,'0'0'247'15,"0"0"-206"-15,0 0 10 0,0 0 15 16,0 0-14-16,0 0-18 0,0 0-12 15,0 0-9-15,9-48-2 0,3 48-6 16,0 0 1-16,5 5-1 0,-1 1 1 0,7 0 1 16,-2 5-3-16,2 0-2 0,-1 4 1 15,-3-1-3-15,-5 0 1 0,3 0 1 16,-7-1-2-16,-4 0-6 0,1-6-12 16,-1 2-4-16,-4 0-10 0,-2-4-6 15,0 3-13-15,-4-5-11 0,-4-2-32 16,5-1-40-16,-1 0-18 0</inkml:trace>
  <inkml:trace contextRef="#ctx0" brushRef="#br0" timeOffset="10858.722">12946 4903 16 0,'0'0'272'0,"0"0"-187"15,0 0-11-15,0 0-8 0,0 0-5 16,0 0-8-16,0 0-15 0,0 0-8 0,0 0-11 16,-16-76-10-16,16 84-9 0,-2 6-4 15,0 6 3-15,-4 5 1 0,-1 0 2 16,3 6-2-16,-4-2 0 0,2 2-19 15,-7-2-13-15,11-4-17 16,-4 1 1-16,-4-2-25 0,-1-1-52 16,3-6-99-16</inkml:trace>
  <inkml:trace contextRef="#ctx0" brushRef="#br0" timeOffset="11436.76">11809 5045 213 0,'0'0'42'0,"0"0"3"0,0 0 27 16,0 0-2-16,0 0-17 0,0 0-10 15,0 0-8-15,0 0-6 0,-10-35-8 16,10 38-10-16,0 5-8 0,4 7-1 15,-2-1 4-15,2 6 0 0,1 2 0 16,1 1-1-16,-4 3-1 0,4 1-4 16,4 1 1-16,-1-2 0 0,-3-1 0 15,0 1-1-15,2-6 0 0,1 1-9 16,-1-6-7-16,-4-1-6 0,2-2-6 16,2 1-10-16,-1 2-6 0,-3-5-25 15,-2-1-49-15,-2 0-65 0</inkml:trace>
  <inkml:trace contextRef="#ctx0" brushRef="#br0" timeOffset="11639.789">11681 5162 425 0,'0'0'32'0,"0"0"-8"15,0 0 29-15,0 0-17 0,0 0-21 16,0 0-8-16,0 0 1 0,0 0-2 15,0 0-4-15,6 1-2 0,-3 10 2 16,3-5-1-16,4 5-1 0,0-3-20 16,-3-1-13-16,5 1-13 0,-4 0-20 15,3-2-60-15,-5-3-72 0</inkml:trace>
  <inkml:trace contextRef="#ctx0" brushRef="#br0" timeOffset="11811.635">11919 5160 66 0,'0'0'363'0,"0"0"-325"0,0 0 3 16,0 0 23-16,0 0-18 0,0 0-20 15,0 0-15-15,0 0-6 0,0 0-5 0,12-37 0 16,-12 45-7-16,0 2-11 0,0 5-12 16,0 3-13-16,0-1-13 0,0-2-46 15,-4-2-106-15</inkml:trace>
  <inkml:trace contextRef="#ctx0" brushRef="#br0" timeOffset="15874.603">4572 11993 82 0,'0'0'47'15,"0"0"-18"-15,0 0-4 0,0 0 10 16,0 0-6-16,0 0 4 16,0 0-2-16,0 0-9 0,-24 12-1 0,20-12-2 15,4 2-4-15,-5 1-1 0,-1 1 2 16,4 2 1-16,-4-2-1 0,0 4 1 15,0-3-2-15,-3 2 0 0,1-1-3 16,4 1-5-16,-4-2 0 0,6-2-1 16,-1 0 0-16,3 0-2 0,-2 0-2 15,2-1-2-15,0-2 0 0,0 0 1 16,0 0 2-16,2 0-2 0,3-1 4 16,1-6 4-16,-2 0 8 0,6-5 6 0,1-2-6 15,3-1-3-15,5-3-5 0,-3-1-1 16,3 1-1-16,1 0-3 0,3-1 0 15,-2 1 0-15,-3 1-1 16,1 0 0-16,-2 1 1 0,-3 6-3 0,-4 3 1 16,-3-1-1-16,-1 7 1 0,-6-1-1 15,4 2 1-15,-4 0-2 0,0 0 0 16,0 0 1-16,0 0-1 0,0 0 0 16,0 0 1-16,-2 0-2 0,0 3 0 15,2 2-4-15,-4 1-4 0,0 0-4 16,-1 2-4-16,3-2-6 0,-4-1-3 15,4-1-5-15,2-1-1 0,-2-2-14 16,2 2-30-16,-2-2-40 0,0 1-80 16</inkml:trace>
  <inkml:trace contextRef="#ctx0" brushRef="#br0" timeOffset="16265.103">4606 11750 222 0,'0'0'42'16,"0"0"13"-16,0 0 3 0,0 0-12 15,0 0-14-15,0 0-16 0,0 0 3 16,0 0-3-16,-17-1 0 0,17 1-4 15,0 0-1-15,0 0-4 0,2 0-4 16,6 0-1-16,7 0 8 0,-1 0 1 0,7 0 1 16,2-3-5-16,-1 0-2 0,1 2 3 15,-2 1-2-15,0 0-3 0,-5 4-3 16,1 5 1-16,-5-3-1 16,-4 3 1-16,1 1 0 0,-5-1 0 0,-2 0-1 15,0 2 2-15,-2-1 0 16,0 3-2-16,-4-1 1 0,-7 4 4 0,1 2-3 15,-2-2-2-15,-3 3-2 0,1-4-9 16,1 2-9-16,5-4-9 0,0-4-4 16,4-1-4-16,2-3-19 0,-1 1-34 15,3-2-33-15,0-2-32 0</inkml:trace>
  <inkml:trace contextRef="#ctx0" brushRef="#br0" timeOffset="16624.393">5073 11636 34 0,'0'0'322'16,"0"0"-285"-16,0 0 15 0,0 0 4 15,0 0-7-15,0 0-15 0,0 0-15 16,0 0 1-16,-4-31-3 0,2 39-11 16,2 7-5-16,-3-1 1 0,3 2-1 15,0 2 1-15,3 4-1 0,3-2-1 0,-2 1 1 16,4 4-1-16,-4-6 1 0,5 1-1 15,-5-1-10-15,2-4-8 0,-2 2-7 16,2-3-7-16,-4-3-21 0,0 0-16 16,0-3-47-16,-2 1-107 0</inkml:trace>
  <inkml:trace contextRef="#ctx0" brushRef="#br0" timeOffset="16827.472">4940 11783 409 0,'0'0'40'0,"0"0"-3"0,0 0 5 15,0 0 5-15,0 0-15 0,0 0-18 16,0 0-7-16,0 0-2 0,0 0-5 16,2-8-1-16,3 9 1 0,5-1 0 15,0 1 0-15,1 0-11 0,1 0-16 0,0 3-19 16,5-4-28-16,-7 1-65 0,1 1-158 15</inkml:trace>
  <inkml:trace contextRef="#ctx0" brushRef="#br0" timeOffset="17030.608">5222 11727 307 0,'0'0'105'0,"0"0"-49"0,0 0 5 15,0 0-11-15,0 0-21 0,0 0-19 16,0 0-7-16,0 0-3 0,0 0 0 16,-15-20-3-16,15 23-5 0,-2-3-8 15,2 5-8-15,0-2-10 0,0 0-9 0,4 0-20 16,-2 0-33-16,4-3-52 0</inkml:trace>
  <inkml:trace contextRef="#ctx0" brushRef="#br0" timeOffset="19420.9">5350 11700 42 0,'0'0'27'0,"0"0"22"0,-9 0-10 0,9 0-1 15,-4 1-6-15,0 2 0 16,2-3 8-16,-4 0 2 0,4 3-5 16,-4-3-3-16,-1 3-1 0,5-3-7 0,-4 0-5 15,4 2-4-15,0-2-5 0,0 3-4 16,0 0-3-16,0 1-4 0,2 2 0 16,0-1 1-16,0 4-2 0,4-4 1 15,0 1 0-15,2-1 0 0,-2-2 0 16,7 3 0-16,-3-4 0 0,2 0 1 15,3 1 0-15,-1-3 1 0,1 0-2 16,1-1-1-16,1-5 0 0,-1 0 1 16,-2-3 1-16,-1-4 2 0,1 1 5 15,1-3 0-15,-3 4 3 0,-2-3-3 16,-4 3 1-16,0 2-5 0,-2-1 1 16,1 4 0-16,-3-3 0 0,0 3 0 15,0 0-2-15,-7-2-2 0,1 4 1 16,-2-1-2-16,0 3 1 0,-5 2-2 0,-1-2 0 15,3 2-1-15,-3 0 1 0,-1 0 2 16,3 4-2-16,-4 1-1 0,3 2-1 16,-3 4 2-16,3-1-1 0,1 4 0 15,-1-1 1-15,5-1 0 0,-2 2 0 16,6-3-1-16,-3 1-3 0,3-1 1 16,4 2-1-16,0-4-2 0,0 0 6 15,0-3-3-15,2 2 2 0,7 0 0 16,-5 0 0-16,4 1 1 0,2-3-2 15,1 0 2-15,1 1 0 0,1-4-1 16,1 1 1-16,3-2 1 0,-3-1-1 16,3 1-1-16,-3-2 1 0,5 0-1 0,-3 0-8 15,3-2-12-15,-3-2 1 0,3-5-12 16,-5 1-18-16,3-2-21 16,-3-1-18-16,-3-1-48 0</inkml:trace>
  <inkml:trace contextRef="#ctx0" brushRef="#br0" timeOffset="19889.591">5616 11611 182 0,'0'0'145'16,"0"0"-95"-16,0 0 8 0,0 0-4 16,0 0-7-16,0 0-16 0,0 0-8 15,0 0 0-15,-20-75-7 0,16 74-6 16,-1 1-4-16,1 0-3 0,-2 0-2 15,2 3-1-15,0 3-4 0,-2 7 1 16,-1-1 2-16,5 4 1 0,-2 4-1 16,-2 0 0-16,6 3-6 0,-2-3-2 0,2 1 2 15,0-2 3-15,0-5-2 0,0 0 0 16,6-4 4-16,0-1-1 0,1 0 2 16,-1-5 1-16,2 2 0 0,0-3 0 15,-2-1 0-15,3-1 0 0,-1-1 0 16,-4 0 0-16,2-5 0 0,-1-1 2 15,-5-2 4-15,2-1 1 0,2-4 2 16,-4 1-3-16,0-3 3 0,0 0-1 16,-2-3 2-16,-2-1 1 0,-3-2-2 15,1 0-3-15,2 0 1 0,-2 5-2 16,6 7 2-16,-2 0-3 0,2 6 1 16,0 1-2-16,2 2-3 0,4 0 0 15,0 6-4-15,5 3 3 0,1 3 1 16,2 3 0-16,-5 4 0 0,3 1 2 0,-4-2 0 15,3 1-2-15,-3-2-2 0,0 0-7 16,-2-2-7-16,5-3-8 16,-7 0 2-16,2-6-15 0,0 3-12 0,-4-6-16 15,0-3-31-15,0 0-79 0</inkml:trace>
  <inkml:trace contextRef="#ctx0" brushRef="#br0" timeOffset="20123.927">5749 11551 407 0,'0'0'43'0,"0"0"-3"0,0 0 17 15,0 0 5-15,0 0-17 0,0 0-21 16,0 0-7-16,4-49 0 0,0 49-9 16,6 8-1-16,-4 0-3 0,7 0 1 15,-1 4-5-15,5-2 2 0,-3 5 1 0,3-6-3 16,-1 2 3-16,3 0-3 0,0-5 0 15,-3 2-5-15,-1-2-5 0,-1-2-5 16,-6 1-10-16,1-3-7 0,-3 1-11 16,-4-3-17-16,-2 0-32 0,-2 2-89 15</inkml:trace>
  <inkml:trace contextRef="#ctx0" brushRef="#br0" timeOffset="20311.338">5895 11515 359 0,'0'0'105'0,"0"0"-52"0,0 0 8 16,0 0 12-16,0 0-13 0,0 0-28 16,0 0-5-16,0 0-4 0,0 0-13 15,-20-6-10-15,18 24 0 0,0 6 0 16,-3 1-1-16,1 2-9 0,2 0-12 16,-2 0-10-16,0 1-29 0,2-6-21 15,-6-2-36-15,-1-4-161 0</inkml:trace>
  <inkml:trace contextRef="#ctx0" brushRef="#br0" timeOffset="21186.11">4655 13034 250 0,'0'0'93'0,"0"0"-58"16,0 0 22-16,0 0-1 0,0 0-12 15,0 0-10-15,0 0-9 0,-8 3-4 16,8-3-3-16,0 0-5 0,0 0-6 15,0 0-4-15,2 0-1 0,6-3 5 16,0-3 4-16,5 0 0 0,-1-4-1 16,7-1-2-16,-3-1-1 0,5-3-4 0,-2 2-1 0,-1 1-1 0,5-1 0 0,-4 1-1 15,1 0 0-15,-3 4-10 0,-1 1-8 32,-3 3-10-32,-9 4-15 15,2 0-16-15,-6 5-12 0,0 4-31 0,-6 0-69 0</inkml:trace>
  <inkml:trace contextRef="#ctx0" brushRef="#br0" timeOffset="21545.457">4730 12822 330 0,'0'0'156'0,"0"0"-146"0,0 0 8 0,0 0 31 0,0 0 4 0,0 0-26 31,0 0-13-31,0 0 4 0,0 0 0 0,-29-67-15 0,29 67-3 0,6 2-7 16,0 2 3-16,6 4 2 0,1-1 2 16,-1 3 0-16,5 4 0 0,-3-4 0 0,3 2-6 15,-3-1-1-15,1-1 2 0,1-2-4 16,-3-4 3-16,1-1 3 0,3-1 1 16,-5-1 0-16,-4-1-1 0,-4 0 2 15,-1 0 1-15,-3 2-2 0,0 5-4 16,0-1-4-16,-7 6 10 0,-1 4-4 15,-2 1 4-15,-3-1-9 0,-3 2-2 16,3-4-6-16,3 3 4 0,-2-3-10 16,8 1-12-16,-5-5-9 0,7 2-6 15,0-5-7-15,0-1-23 0,2 1-44 16</inkml:trace>
  <inkml:trace contextRef="#ctx0" brushRef="#br0" timeOffset="22060.903">5244 12715 217 0,'0'0'38'16,"0"0"-5"-16,0 0 16 0,0 0 10 0,0 0-8 15,0 0-12-15,0 0-6 0,0 0-1 16,-6-16 2-16,6 15-2 0,0 0-5 16,0 1-1-16,0 0-5 0,0 0-5 15,0 0-7-15,0 0-3 0,0 4-2 16,0 2-4-16,4 5 0 0,0 2 0 15,3 4 1-15,-5 1 2 0,2 0-1 16,0 1-1-16,-2-3-1 0,0 1-4 16,2 0-5-16,-2-3-2 0,0 1-4 0,-2 0-6 15,0-2-5-15,0 1 3 0,-4-2-20 16,0 1-15-16,-4-1-25 16,-1-3-55-16,-1 1-98 0</inkml:trace>
  <inkml:trace contextRef="#ctx0" brushRef="#br0" timeOffset="22264.178">5124 12882 357 0,'0'0'45'0,"0"0"0"16,0 0 9-16,0 0-7 0,0 0-18 15,0 0-12-15,0 0-1 0,0 0 1 16,0 0-6-16,5-17-2 0,1 13-3 15,0 0-5-15,0 2-1 0,2 2-1 16,1 0-15-16,-1 0-14 0,-2 3-16 16,0 2-19-16,-4 3-48 0,-2-3-114 0</inkml:trace>
  <inkml:trace contextRef="#ctx0" brushRef="#br0" timeOffset="22467.205">5335 12839 407 0,'0'0'51'15,"0"0"-24"-15,0 0 6 0,0 0 0 16,0 0-16-16,0 0-14 0,0 0-3 16,0 0-1-16,0 0-12 0,2-11-22 15,0 13-8-15,0 4-20 0,1-5-45 16,-3 1-105-16</inkml:trace>
  <inkml:trace contextRef="#ctx0" brushRef="#br0" timeOffset="23060.915">5484 12774 227 0,'0'0'28'16,"0"0"21"-16,0 0 4 0,0 0-8 16,0 0-9-16,0 0-5 0,0 0-1 15,0 0-1-15,0 0-11 0,-33 1-3 0,33-1-7 16,0 1-2-16,0 1-4 0,0 1-2 15,2 1 0-15,0 0 1 0,2 1 0 16,2 1 0-16,1-3-1 0,-1 0 1 16,2-1-1-16,2 2 3 0,1 0-2 15,-3-1 1-15,0 1-2 0,1-1 2 16,-1 1-2-16,2-4 0 0,-4 0-2 16,3 0-1-16,-1-2-5 0,-4-1 2 15,2 0 2-15,-2-3 2 0,-2 1 2 16,-2-1 4-16,0 1-1 0,0-1 1 15,0-2 6-15,-2 2-1 0,-2-2-1 16,-4 2-1-16,4-3-1 0,-4-2 1 16,-1 4-2-16,3 0 2 0,-2 2 1 15,2 1-1-15,-3 2 2 0,3 2-2 16,-2 0-1-16,4 0-4 0,-4 0 2 0,-1 5-4 16,3 5-3-16,-4 0 2 15,4 4 1-15,-3-2-2 0,1 2 2 16,6 0-3-16,-4-1 1 0,4 0 1 0,2 0-4 15,0-1 1-15,0 0 0 0,2-2 0 16,4-1-1-16,0 3 2 0,0-2 2 16,5 2-4-16,-5-2-8 0,4 0-2 15,-2-2-1-15,3 0-6 0,-1-2-8 16,-4-3-8-16,3-3-10 0,-3 0-14 16,-2 0-13-16,6-3-39 0</inkml:trace>
  <inkml:trace contextRef="#ctx0" brushRef="#br0" timeOffset="23404.665">5714 12655 366 0,'0'0'39'16,"0"0"-4"-16,0 0 8 0,0 0 5 16,0 0-16-16,0 0-9 0,0 0-7 15,0 0 2-15,-34-36-2 0,30 35-1 16,4 1-1-16,0-1-3 0,0 1-7 16,0 6-3-16,0 1-1 0,0 5 2 15,4 3 0-15,-1 3 2 0,-3 2 0 16,2 3-1-16,0-2-2 0,-2-2 2 0,2 0-3 15,-2-2 0-15,4-1-1 0,0-1-7 16,-2-1-9-16,2 1-8 16,-2-4 8-16,0 0-12 0,5-2-12 15,-5-2-10-15,2-1-14 0,-4-3-45 0,0-3-89 16</inkml:trace>
  <inkml:trace contextRef="#ctx0" brushRef="#br0" timeOffset="23779.578">5707 12830 354 0,'0'0'55'0,"0"0"-13"0,0 0 4 15,0 0-3-15,0 0-21 0,0 0-14 16,0 0 0-16,0 0 1 0,0 0-1 0,19-39-4 15,-9 35-1-15,1 2 5 0,-3-2 1 16,6 1-5-16,1 0 2 0,-3 0 2 16,5 2-3-16,-5 1-3 0,1 0 0 15,-3 2-2-15,-4 6-1 0,2 2-2 16,-4 4 0-16,-1 0-7 0,-3 3-1 16,-3 1 5-16,-3-2 1 0,-2-2-5 15,2 2-3-15,-5-6 6 0,3-1 1 16,0-1 1-16,-4-2-3 0,1 0-8 15,3-2-9-15,0-1 12 0,-5 0-4 16,1-2-5-16,4 1-2 0,-5 1-2 16,1-3-15-16,4 0-19 0,-3 0-8 15,3 0-16-15,0 0-68 0</inkml:trace>
  <inkml:trace contextRef="#ctx0" brushRef="#br0" timeOffset="24342.034">6001 12727 246 0,'0'0'84'0,"0"0"-32"0,0 0 4 16,0 0-2-16,0 0-9 0,0 0-14 16,0 0-10-16,0 0 1 0,-21-22-1 15,19 21-6-15,2 1 0 0,0 0-2 16,0 0 1-16,0 0-1 0,0 0 1 16,0 0-4-16,0 0 0 0,0 0-1 15,0 0-1-15,0 0-2 0,2 3-2 16,2 2 2-16,3 4 0 0,3-1-1 0,0 3-2 15,-2 1 0-15,5 2-1 0,-1-4-1 16,-1 1-1-16,3 2 1 0,-2-2-1 16,-1-1 0-16,-1-1 0 15,3 0 0-15,-5 2 0 0,2-3-1 0,-4 0-3 16,5-1-3-16,-7-1-8 0,2-1-3 16,-2 0-1-16,-4-1-10 0,2 0-8 15,-2 0-7-15,0-1-15 0,0 0-19 16,-6-3-46-16,2 0-126 0</inkml:trace>
  <inkml:trace contextRef="#ctx0" brushRef="#br0" timeOffset="24638.803">6160 12721 373 0,'0'0'68'0,"0"0"-22"0,0 0 9 16,0 0 5-16,0 0-17 0,0 0-11 15,0 0 0-15,0 0-8 0,-23-28 2 16,21 27-7-16,2 1-3 0,-4 0-3 16,0 0-3-16,-4 2-2 0,4 6-7 15,-7 5-1-15,1 1 0 0,0 4 0 16,-3 1 0-16,3 0-1 0,-1 2-6 15,5-2-3-15,-2-1-6 0,6-1-5 16,-4-1-4-16,4 2-11 0,0-5-21 16,-3 1-12-16,3-3-12 0,-2-1-55 15,-2-2-163-15</inkml:trace>
  <inkml:trace contextRef="#ctx0" brushRef="#br0" timeOffset="39010.789">27137 1379 174 0,'0'0'90'0,"0"0"-38"16,0 0-3-16,0 0 1 0,0 0 2 15,10-50-15-15,-10 47-9 0,0 0-4 16,0 2-2-16,3 1-4 0,-3 0-7 0,0 6-9 15,0 4-1-15,0 5-1 0,-3 3 4 16,3 5 0-16,-4 6 1 0,4-1-1 16,0 5-2-16,0 4 2 0,0 4-3 15,0 0 1-15,0 0-1 0,4-3 0 16,1-1 0-16,-3-7-1 0,2-5 1 16,0-4-1-16,-2-3 0 0,0-7 1 15,0-4-1-15,0 1 0 0,-2-7 1 16,0 1 0-16,0-2 0 0,-2-2 5 15,-2-5 16-15,2-3 2 0,-2-4-12 0,-4-3-8 16,-5-4 0-16,5-6-1 0,-5-7 1 16,1-9 0-16,6-5-1 0,-4-2-2 15,5-1-1-15,-1 4 0 0,4 6 1 16,0 6-1-16,2 6 0 16,0 1 1-16,0 3-1 0,8 1 0 0,1 4-1 15,-1 0 1-15,8 4 0 0,1-1-3 16,8 4 0-16,2 3 3 0,0 1-2 15,6 3 0-15,0 4 2 0,-2 2-4 16,-2 4-20-16,-5 8-15 0,-15 6-18 16,-5 7-23-16,-8 4-42 0,-11-2-221 15</inkml:trace>
  <inkml:trace contextRef="#ctx0" brushRef="#br0" timeOffset="39213.85">26846 1546 399 0,'0'0'48'16,"0"0"-29"-16,0 0 18 0,0 0 7 15,0 0-18-15,0 0-17 0,0 0 3 16,0 0-3-16,165-65-2 0,-128 62-5 16,3 2 0-16,-5 1-2 0,0 0 0 15,0 4-3-15,-2 2-30 0,2 0-21 16,-4 0-27-16,-2 1-84 0</inkml:trace>
  <inkml:trace contextRef="#ctx0" brushRef="#br0" timeOffset="39588.738">27495 1484 342 0,'0'0'70'0,"0"0"-37"16,0 0 7-16,0 0 18 0,0 0-11 15,0 0-18-15,0 0-13 0,0 0-1 0,0 0-5 16,-62-70-5-16,51 76-5 0,-5 1-1 15,3 8 0-15,1 1 0 0,0 2 1 16,1 2 0-16,1 4 0 0,-2-1 0 16,5 3 0-16,5-2-2 0,2 0 0 15,0-3-1-15,2 0-2 0,5-1-1 16,5-2 4-16,2-2-2 0,-1-2-5 16,8-4 5-16,1-1 4 0,-1-7-1 15,2-2 0-15,2-2 1 0,-9-6 0 16,5-3 2-16,-11-3 1 0,5-1 5 15,-7-4 5-15,-4-2 3 0,-4-6-3 16,0-2-4-16,0-4-1 0,-2 3-3 0,-8 2-4 16,-5 4 0-16,7 6-1 15,-11 2-1-15,5 5-2 0,-7 5-12 16,7 2-3-16,-3 4-3 0,5 1 0 16,3 8-1-16,-3 2-7 0,6 3-4 15,0 2-9-15,6 3-23 0,0 0-19 0,0 1-16 16,0 1 19-16,6 0-6 0</inkml:trace>
  <inkml:trace contextRef="#ctx0" brushRef="#br0" timeOffset="39932.361">27679 1609 158 0,'0'0'88'0,"0"0"-33"0,0 0 21 16,0 0 5-16,0 0-34 0,0 0-6 16,0 0-11-16,0 0 4 0,0 0-7 15,78-160-2-15,-76 153-6 0,-2 1-1 16,-2 3 0-16,-2 2-7 0,-4-1-6 15,-5 2-5-15,5 6-1 0,-6 4 1 16,-1 5-1-16,5 0-1 0,-5 4 2 0,5 1-1 16,2 2-1-16,2 0 2 0,-1 0 0 15,7 0-2-15,0-1 1 0,9 0-1 16,3-3 2-16,-2-2-1 0,11 0 1 16,-2-5 0-16,3-1 0 15,5-5 1-15,2-3-2 0,0-2 2 16,0-3-1-16,-6-4 0 0,0-2 5 0,-7-3 0 15,-3-1 7-15,-9-3 4 0,-4-3 1 16,0-6-3-16,-4-6-5 0,-13 3-4 16,3 1-3-16,-9 5-2 0,-2 4 0 15,-6 8-16-15,-2 7-18 0,2 3-15 16,-2 10-21-16,8 5-27 0,-2 4-71 16</inkml:trace>
  <inkml:trace contextRef="#ctx0" brushRef="#br0" timeOffset="40650.943">28218 1490 345 0,'0'0'91'0,"0"0"-55"16,0 0 4-16,0 0 15 0,0 0-11 15,0 0-18-15,-8-31-8 0,6 30-1 16,0 1-5-16,2 0-7 0,-4 0-1 15,4 0-4-15,0 0 0 0,-2 4 0 16,2 4-4-16,0 3-8 0,0 3-17 16,8 0-12-16,-4 4-16 0,4 0-12 0,-6 2-49 15,-2 0-113-15</inkml:trace>
  <inkml:trace contextRef="#ctx0" brushRef="#br0" timeOffset="40807.246">28216 1758 399 0,'0'0'102'0,"0"0"-53"16,0 0 11-16,0 0 4 0,0 0-22 16,0 0-21-16,0 0-6 0,0 0 0 15,0 0-7-15,4-23-6 0,-4 23-2 16,0 0 0-16,0 0-8 0,2 4-27 16,5 3-18-16,-1-1-17 0,0 2-35 15,-6 0-122-15</inkml:trace>
  <inkml:trace contextRef="#ctx0" brushRef="#br0" timeOffset="43573.168">27534 2412 239 0,'0'0'52'0,"0"0"-9"0,0-30-2 16,-2 24 17-16,0 4-12 0,0-1-25 16,2 2 2-16,0 1 4 0,0 0-9 15,0 1-7-15,0 4-10 0,0 8 0 16,0 5 0-16,0 6 1 0,0 5 1 15,0 3-1-15,2 4 0 0,2 2-1 16,-2 0 1-16,8-1-2 0,-1-3 0 16,-1 2 0-16,2-7 1 0,1-6-1 15,-3-5 1-15,-4-5 0 0,0-4-1 0,-4-6 1 16,2 0-1-16,0-3 0 0,-2 0 0 16,0 0 2-16,-4 0 4 0,2-7 5 15,-2-4 7-15,-8-5-14 0,-3-2-1 16,3-7-1-16,-5-4 0 0,5-7 1 15,-3-8-1-15,5 1-1 0,4-5-1 16,2 3 0-16,2 2 0 0,2 4 0 16,0 8 0-16,2 2 0 0,2 7-1 15,6 2 0-15,5 2 0 0,-1 4 1 16,5 0 0-16,-1 6 0 0,5 1 0 16,4 2 0-16,-4 3 2 0,-1 2-1 15,5 0-1-15,-2 4 0 0,-6 3-1 0,3 2 0 16,-11 5-1-16,3-3 1 15,-6 5 1-15,-8 5-2 0,0 1 1 16,-12 7 1-16,-5 1 1 0,-7 0 1 16,1 1 1-16,-4-2-2 0,-2-3 0 15,0-3-1-15,-2-3-2 0,11-3-15 0,-5 3-4 16,2-3-13-16,6-4-9 0,1 1-7 16,8-4 2-16,1-2-10 0,3-5-29 15,4-3-33-15,4-1-34 0</inkml:trace>
  <inkml:trace contextRef="#ctx0" brushRef="#br0" timeOffset="43916.899">27792 2391 332 0,'0'0'124'0,"0"0"-82"0,0 0-1 0,0 0 9 16,0 0-10-16,0 0-18 0,0 0-16 15,0-20-6-15,5 34-1 0,-3 8 1 16,8 3 0-16,0 9 1 0,-3-2 0 16,3 2-1-16,4 0 2 15,-5-9-2-15,3 1 0 0,5-5 0 0,-7-6 2 16,4-1-1-16,-1-8-1 0,-3-2 0 16,5-4 0-16,-3-2 1 0,2-3 0 15,1-7 3-15,-3-2 2 0,7-3 7 16,-7-5-1-16,5 1-2 0,-7-9-3 15,-2-4-2-15,3-5 0 0,-7-7-1 16,-2 4-1-16,-2 0-2 0,0 11-1 16,-4 8-2-16,-4 9-4 0,-1 8-8 0,5 6-6 15,0 2-13-15,-2 8-22 0,0 6-14 16,-3 6-30-16,5 3-66 0</inkml:trace>
  <inkml:trace contextRef="#ctx0" brushRef="#br0" timeOffset="44260.666">28355 2390 464 0,'0'0'49'0,"0"0"-10"0,0 0 6 16,0 0 4-16,0 0-16 0,0 0-18 16,0 0-6-16,0 0-1 0,0 0-4 15,-69-149-4-15,47 154-1 0,-3 9-1 16,0 3-1-16,0 2-4 0,9 4-7 15,-1-3 1-15,9 3 3 0,2-3 0 16,0 1 1-16,6-3 4 0,0-2 0 16,10-3 4-16,0 1 0 0,7-1 1 15,3-1 0-15,9-3 0 0,2 3 1 16,5-3 0-16,1-2 2 0,0 1 0 16,-6-4 5-16,-4-1-1 0,-11-2 7 0,-5 1 0 15,-7-1-4-15,-2 4-10 0,-2-1 0 16,-6 2 0-16,-5 1 1 0,-5 2 2 15,-9 0 0-15,-4 0-2 0,-4-1-1 16,-2 0-22-16,2-2-17 0,-2-1-14 16,6 1-38-16,6-1-64 0,0-2-45 15</inkml:trace>
  <inkml:trace contextRef="#ctx0" brushRef="#br0" timeOffset="44713.806">28561 2235 441 0,'0'0'69'0,"0"0"-25"0,0 0 3 0,0 0 9 15,0 0-17-15,0 0-15 0,0 0-11 16,0 0-2-16,-37-46-11 0,33 63 0 16,0 6-2-16,4 5 0 0,0 9 1 15,0 5 1-15,4 1 1 0,4 5 0 16,3-4-1-16,3-6 2 0,-4-6-2 15,9-6 0-15,-7-5-3 0,3-2 0 16,-7-7-3-16,-6-7 1 0,2 0 3 16,-4-4 1-16,0-1 1 0,0 0 1 15,0 0 1-15,-4-3 0 0,0-4 1 16,-6-5-2-16,-1-4-1 0,-1-2 1 16,-4-5 0-16,3-5-2 0,5-1 1 0,-5 1-2 15,9 0 2-15,2 9-1 0,2 2 0 16,0 5 1-16,2 3 0 0,7 4-1 15,3 0 1-15,0 2-1 0,9 2 0 16,4 1 1-16,4 0 1 0,6 6 0 16,0 2-1-16,0 4 2 0,-4 2-2 15,-8 3 0-15,-2 2 0 0,-11 3 0 16,-2 1 0-16,-4 2 0 0,-4 0 0 16,0 0-4-16,-4-3-24 0,-4 3-20 15,4-5-8-15,0 2-30 0,2-4-90 16,0-8-156-16</inkml:trace>
  <inkml:trace contextRef="#ctx0" brushRef="#br0" timeOffset="44948.155">29533 2249 469 0,'0'0'24'0,"0"0"25"0,0 0 20 15,0 0-1-15,0 0-27 0,0 0-17 16,0 0-4-16,0 0-6 0,6-62-14 16,-6 76-3-16,0 9 1 0,-2 5 2 15,-6 8 0-15,-3 6 1 0,1 4 0 16,-6 2-1-16,3 0 0 0,5-6-23 16,-4-2-16-16,5-6-32 0,1-3-15 15,-6-8-47-15,-3-6-171 0</inkml:trace>
  <inkml:trace contextRef="#ctx0" brushRef="#br0" timeOffset="45120.032">29293 2387 542 0,'0'0'46'0,"0"0"-10"16,0 0 14-16,0 0 0 0,0 0-23 15,0 0-16-15,0 0-4 0,0 0-7 16,0 0 0-16,11-48-6 0,-1 58-10 15,0 3-16-15,7 1-25 0,-1 1-17 16,3-1-41-16,-7-4-147 0</inkml:trace>
  <inkml:trace contextRef="#ctx0" brushRef="#br0" timeOffset="45276.508">29740 2405 540 0,'0'0'27'0,"0"0"-2"15,0 0 32-15,0 0 3 16,0 0-31-16,0 0-19 0,0 0-5 16,0 0-2-16,0 0-2 0,-17-52-1 15,17 55-20-15,0 6-39 0,6-1-23 0,1 0-10 16,1 0-72-16</inkml:trace>
  <inkml:trace contextRef="#ctx0" brushRef="#br0" timeOffset="46073.662">30037 2317 467 0,'0'0'23'16,"0"0"24"-16,0 0-2 0,0 0 7 16,0 0-26-16,0 0-11 0,0 0-5 15,0 0-4-15,0 0-6 0,-49-34-2 0,47 47 0 16,2 1 2-16,0 2-2 0,2-3 0 15,10 4 0-15,1-2 1 0,5-4-2 16,3-1 0-16,2-3-1 16,5-3 1-16,-1-2-1 0,-4-2 3 0,4-6-1 15,-2-2 2-15,-7-4 0 0,-3-2 0 16,-9 0 2-16,0-1 0 0,-6-1 0 16,0-5 3-16,-4-1 2 0,-4-1 0 15,-2 1 1-15,-5-1-5 0,-2 8-1 16,-3 2-2-16,-3 4 0 0,2 1-1 15,-5 8-1-15,3 2 1 0,-6 10 0 16,4 3-1-16,-6 4 1 0,4 8-1 16,0 0 2-16,5-2-1 0,9 1 0 0,5-4 0 15,4 1-1-15,4 0 0 0,0-1 0 16,8 1 1-16,2-3 0 0,9 2 1 16,6-3 0-16,2-4 0 0,6-1 0 15,2-3 1-15,4-5-2 0,2-4-9 16,-3-2-5-16,3-4-9 0,-2-6-8 15,1-5 6-15,-7-1-6 0,-6-4-10 16,-1-2 2-16,-9-6 9 0,-7-3 28 16,-1-3 3-16,-5-9 7 0,0-4 5 15,-2-5 15-15,0-1-2 0,-2 10 4 16,0 4 6-16,-2 13 8 0,-4 9-6 16,2 4-3-16,1 7-6 0,1 6-1 0,0 0-11 15,2 0-10-15,-4 12-6 16,0 1-4-16,-4 8 2 0,2 4 2 15,1 3 3-15,3 3-1 0,-2 3 0 16,2 3-1-16,2 2 0 0,0-2-1 16,4 0 1-16,3 0 0 0,1-5 0 15,0-1 0-15,2-4 0 0,3-1 0 0,1-7 1 16,1-3-2-16,-1-4 0 0,-1-5 1 16,3-4 1-16,-1-3 0 0,3 0 1 15,1-7-1-15,-3-4 1 0,-5-2-1 16,-1-2 0-16,-6-3 1 0,0-5-1 15,-2-4 0-15,-2-5-2 0,0 2 0 16,-6 1 1-16,-6 9-1 0,-5 0-1 16,-5 6-1-16,-3 3-2 0,0 6-5 15,0 2-6-15,0 3-5 0,7 5-2 16,-1 7-7-16,-2 5-15 0,5 6-5 0,-5-1-3 16,5 7-34-16,-1-2-75 15</inkml:trace>
  <inkml:trace contextRef="#ctx0" brushRef="#br0" timeOffset="46526.683">30742 2364 523 0,'0'0'54'0,"0"0"2"15,0 0-8-15,0 0 3 0,0 0-19 16,0 0-12-16,0 0-11 0,8-62-2 15,-5 70-7-15,1 5-6 0,2 3 5 16,-2 7 1-16,0 4 0 0,-2 5 0 16,0 3 1-16,-2-2-1 0,2 3 1 0,0-5-1 15,7-4 0-15,-1-5-6 16,0-4 1-16,0-3 3 0,3-5 0 0,-5-3 1 16,-2-4 1-16,-4-2 0 0,0-1 2 15,0-3-2-15,2-2 2 0,-2-5 1 16,0-4-1-16,-2 0-1 0,0-10-1 15,-4-3 0-15,0-9 1 0,-3-6-1 16,1-8 0-16,2-5 0 0,-2 2 0 16,-3 0 2-16,3 4-4 0,6 9 2 15,0 6 0-15,2 8 2 0,0 7-2 16,0 4 0-16,2 4 0 0,2 3 1 16,2 3 0-16,5 4-1 0,-1 1 0 15,7 0-2-15,3 4-1 0,11 7 2 16,-2 3 1-16,-2 0 0 0,-2 5 1 15,-7-1-2-15,-3 1 1 0,-9 1-2 16,-6 0 1-16,-4 3 0 0,-13-1 0 16,-3 1 0-16,-7-1-12 0,-4 7-20 0,-6-4-27 15,-7 3-26-15,-5-2-55 0,-1-7-261 16</inkml:trace>
  <inkml:trace contextRef="#ctx0" brushRef="#br0" timeOffset="49011.189">27468 3403 271 0,'0'0'44'16,"0"0"-11"-16,0 0 15 0,0 0 14 15,-27-28-19-15,25 25-10 0,2-5-12 16,0-3-3-16,0-1-5 0,8-2-3 16,0-2 0-16,-1-1-1 0,3 5 3 15,2 1-2-15,-1 6-2 0,5 2-3 0,-1 2-1 16,-3 1-1-16,9 7-2 0,-3 3-1 15,-1 5 0-15,4 5 0 0,-5 2 0 16,1 6 0-16,-5 6 0 0,-4 0 0 16,3 5 2-16,-5 1-2 15,-2-6 0-15,-2-3 0 0,-2-2 2 0,2-7-2 16,-2-3 0-16,0-7-2 0,-2-1 2 16,0-5 0-16,-2-3-4 0,0 0 4 15,-4-3 2-15,1 0 2 0,3 0-2 16,0-6 2-16,-2-5-1 0,-2-4-1 15,-1-4-2-15,7-4 1 0,-4-8 2 16,6-3 1-16,0-9-1 0,6-1 2 16,7 1-4-16,-1 4-1 0,-4 8 1 0,7 10-1 15,-5 5-1-15,-2 5 0 0,7 5 0 16,-3 3-2-16,9 3 2 16,-2 3 0-16,3 8 1 0,1 7-2 15,-2 6 2-15,-1 8-1 0,-5 9 0 16,-5 2 0-16,-6 5 0 0,0-5-8 0,-4-6-18 15,0-4 6-15,-2-10 10 0,-4-4 3 16,0-8 4-16,2-4-1 0,0-4 4 16,0-3 1-16,-1-3 1 0,-3-3 5 15,-2-5 2-15,4-1 10 0,-3-5 1 16,-1 0-7-16,2-5 1 0,2-7-3 16,1-1-3-16,5-13-3 0,0-3 0 15,7-1-4-15,5 2 0 0,3 11 0 16,-9 6 0-16,4 11 0 0,0 8 0 15,-1 0 0-15,7 4 3 0,3 5 0 16,4 0-1-16,1 5 0 0,-1 6-1 16,2 4 0-16,0 2-1 0,-7 8 0 15,3 6 0-15,-11 4 2 0,3 5-2 0,-7-2 1 16,-4-3-1-16,-2-2 0 0,0-7-13 16,0-3-4-16,4-3-1 0,-2-7 1 15,6-4 6-15,3-4 0 0,1-2 0 16,-4-3 4-16,7-4 4 15,-5-6 2-15,3-4 1 0,3-3 2 0,-5-3-1 16,3-2 2-16,-2-4 6 0,-1-5 4 16,7-5-2-16,-7-4-2 0,3-2 1 15,-4 5 6-15,-5 3 1 0,-1 13 3 16,-4 5-2-16,0 5-1 0,0 8-1 16,0 2-4-16,-2 1-3 0,-2 1-7 15,-3 8-2-15,-7 5-1 0,1 8-2 16,-3 6 2-16,-1-2 0 0,9 5 0 15,0 0 1-15,0-3-2 0,8 3 0 16,0 1 0-16,0-4-1 0,10-3 2 16,2-2-2-16,-1-2 2 0,9-5-1 15,-5-1 0-15,8-5 2 0,-1-4-2 0,-1-4 2 16,4-2 0-16,4-9 2 0,-2-4 1 16,-3-4-1-16,-1-1 5 0,-6-4 1 15,-7 0-1-15,-10-5 7 0,0-6-7 16,-4-3-4-16,-9-4-1 0,-3-2 0 15,-7 5-2-15,0 9-3 0,-3 10-8 16,-3 5-11-16,-2 8-2 0,6 5 4 16,4 2 4-16,0 9-8 0,5 3-2 15,-1 4 7-15,3 4 2 0,2 2-4 16,5 3-6-16,7-2-1 0,0-5-7 16,9-1-5-16,1-7 23 0,4-1 10 15,7-8-1-15,0-3 2 0,6-1 3 16,2-9 3-16,2-5 20 0,-3-1 15 15,1-2 2-15,-8-1 6 0,0 2-1 0,-9-1-10 16,3-3 5-16,-5 3 0 0,2-1-8 16,1 4-4-16,-5 4-7 0,-2 5-6 15,-2 2-3-15,9 4-4 0,-3 1-5 16,-2 10-1-16,9 4-1 0,-3 10 1 16,3 4 1-16,-3 5 0 0,1 2-1 15,-1 1 1-15,-5-6 0 0,7 1 2 16,-6-7-2-16,-1 0 1 0,1-5 0 15,-2-5-1-15,-3-8 1 0,-5-3-1 16,4-2 1-16,-4-2-1 0,0 0 3 16,0-5 2-16,0-3 1 0,0-7 2 0,0-5-5 15,0-2 0-15,0-4 1 16,0-8 1-16,4-3-2 0,0-11 0 16,8-2-2-16,-3-1 1 0,1 9-2 15,0 13-1-15,-8 9 1 0,0 10 1 16,-2 7-1-16,0 3-1 0,0 0-3 0,0 0-10 15,5 10-14-15,-1 5-12 0,0 4-10 16,2 9-8-16,0 1-21 0,-2 7-41 16,-2-5-128-16</inkml:trace>
  <inkml:trace contextRef="#ctx0" brushRef="#br0" timeOffset="49526.686">29533 3203 175 0,'0'0'221'16,"0"0"-170"-16,0 0-7 0,0 0 8 0,2-63 3 15,-2 58-7-15,0 2-11 0,0 3-3 16,0 0-5-16,0 0-6 0,0 0-12 16,0 0-3-16,0 9-8 0,-2 5-4 15,0 6 4-15,-6 6 1 0,3 4 2 16,-3 6-3-16,0 2 1 0,-2 4-1 15,3 0 3-15,3-4-3 0,2 1 0 16,2-6-10-16,0-1-19 0,0-2-17 0,0-6-18 16,0 0-15-16,-6-6-45 15,-4-8-139-15</inkml:trace>
  <inkml:trace contextRef="#ctx0" brushRef="#br0" timeOffset="49698.548">29304 3321 525 0,'0'0'48'0,"0"0"-22"0,0 0 24 16,0 0 6-16,0 0-24 0,0 0-19 15,0 0-3-15,0 0-2 0,0 0-8 16,28-52 0-16,-17 57-1 0,-1 6-2 16,3 3-20-16,1 1-20 0,-2 1-20 15,5-1-16-15,-7-4-48 0,-4 2-141 16</inkml:trace>
  <inkml:trace contextRef="#ctx0" brushRef="#br0" timeOffset="49886.032">29607 3367 482 0,'0'0'77'0,"0"0"-38"16,0 0 18-16,0 0 12 15,0 0-30-15,0 0-20 0,0 0-12 0,0 0-2 16,0 0-4-16,21-54-1 0,-21 54-3 15,0 3-19-15,0 5-22 0,-4 3-16 16,4 2-8-16,-4 0-22 0,-4-4-67 16,3-1-170-16</inkml:trace>
  <inkml:trace contextRef="#ctx0" brushRef="#br0" timeOffset="50683.104">29944 3305 350 0,'0'0'51'16,"0"0"7"-16,0 0 1 0,0 0-8 15,0 0-22-15,0 0-13 0,0 0-5 16,0 0-2-16,0 0-4 0,-47-3-5 16,38 15 0-16,3-2 0 0,2 1 1 15,2 2-1-15,2-1-1 0,0-2 1 16,4 1-2-16,4 1 1 0,5-5 1 16,1 2-3-16,7-6 3 0,2-1 2 15,2-4 4-15,4-4 4 0,2-3 2 0,2-4-4 16,-4 1-2-16,-3-5 4 0,-11 4 2 15,-5-2 4-15,-8 2 0 16,-2-2-5-16,0-5-2 0,-8 0-1 16,-4-1-7-16,-1 0 0 0,-7 2 0 0,-1 6-1 15,-2 5-1-15,-4 5-1 0,-2 3 2 16,2 6-2-16,-1 6-1 0,-1 7 2 16,6 2-3-16,0 1-2 0,2 3-1 15,5-2-2-15,6-1 3 0,1 1 4 16,7-3 0-16,2 0 1 0,0 2-1 15,11-1 0-15,1-2 2 0,2 3-1 16,7-5-2-16,6 1 3 0,2-4-3 16,4-6 3-16,2-2 2 0,4-4 0 15,-3-2-2-15,3-6 3 0,0-7 3 16,0-4 2-16,1-1-1 0,-3-4 1 16,-2-3-1-16,-4-7 0 0,-6 4 1 15,-5-5 1-15,-5-1 0 0,-7-4 0 0,-6-3-4 16,-2 1-4-16,-2 6-1 0,-10 8 2 15,-7 4-2-15,-1 11-1 0,1 4-2 16,-4 5-1-16,3 5-1 0,-3 9-2 16,-2 8 0-16,2 7-2 0,5 2 0 15,-3-1 0-15,9 3 5 0,3-5-2 16,3-1 3-16,6-3 1 0,0-2 0 16,8 0-1-16,3-3 3 0,3 3-1 15,11-4 0-15,2 4 1 0,6-3 0 16,2 0 0-16,0 0 1 0,0-6 2 15,-8 0 4-15,-6-1-1 0,-9-7 2 16,-10 2-3-16,0-1-4 0,-2-1 0 16,-4 4-1-16,-8-4 3 0,-5 3 0 0,1-1-3 15,-3-5-19-15,3 3-8 0,-3-3-16 16,0 0-16-16,3 0-10 0,-3-3-24 16,7-2-71-16,6-2-118 15</inkml:trace>
  <inkml:trace contextRef="#ctx0" brushRef="#br0" timeOffset="51105.179">30544 3314 125 0,'0'0'344'0,"0"0"-289"15,0 0 0-15,0 0 15 0,0 0-12 16,0 0-35-16,0 0-21 0,10-3-1 16,-4 22 1-16,1 4 6 0,-1 8 1 15,2 6-2-15,0 2-2 0,1 7-1 0,-5-4-1 16,2-3-2-16,0-8 0 0,2-3 0 15,-4-10 0-15,1-4-1 16,-1-4 0-16,-4-3-2 0,2-5-2 0,-2-2-1 16,0 0 4-16,0-5 1 0,0-3 4 15,0-7-1-15,-2-2-2 0,0-4-1 16,-7-4 1-16,-1-6-1 0,0-7 0 16,-1-8 0-16,-1-8 0 0,0-5 0 15,-1 0 0-15,3 3 1 0,0 7-1 16,3 10 0-16,1 8 1 0,6 11-1 15,0 3 0-15,0 8 0 0,6 0 0 16,3 2-1-16,5 2 0 0,3-1 0 16,9 3 0-16,5 0 1 0,0 3 0 15,5 2 2-15,-7 2 0 0,-7 3-1 16,-5 2 2-16,-7 3-1 0,-2 2-1 16,-8 5-1-16,0 2 0 0,-8 4 0 15,-6 5 2-15,-7 1-1 0,-2 3-1 0,-4 1-2 16,5 1-19-16,-7-2-19 0,0 3-30 15,0-6-33-15,0-1-80 0</inkml:trace>
  <inkml:trace contextRef="#ctx0" brushRef="#br0" timeOffset="51323.841">30903 3488 496 0,'0'0'72'0,"0"0"-40"16,0 0 11-16,0 0 15 0,0 0-13 0,0 0-24 16,0 0-17-16,0 0-1 0,29-11-3 15,-29 28 0-15,-8 5 0 16,-6-1 1-16,-1 1-1 0,-5 0-12 16,3-1-25-16,-2-5-29 0,5 0-20 15,-3-3-30-15,5-5-172 0</inkml:trace>
  <inkml:trace contextRef="#ctx0" brushRef="#br0" timeOffset="51620.696">31286 3127 308 0,'0'0'133'0,"0"0"-95"0,0 0 13 0,0 0 17 16,0 0-1-16,0 0-20 0,0 0-13 15,0 0 1-15,0 0-6 0,31-119-14 16,-29 119-6-16,-2 2-9 0,0 8-4 16,0 10-1-16,-2 5 5 0,-6 12-2 15,-5 5 2-15,-3 8 0 0,-1 4 2 16,-1 0-2-16,3-3-2 0,5-4-16 15,4-7-20-15,3-6-16 0,1-8-24 16,-2-1-9-16,-2-8-59 0,0-9-211 16</inkml:trace>
  <inkml:trace contextRef="#ctx0" brushRef="#br0" timeOffset="51776.914">31092 3248 528 0,'0'0'39'0,"0"0"-6"15,0 0 11-15,0 0 6 0,0 0-17 16,0 0-21-16,0 0-8 0,0 0-3 16,0 0-1-16,-3-42-6 0,3 56-30 15,0 1-10-15,5 1-5 0,-1 2-28 16,0-3-80-16</inkml:trace>
  <inkml:trace contextRef="#ctx0" brushRef="#br0" timeOffset="51964.315">31435 3332 468 0,'0'0'61'0,"0"0"-18"0,0 0-2 16,0 0 10-16,0 0-12 0,0 0-18 16,0 0-15-16,0 0-1 0,0 0-4 15,16-44-1-15,-18 44-29 0,-4 2-33 16,2 2-22-16,0-2-42 0,2 1-107 0</inkml:trace>
  <inkml:trace contextRef="#ctx0" brushRef="#br0" timeOffset="52761.014">31654 3282 450 0,'0'0'53'0,"0"0"-4"16,0 0 1-16,0 0 5 0,0 0-15 15,0 0-25-15,0 0-13 0,0 0-2 16,0 0 0-16,-33-16-1 0,33 23 0 16,0-1 0-16,0 2 0 0,2-1 0 0,4-2 0 15,6 1 0-15,5 0 1 0,2-1 0 16,5 0 1-16,3-5-1 16,4 0 1-16,2 0-1 0,2-2 2 15,-1-4 0-15,-3-5-2 0,-9-1 1 16,-7-4 1-16,-3-2-1 0,-6-3 4 0,-4-2-1 15,-2-5-1-15,-4-1 0 0,-4-2-1 16,-4 3 0-16,-1 2-1 0,-5 6-1 16,1 6 0-16,-2 3-1 0,1 6 1 15,-3 5-2-15,-4 4 0 0,1 9 1 16,-3 3-2-16,6 8 3 0,-2-3-2 16,11 0 2-16,-1 1-2 0,5-1 1 15,2 1 1-15,2-1-1 0,4 3-1 16,0-2 0-16,6 3 1 0,6-2 0 15,7-1 0-15,0 1 1 0,6-4 0 16,1-4 0-16,5-3 0 0,0-4 1 16,2-6 2-16,-2-2-3 0,-6 0-3 0,2-8-6 15,-4-3 2-15,4-4-3 0,-7-3-9 16,-3-3 2-16,0-4 8 0,-5-1-1 16,2-8 10-16,-1-5 0 0,-3-7 2 15,3-5-2-15,-1-2 3 0,-4 0 2 16,-2 4 10-16,-4 10 1 0,-2 9 4 15,0 10 1-15,0 9-1 0,0 4 0 16,-2 4-3-16,0 3-3 0,2 0-7 16,-4 3-7-16,0 7-1 0,-4 6-3 15,-3 9 4-15,1 1 0 0,6 7 2 16,-2 2-2-16,2 1 2 0,2 4-1 16,2 0 2-16,0 1-3 0,2-3 1 15,4-2-1-15,-2-2 1 0,4-4 1 16,1 0-1-16,1-5 0 0,-2 0 0 0,5-2 1 15,1-7-1-15,-2-4 0 0,5-3-1 16,-3-3 1-16,3-4 0 0,-1-2 1 16,1-5 0-16,-5-4 0 0,3-3 1 15,-5-4 0-15,-2-4 0 0,1-2-1 16,-7-7 0-16,0-3-2 0,-2-2 1 16,-6 1-1-16,-3 5 0 0,-1 5 0 15,-4 4-2-15,1 7-2 0,-3 4 0 16,-1 5-5-16,-4 3-7 0,1 5-4 15,-5 4-8-15,0 6-6 0,5 4-10 16,1 0-5-16,0 1-5 0,5-2-18 16,1 0-107-16</inkml:trace>
  <inkml:trace contextRef="#ctx0" brushRef="#br0" timeOffset="53292.183">32390 3231 432 0,'0'0'106'0,"0"0"-45"0,0 0 9 16,0 0-1-16,0 0-17 0,0 0-24 16,0 0-14-16,14-69-2 0,-14 69-5 15,0 7-7-15,0 4-4 0,4 4-2 16,-4 10 4-16,0 0 2 0,0 7 0 16,0-2 1-16,2 2-1 0,0 2 1 15,3-4-1-15,-1-1 0 0,6-4 1 16,0-3 0-16,1-1 0 0,-1-3 0 15,2-2-1-15,-1-5 0 0,-7-3-2 16,2-2-5-16,-2-3-1 0,-2-1 2 16,-2-2 2-16,0 0 0 0,2-2 4 0,-2-7 5 15,0-5-3-15,0-3-2 0,-4-2 1 16,0-5 0-16,-2-7 1 16,4-5-2-16,-2-3 0 0,0-10 1 15,-1 2 0-15,1-2-1 0,0 2 1 16,0 7 0-16,-2 4 2 0,2 5-2 0,0 7 1 15,-1 4-2-15,3 4 0 0,2 4 1 16,0 5-1-16,0 1 0 0,2 3-1 16,5 0 0-16,3-1 0 0,7-1-1 15,1 5 1-15,5 0-1 0,0 3 2 16,-1 3-1-16,1 3 1 0,-2-1 0 16,-5 3 0-16,1 2-1 0,-7 2 1 15,-4-1-1-15,-1 3 1 0,-5 2-2 16,0-1 1-16,-9 7 1 0,-3-4 1 15,-9 3 1-15,-4-3-2 0,1 4 3 16,-3-6-2-16,2-2-1 0,0-5 0 16,6-1-3-16,-3-5-13 0,1 2-2 0,2-5-8 15,-3 3-13-15,3-1-31 0,1-1-30 16,-1-1-50-16,2-1-233 0</inkml:trace>
  <inkml:trace contextRef="#ctx0" brushRef="#br0" timeOffset="58339.051">27528 4460 228 0,'0'0'44'0,"0"0"-18"15,0 0 1-15,0 0 17 0,0 0-4 16,0 0-4-16,0 0-5 0,-17-49-7 16,11 41-7-16,2 2 4 0,2-2 4 0,-2 3-14 15,4 2 1-15,0-1 1 0,0 2 0 16,0-4-4-16,0 3-2 0,4-3 3 15,2-1-5-15,4 1 0 0,3 0 1 16,-1 3-3-16,9 0 2 0,-2 2-2 16,-1 1-2-16,3 6 0 0,-5 4-1 15,9 6 1-15,-8 3-1 0,-1 5 0 16,-3 2 1-16,1 3-1 0,-8 0-1 16,-4 2 1-16,0-3 0 0,-2-2 0 15,0-4-3-15,0-1 1 0,-4-5-1 16,0-1 1-16,0-4 0 0,-2-3-1 15,0-4 2-15,-1 0 1 0,5-3 0 0,-2-1 2 16,0-1 2-16,-2-7 0 0,0 0-2 16,-5-3-1-16,7-4 1 0,2-2 0 15,-4-5-1-15,2-3 0 0,4-9 1 16,2 0-1-16,6-3 0 16,2 4-1-16,5 7 0 0,-3 2 0 0,3 8-1 15,-1 3 0-15,5 4-2 0,-3 3 3 16,9 3-1-16,-2 3 0 0,0 6 1 15,4 3 0-15,-7 7-1 0,-1 1 1 16,-1 8-2-16,-5 2 1 0,-7 5 0 16,2 3-2-16,-6-4-3 0,-2 0-10 15,-4-3 6-15,-4-3-7 0,4-6 1 16,0-3 1-16,-5-8 7 0,3-2 2 0,-4-4 2 16,2-2 4-16,-1 0 0 15,1-5 7-15,-2-1-3 0,4-2 1 16,-1-7 8-16,-1-1 2 0,0-2-3 0,4-4-2 15,4-9-2-15,0-2 0 0,6-10-3 16,8-3-3-16,1-1 1 0,6 1-3 16,-1 10 0-16,-3 8 0 0,-5 9-2 15,7 9 2-15,-9 2 0 0,9 7 4 16,-5 1 0-16,5 4-1 0,-5 7-3 16,3 8 1-16,-5 6-1 0,-6 7 0 15,3 4 0-15,-5 5 1 0,-4 1 0 16,-2 3-1-16,-7-6 3 0,5-5-3 15,4-5-9-15,0-5-7 0,0-7 4 16,9-2 1-16,3-4-1 0,0-5-3 16,5-3-7-16,2-3 0 0,3-3 1 15,-1-5 4-15,-2-4 7 0,-3-3 6 16,-6-1 4-16,1-6 3 0,-1-1-1 16,0-5 5-16,-3-7 11 0,-1-6-1 0,2-2 10 15,-2 1-10-15,-2 5 2 0,-4 5 0 16,2 10 3-16,-2 6-1 0,0 7-7 15,0 3-3-15,-2 2 2 0,2 2-4 16,0 2-4-16,-2 2-5 0,-2 5-3 16,-6 5-3-16,4 4 6 0,-1 2 1 15,-3 4-1-15,0-2 0 0,4 5-1 16,-1 0 1-16,7 1 0 0,-2 2 0 16,2 0 0-16,2 0 0 0,5-2 0 15,-1-1 0-15,6-5-1 0,1 0-1 16,-1-6 0-16,2-2 1 0,-1-8-1 0,5-1 1 15,-1-3 1-15,4-4 0 0,-1-6 1 16,-3-7 5-16,-1 0 6 0,-3-2 3 16,-5-3 0-16,-6-3-5 15,-2-7-1-15,-2-5-6 0,-6 0-1 16,-5-3-1-16,-3 7-1 0,-1 7-4 0,-3 7-15 16,-3 8-7-16,4 7-6 0,3 4 0 15,1 6-4-15,1 6 2 0,6 8-9 16,-1 1-4-16,-3 8-15 0,0 2-25 15,5 1-61-15</inkml:trace>
  <inkml:trace contextRef="#ctx0" brushRef="#br0" timeOffset="58683.358">28508 4482 305 0,'0'0'91'16,"0"0"-25"-16,0 0-13 0,0 0 3 15,0 0-10-15,0 0-9 0,20-180-2 16,-20 170 2-16,0 5-12 0,0 2-9 15,2 3-9-15,0 6-7 0,5 6-1 0,-1 7-4 16,0 4 5-16,0 8 1 0,0 3-1 16,7-1 1-16,-3 4 0 0,1-5-1 15,5-2 3-15,-4-4-3 0,1-6-1 16,-1-1 1-16,-3-7 1 0,1-3-1 16,-2-5 1-16,-2-1 0 0,-4-3 1 15,5-3 0-15,-3-5 1 0,6-6 3 16,-2 0-2-16,-3-6 3 0,3 0 2 15,-4-5 2-15,2-6-5 0,2-2-1 16,-1-8-2-16,-1-2-2 0,-2 2 0 16,-2 9-1-16,2 8-8 0,-4 12-6 15,0 6-2-15,-4 4-9 0,0 5-15 16,0 6-33-16,0 2-24 0,-1 6-27 0,3 0-72 16</inkml:trace>
  <inkml:trace contextRef="#ctx0" brushRef="#br0" timeOffset="59073.838">29483 4262 427 0,'0'0'70'0,"0"0"-22"15,0 0-18-15,0 0 13 0,0 0 2 0,0 0-18 16,0 0-19-16,0 0-8 15,0 0-2-15,-101-141 1 0,72 152-3 16,-2 3-7-16,0 1-2 0,8 4 1 16,1 1 2-16,1 1-1 0,6 1 1 0,3 0 1 15,4-3 4-15,0 0 3 0,8-3-1 16,0-4 1-16,4-2 2 0,2-1 0 16,8-3 0-16,1 1 3 0,5-1 5 15,5 0 5-15,2 1 3 0,10-3-1 16,1 2-1-16,1-1 0 0,-2 1-5 15,-6 0-1-15,-6-2 0 0,-9 0 0 16,-3-1 1-16,-7 0-3 0,-2 0-4 16,-4 3-1-16,0 3 0 0,-4 1 0 15,-8 5-1-15,-1-2 2 0,-7 4 1 16,-3-2-3-16,-2 1-2 0,-4-2-23 16,2-3-19-16,0 0-7 0,5-2-17 15,-1-3-22-15,2 0-74 0,7-3-44 0</inkml:trace>
  <inkml:trace contextRef="#ctx0" brushRef="#br0" timeOffset="59308.508">29366 4163 238 0,'0'0'221'0,"0"0"-179"0,0 0 1 16,0 0 14-16,0 0 12 0,0 0-15 15,0 0-18-15,0 0-11 0,8-154-8 16,-8 161-16-16,0 11-1 0,0 1-1 15,-2 10 1-15,0 3 4 0,0 5-2 16,0 7 0-16,2 4-1 0,0 2 2 16,0 4-3-16,0-6 2 0,8-1-2 15,-2-4 2-15,4-7-1 0,5-2-1 0,-5-6-7 16,5-2-13-16,-1-4-13 0,-4-1-21 16,5-5-24-16,-5-7-21 15,-4-4-82-15</inkml:trace>
  <inkml:trace contextRef="#ctx0" brushRef="#br0" timeOffset="59558.63">29756 4151 532 0,'0'0'55'15,"0"0"-13"-15,0 0 24 0,0 0-8 16,0 0-19-16,0 0-22 0,0 0-10 15,0 0-5-15,0 0-2 0,8 4 0 16,-5 24 1-16,-1 3 1 0,0 7 2 16,-2 6-4-16,0 4 1 0,0 0 0 0,0-1 0 15,-2-2-1-15,2-8-7 0,2 0-22 16,0-6-20-16,0-2-25 0,-2-5-26 16,-2-6-100-16</inkml:trace>
  <inkml:trace contextRef="#ctx0" brushRef="#br0" timeOffset="59808.571">30199 4533 493 0,'0'0'53'0,"0"0"-17"0,0 0 10 15,0 0 8-15,0 0-18 16,0 0-25-16,0 0-11 0,0 0-2 16,0 0 2-16,6 40 2 0,-8-17 0 0,-5 2 0 15,-7 0-1-15,0 0 0 0,-7-2-1 16,0-1-14-16,-4 1-27 0,-1-3-30 16,1-3-29-16,2-5-138 0</inkml:trace>
  <inkml:trace contextRef="#ctx0" brushRef="#br0" timeOffset="60683.439">30891 4146 302 0,'0'0'70'0,"0"0"-19"15,0 0 8-15,0 0 3 0,0 0-8 0,0 0-10 16,8-55-12-16,-8 56-13 0,0 10-16 15,0 4-3-15,-2 13 0 0,-2 6 3 16,-2 9 2-16,0 4 2 16,0 2-6-16,-1 3 0 0,5-1 2 15,-2-5-3-15,4-3-1 0,0-9-21 0,0-4-17 16,0-2-8-16,0-10-20 0,0-2-44 16,-8-5-119-16</inkml:trace>
  <inkml:trace contextRef="#ctx0" brushRef="#br0" timeOffset="60855.373">30593 4310 521 0,'0'0'49'0,"0"0"-31"0,0 0 22 16,0 0 13-16,0 0-23 0,0 0-20 15,0 0-9-15,0 0-1 0,0 0-1 0,75-20-1 16,-61 35-24-16,-1 1-27 0,-3-2-19 15,2-2-36-15,-3 0-128 0</inkml:trace>
  <inkml:trace contextRef="#ctx0" brushRef="#br0" timeOffset="61027.371">31054 4344 535 0,'0'0'29'0,"0"0"-5"15,0 0 20-15,0 0 3 0,0 0-22 16,0 0-17-16,0 0-7 0,0 0-1 16,0 0-27-16,11-23-32 0,-9 29-9 15,-2-1-34-15,0-2-82 0</inkml:trace>
  <inkml:trace contextRef="#ctx0" brushRef="#br0" timeOffset="62168.172">31431 4280 464 0,'0'0'25'0,"0"0"3"16,0 0-1-16,0 0 14 0,0 0-11 16,0 0-18-16,0 0-5 0,0 0 1 0,0 0-6 15,-65-30-2-15,59 42-1 16,-2 3 1-16,4 0 0 0,0 0 0 15,2 3 0-15,2-5 0 0,2 4-1 16,8-6-1-16,2-2 1 0,9-3 0 16,0-5 1-16,4-1 1 0,4-1 0 0,2-8-1 15,0-2 0-15,0-3 3 0,0-3 1 16,-5-1 6-16,-3-1 4 0,-4 0-1 16,-9-5 3-16,-2 4 3 0,-6-7-7 15,-2 1-1-15,-4-3-6 0,-6 2-1 16,-7 6-1-16,-1 3-1 0,-5 5-2 15,2 6 0-15,-3 7-2 0,-5 0 1 16,0 10-1-16,0 6 1 0,0 6 0 16,4 6 0-16,0 2 0 0,3 4-1 15,7 0-3-15,1 1-3 0,5-1 0 16,5-1 2-16,2 0 1 0,0-4 1 16,2 0-5-16,4-1-5 0,4-3 0 0,9-2 2 15,2-4 1-15,5-4 0 0,10-4 4 16,1-3-3-16,4-7 2 15,4-1 2-15,5-4-2 0,-1-6-2 0,3-2-1 16,-2-4 7-16,-3-2 4 16,-6-4 0-16,-6-1 0 0,-6-5 1 15,-6-6 11-15,-2-3 7 0,-5-8-1 0,-2 0 5 16,-3 4 1-16,-9 3-10 0,0 10 1 16,-4 7 1-16,-11 2-1 0,3 8-4 15,-3 4-7-15,1 5-2 0,-1 2-2 16,-3 9-1-16,-1 8-1 0,-2 2-1 15,3 5 3-15,1 4-2 0,1 0 2 16,3 2-1-16,5-2 1 0,0-2-1 16,6 1 1-16,0-2 0 0,2-2 0 0,6-4-1 15,2 0 1-15,2-3 0 16,5-4 0-16,1 0 0 0,7-8 0 16,-4 0 1-16,4-4 0 0,-5 0 0 0,1-1 0 15,-5-6 1-15,-1-3 0 0,-3-2-1 16,-4-3 3-16,2 0 2 0,-3-8 6 15,-3-2-5-15,0-8-1 0,0-4 1 16,2 2-2-16,0 3-2 16,0 9-2-16,0 11 0 0,-4 4-1 0,0 8 1 15,0 0-1-15,0 3-1 0,0 9-3 16,2 2-5-16,0 8 7 0,3 0 2 16,1 5 0-16,2-4 0 0,0 1 0 15,5-1 1-15,-5 2-1 0,2-3 0 16,-1-2 0-16,1-5-9 0,-2-2-17 15,0-4-11-15,1-3-11 0,-1-5 3 16,2-1 3-16,5-8 1 0,-5-3-16 16,3-2-34-16,-5-2-31 0,-4-4 32 0,-4-1 42 15,0-9 34-15,-6-4 14 0,-5-6 103 16,1-4-19-16,4 1-13 0,-4 1 7 16,1 9-12-16,3 7-7 0,4 12-7 15,2 4-8-15,0 7-13 0,0 2-9 16,2 5-18-16,6 8-4 0,3 2 0 15,3 3 2-15,7 7 4 0,-1-1 1 16,5 4 0-16,4 0 0 0,4-3-4 16,0 1 0-16,2-4 0 0,3 0-1 15,-5-8 0-15,-2-3-2 0,-6-7 0 16,-9-4-10-16,-6 0 2 0,-5-7 2 16,-5-5 3-16,-5-1 3 0,-5-6-2 0,0 0-2 15,-3-5 3-15,1 2 1 0,0-1 1 16,3 1 7-16,-5 7 7 15,6 5 1-15,-1 6 3 0,-3 4-5 16,2 9-8-16,-9 8-6 0,2 5-4 16,-3 7 4-16,3 5 0 0,-1 3-1 15,-1 4 1-15,-2 4-1 0,-1 0-16 0,-3 4-39 16,-6-7-49-16,-6-5-37 0</inkml:trace>
  <inkml:trace contextRef="#ctx0" brushRef="#br0" timeOffset="63824.202">27422 5468 294 0,'0'0'51'0,"0"0"1"0,0 0 2 15,0 0 6-15,0 0-13 0,0 0-13 16,0 0-7-16,0 0-6 0,0 0-6 16,5-86-2-16,-3 83-6 0,2 3-1 15,-2 0-3-15,10 3-3 0,-1 6 0 16,-1 0-2-16,6 8 1 0,-5 0 1 16,1 5 0-16,3 3 0 0,-5 3 0 15,4 3 1-15,-3 1-1 0,-3 2 1 16,0-4 0-16,3 0 0 0,-3-7-1 15,-6-4-2-15,4-6-4 0,-6-4 3 16,0-4 0-16,0-2 3 0,0-3-1 16,0 0-3-16,-6 0 4 0,2-2 2 0,-4-2 1 15,-3-4 0-15,3 0-3 0,4-6 1 16,-2 0 0-16,2-6-1 0,-1-5 0 16,1-4 2-16,4-4-1 0,4-2-1 15,3 2 0-15,1 5 0 0,0 8 1 16,5 3-1-16,-1 6 0 0,-4 5 0 15,11 2-1-15,-5 2 1 0,11 2 0 16,-2 8 0-16,-3 4 1 0,5 5-2 16,0 2 0-16,-10 9 1 0,5 0-1 15,-9 2 1-15,-5-2 0 0,0 0 0 16,-2-3 0-16,-4-3 0 0,0-3-2 16,0-1-5-16,0-7-4 0,0-2 2 15,0-3 3-15,-2-4 5 0,0-2-1 0,-2 0 2 16,-2-6 2-16,-1-3 0 0,1-3 2 15,-2-1 1-15,-2-3 1 16,5-3 2-16,1-2-1 0,2-2-1 16,2-9 6-16,2-5-6 0,5-3-6 15,7-2 0-15,-2 2 1 0,5 7-1 0,0 8-1 16,-5 7 1-16,4 10-1 0,-3 5 0 16,8 3 0-16,-1 5 0 0,1 10-2 15,0 2 2-15,-5 8 0 0,-4 5-1 16,-1 5 2-16,-7 4 0 0,-2 1-1 15,0-3 1-15,0-4-9 0,-2-5-5 16,4-4 1-16,2-7 4 0,5-1 3 16,-3-7-8-16,4-1 0 0,5-7 2 15,-5-1 6-15,9-1-2 0,0-7 2 16,-3-1 1-16,-1-4 3 0,-7-3 2 16,3 0 0-16,-5-6 0 0,-2 1 4 15,-2-5 7-15,-2-5 5 0,-2-5 5 0,0-4-4 16,0 4 0-16,0 5 1 0,0 5 0 15,0 9 2-15,-6 6-1 0,2 3-6 16,-2 5-4-16,-2 3-6 0,-1 0-3 16,-1 9-2-16,-2 4 0 15,1 4 1-15,-1 0 0 0,-1 4 1 0,5-2 0 16,0 3 0-16,0-1 0 0,1 4-1 16,7-3 1-16,0 3 0 0,0 0-2 15,7-1 2-15,3-2-3 0,-2 0-1 16,7-4-2-16,1-1 2 0,1-1 3 15,-1-7-2-15,9-2 2 0,-8-4 0 16,7-3 1-16,-5-4 1 0,2-5 0 16,1-7 0-16,-9-2 1 0,5-1 0 15,-9-4-1-15,-3-2 7 0,-6-7-4 0,0-7-3 16,-8-5 2-16,-1-5-1 16,-5 2-2-16,4 7 1 0,-1 8-2 15,-3 10-5-15,5 10-5 0,1 9 2 0,-4 3-3 16,4 7-6-16,-1 10-11 0,-1 5 1 15,0 1 7-15,3 4-1 0,5 0 2 16,0 1-6-16,2-3-15 0,4-5-15 16,7-3 22-16,5-6 31 0,-1-3 3 15,7-5 0-15,-1-3 0 0,0-2 3 16,4-7 19-16,-3-2 16 0,-7-4 4 16,1 2-1-16,-3-5-3 0,-5 4-2 15,4 2 2-15,1-1-5 0,-5 4-4 16,9 2-6-16,-3 4-13 0,3 3-2 15,-3 7-3-15,5 5-2 0,-3 5-1 16,5 5 0-16,-5 6 0 0,5 1 1 16,-6 1 0-16,3-1-2 0,-7-3-1 0,1-1 0 15,-4-6 0-15,-4-2 1 0,-2-5 0 16,3-6 0-16,-5-1-1 0,2-4 1 16,-2-1 1-16,0 0-1 0,0 0 1 15,0-1 1-15,0-4 3 0,0-3 3 16,2-4 1-16,0-4-4 0,4-2-3 15,-2-7 0-15,0-1 0 0,0-8 0 16,-2-5-1-16,0-4-1 0,3 1 1 16,-3-1-2-16,0 14 0 0,0 10 0 15,2 9-3-15,-4 7-4 0,0 3-6 16,2 2-7-16,2 6-21 0,4 4-27 16,3 5 10-16,7 3-8 0,1 2-24 15,2 1-67-15</inkml:trace>
  <inkml:trace contextRef="#ctx0" brushRef="#br0" timeOffset="64230.419">29446 5374 123 0,'0'0'341'0,"0"0"-297"0,0 0-8 15,0 0 16-15,0 0 7 0,41-132-10 16,-38 121-14-16,-3-1-11 0,0 2-4 16,-7 1-6-16,-3 3-8 0,-7 0-5 15,1 3-1-15,-11 3-1 0,-2 0-1 16,0 8-2-16,-2 2-4 0,6 4-2 16,3 3 4-16,1-3 1 0,6 2-1 0,5-1 1 15,2-2 1-15,6 2 2 0,2-1 1 16,0 1-1-16,2 0 0 0,2 2 2 15,10 1-1-15,-3-4 2 0,7 7-1 16,1-2 0-16,6 2 2 0,0 0-1 16,4-1-1-16,2-1 1 0,0-2 1 15,-2-2 2-15,-1-2 0 0,-5-5 0 16,-10-1 2-16,-3-3 2 0,-4-3-4 16,-4 5-1-16,-2-3-3 0,0 5 0 15,-8-1 1-15,-2 0 2 0,-3 2 0 16,-5-3-3-16,1 1-9 0,-8-3-15 15,-6 1-23-15,-2 0-30 0,-6-5-23 16,6 0-99-16</inkml:trace>
  <inkml:trace contextRef="#ctx0" brushRef="#br0" timeOffset="64464.716">29322 5291 510 0,'0'0'57'16,"0"0"-11"-16,0 0 6 0,0 0 15 15,0 0-23-15,0 0-19 0,0 0-13 16,0 0-5-16,31-81-7 0,-27 99 1 16,5 4-1-16,-3 7 4 0,0 6-2 15,-4 5 1-15,2 6 0 0,-2 4-1 16,-2 2 0-16,2 0-1 0,-2-5 1 16,4-6-2-16,5-6-9 0,-1-4-13 0,-4-7-4 15,6-4-15-15,3-2-16 16,-3-8-13-16,-2-4-19 0,1-3-50 15,-1-3-248-15</inkml:trace>
  <inkml:trace contextRef="#ctx0" brushRef="#br0" timeOffset="64933.562">29882 5281 382 0,'0'0'180'16,"0"0"-140"-16,0 0-14 0,0 0 24 15,0 0-2-15,0 0-27 0,0 0-11 16,0 0 2-16,0 0-1 0,69-31-6 16,-67 40-1-16,-2-1-3 0,0 3 1 15,-7 0-1-15,-7 1 0 0,-5 1 1 16,-1 0 0-16,-7-2-2 0,-2-3-6 16,0 0-6-16,-2-5-1 0,0-2-6 15,8-1-1-15,11-1 2 0,-1-5 7 0,5-2 6 16,4 0 4-16,-2-4-2 0,4-1 1 15,2-5 1-15,0-4 1 0,8-3 1 16,6-1 2-16,1 4 8 16,1 2-3-16,1 3-1 0,4 9 2 15,-3 1-3-15,7 7 1 0,6 0-3 0,0 7-1 16,-2 7-1-16,-6 5-1 0,-3 5 3 16,-11 6-1-16,-5 10-2 0,-10 5-1 15,-13 5 3-15,-6-1 0 0,-2-4-2 16,5-7-1-16,5-9 0 0,5-8-2 15,3-5 2-15,9-4 0 0,-2-4-1 16,2-2 0-16,0-1 1 0,0-2 0 16,0-3 0-16,2 3 1 0,7-3-1 15,1 0 0-15,0 0-14 0,9 0-20 16,-3 0-27-16,5-5-28 0,-2-4-44 16,-3 2-219-16</inkml:trace>
  <inkml:trace contextRef="#ctx0" brushRef="#br0" timeOffset="65121.003">30248 5553 556 0,'0'0'62'16,"0"0"-1"-16,0 0-4 0,0 0 0 16,0 0-17-16,0 0-25 0,0 0-13 15,0 0 0-15,4 0 2 0,3 16-1 16,-5 1-1-16,-2 6-1 0,-5 2 1 15,-5 4-2-15,-2-1-6 0,-9 1-35 16,2-2-33-16,-5-2-60 0,-3-10-117 16</inkml:trace>
  <inkml:trace contextRef="#ctx0" brushRef="#br0" timeOffset="65620.887">30817 5055 469 0,'0'0'52'16,"0"0"-19"-16,0 0-1 0,0 0 24 16,0 0-5-16,0 0-18 0,0 0-14 15,47-70-3-15,-47 78-4 0,0 9-9 16,0 6-1-16,0 5 1 0,-6 9 1 16,-2 6 1-16,-3 6-2 0,3 6-2 15,-4-2 0-15,1 1 0 0,5-6-1 16,4-5-8-16,0-5-20 0,2-6 1 15,0-4-16-15,0-5-15 0,-2-6-17 0,-4-3-68 16,-3-6-252-16</inkml:trace>
  <inkml:trace contextRef="#ctx0" brushRef="#br0" timeOffset="65792.776">30641 5190 541 0,'0'0'57'0,"0"0"-35"0,0 0-3 16,0 0 21-16,0 0-9 0,0 0-25 16,0 0-5-16,0 0-1 0,0 0 0 0,39-13-1 15,-31 24-12-15,1 1-19 16,-1-2-12-16,0 5-11 0,1-4-30 16,-1-2-97-16</inkml:trace>
  <inkml:trace contextRef="#ctx0" brushRef="#br0" timeOffset="65980.371">30978 5306 575 0,'0'0'52'16,"0"0"-27"-16,0 0 25 0,0 0-6 16,0 0-23-16,0 0-16 0,0 0-2 15,0 0-3-15,0 0 0 0,31-40-9 16,-29 43-19-16,2 3-16 0,-2 1-29 15,-2-1-14-15,0 1-62 0,0-4-177 16</inkml:trace>
  <inkml:trace contextRef="#ctx0" brushRef="#br0" timeOffset="66823.939">31350 5241 464 0,'0'0'51'0,"0"0"-8"16,0 0-3-16,0 0 4 0,0 0-12 16,0 0-11-16,0 0-6 0,0 0-4 15,0 0-6-15,-39-47-5 0,30 53 0 16,3 1-2-16,-2 3 1 0,0 1 1 16,1-3 0-16,5 3 0 0,0-2-1 15,2-1-1-15,0 1 2 0,9-1-1 16,1-3 1-16,4 1-1 0,5-3 2 15,4 0 0-15,-1-3 0 0,7-2 1 16,0-5-1-16,0-3-1 0,2-2 2 16,-4-2-2-16,-4 0 0 0,-2 0 0 15,-11-1 2-15,-4 1 0 0,-4-5 0 0,-2-1 2 16,-8-3-2-16,-2 0-1 16,-5 1 0-16,-1 0-1 0,-1 7 1 0,1 2-1 15,-3 7 0-15,0 5-1 0,-3 1-2 16,-1 7 1-16,-4 6 2 0,0 5-1 15,2 2-1-15,-2-1 2 0,5 4-1 16,3 1 1-16,3 0-3 0,3 2 2 16,5-1 0-16,4 0 1 0,0 3-2 15,4-2 1-15,2-1 1 0,6-2 0 16,2-1 1-16,9-2-1 0,-1 0 0 16,7-6 2-16,4-3-1 0,2-3-1 15,2-3 2-15,2-4-2 0,1-1-1 16,1-9-6-16,-2 1-7 0,2-4-7 15,-2-4 1-15,-2-3-7 0,-6-2-5 16,-2-1 1-16,-8-4 10 0,-3-4 11 0,-8 0 9 16,0-8 1-16,-1-5 1 15,-3-4 5-15,0-1 15 0,-2 1-4 0,0 6 1 16,-2 7 7-16,-2 11 6 0,1 6-1 16,1 9 0-16,0 2-9 0,2 6-5 15,0 0-4-15,-2 3-11 0,0 11-1 16,-2 6 0-16,-2 5 1 0,0 6 1 15,-1 4 1-15,3 3-1 0,0 3 0 16,2 4 0-16,2-1 2 0,0 0-3 16,4-3-1-16,4-4 2 0,7-3-2 15,-3-5 1-15,3-1 0 0,1-8-1 16,1-4 1-16,-1-2 0 0,5-9 0 16,-2-2 0-16,3-3 1 0,3-2 0 15,-2-6 0-15,0-2 1 0,-5-5-1 16,-3 0 0-16,-5-2 0 0,-6-5 1 0,-4-2 0 15,0-3-1-15,-6-3-1 0,-6 3 0 16,1 2-1-16,-7 2 0 0,-1 9-1 16,-2 5-2-16,-5 6 2 0,1 3-4 15,-2 6-9-15,-2 6-4 0,6 2-2 16,-2 1-3-16,7 4-17 0,-1 0-9 16,5 2-9-16,3-2-19 0,3-3-82 15,6-3-133-15</inkml:trace>
  <inkml:trace contextRef="#ctx0" brushRef="#br0" timeOffset="67214.415">32073 5247 423 0,'0'0'75'16,"0"0"-5"-16,0 0-19 0,0 0 10 15,0 0-10-15,0 0-23 16,0 0-10-16,7-123-2 0,-7 120 0 15,0 3-5-15,0 0-4 0,4 3-7 0,2 4-2 16,2 7-2-16,5 3 4 0,-1 0 0 16,7 4 0-16,-3 1 0 0,3-3 2 15,-1 1-2-15,3 0 2 0,-2-3-2 16,-1-1 0-16,-3-4-5 0,-1-3-4 16,-6-3-8-16,1-4-7 0,-5-2-4 15,-2 0 2-15,-2-4 5 0,0-6 13 16,-2-1 5-16,-4-4-10 0,-3-3 7 15,1 0 3-15,-2-4 3 0,-1-4 5 16,5-5 16-16,-4-1 9 0,2 3-4 16,1 3-4-16,1 11 5 0,4 4-3 15,0 4-2-15,0 6 0 0,0 1-7 16,-2 10-14-16,-4 5-1 0,-3 11-3 0,1 6 3 16,-5 6 1-16,5 2-1 0,-4 4 0 15,-3 0-1-15,5 1-11 0,-5-4-31 16,1-3-26-16,-5-4-28 0,-4-8-57 15,2-5-215-15</inkml:trace>
  <inkml:trace contextRef="#ctx0" brushRef="#br0" timeOffset="68870.711">27532 6420 29 0,'0'0'319'16,"0"0"-276"-16,0 0 2 0,0 0 1 16,0 0 3-16,0 0-10 0,0-67-14 15,2 60-7-15,2-2 0 0,2 3-2 16,-1 1-3-16,-1 2-6 0,2 2-1 16,-4 1 0-16,4 1-1 0,7 7-3 15,-1 4-2-15,-4 8 2 0,9 2 0 16,-7 6 1-16,2 1-3 0,1 5 3 15,-5 4-2-15,-2-3 0 0,-2 2 0 0,5-3-1 16,-7-7 1-16,2 0-1 16,-2-10 0-16,-2-1-2 0,2-7-1 15,-2-1 1-15,0-4 2 0,0-3-2 16,-2 1-1-16,2-2 3 0,-2 0 1 0,0 0 0 16,-2-4 3-16,-2-5-1 0,-1-2-3 15,5-2 2-15,-2-4-1 0,0-4 0 16,0-4 0-16,0-4 2 0,4-9-1 15,0-3 0-15,4-1-1 0,4 0-1 16,-2 7 1-16,5 8-1 0,-1 4 1 16,0 10-1-16,3 3 0 0,3 2 1 15,3 5-1-15,-1 1 2 0,5 2 0 16,-4 5-1-16,2 9 1 0,1 3-2 16,-3 8 0-16,-5 6 0 0,-1 7 0 15,-7 6 0-15,2 2 0 0,-6-1 0 16,-2-6-3-16,0-2-5 0,-2-11-5 0,-4-4 3 15,4-5 4-15,2-9 4 0,-2-3 2 16,2-2 0-16,-4-2 0 0,2-1 2 16,-5 0 1-16,1-4 2 0,-4-4 0 15,0 0 4-15,3-3 0 0,-3-2-1 16,0-3-1-16,4 0-2 0,-3-6 0 16,3-3-2-16,0-7-1 0,6-6 0 15,0-1-1-15,10-1-1 0,1 5 0 16,-3 4 1-16,8 8-1 0,-3 6 1 15,3 1-1-15,1 6 3 0,8-1 2 16,-1 6 1-16,1 2-2 0,6 3 1 16,0 3-2-16,-2 4 1 0,0 8 2 15,-4 2-6-15,-6 5 2 0,-1 2 0 0,-5 5 1 16,-3 5-3-16,-6-2 1 0,-4 5 1 16,0-4-2-16,-10 1 0 15,3-5 0-15,-3-2-3 0,0-6-8 16,-1-1-3-16,3-4-1 0,2-5 3 15,0-2 1-15,2-3-6 0,4-3-4 0,-4-1 0 16,4-2 0-16,0 0-2 0,0-5 7 16,6-4-2-16,0-5-15 0,4-1 6 15,7-4-2-15,-3-3 4 0,9-1 5 16,-4-5 19-16,5-1 1 0,-5-4 0 16,0-4 11-16,1 1 17 0,-7-1 4 15,1 6 7-15,-4 7-12 0,-5 5 9 16,1 7 2-16,-4 2-2 0,0 4-5 15,-2 3-8-15,2 0-6 0,-2 3-5 16,0 0-4-16,0 0-4 0,0 3-4 16,-4 3-1-16,-4 7 0 0,1 2 0 15,-3 2 1-15,0 2 0 0,4 2 0 0,-5-1 0 16,1 2 1-16,6 0-1 0,-2 0 0 16,3-1-1-16,3 2 1 0,0-1-1 15,0 0-7-15,3 1 6 0,7-1 0 16,6 1 2-16,-3-5-1 0,10 0 1 15,-1-3 0-15,3-7 0 0,4-2 1 16,2-6 1-16,-2 0-1 0,0-7 1 16,-6-3 2-16,-5-1-1 0,-1-3-1 15,-7-1 3-15,-2-1 0 0,-3-4 1 16,-1-4 2-16,-4-2-3 0,0-8-1 16,-9-4-4-16,1-4 1 0,2-2-1 15,-11 4 0-15,5 8 0 0,-11 8-3 16,-2 9-10-16,-1 10-7 0,-5 4-15 15,2 4-5-15,0 9-15 0,0 9-9 0,4 5-11 16,6 1-41-16,1 1-116 0</inkml:trace>
  <inkml:trace contextRef="#ctx0" brushRef="#br0" timeOffset="69261.165">28499 6493 360 0,'0'0'89'15,"0"0"-29"-15,0 0-16 0,0 0 15 16,0 0-6-16,0 0-15 0,46-122-12 16,-40 116 0-16,-4 3-4 0,4 1-5 15,-2 2-7-15,9 3-7 0,-3 5 0 16,1 3 0-16,5 7-3 0,-1 2 1 16,-1 7 1-16,0 4 0 0,1 1-1 15,-1 1 0-15,-3-1 0 0,9-2 0 16,-7-8 0-16,3-6-1 0,-1-3 2 15,-5-4-2-15,3-3 0 0,-9-3 0 16,4-3 0-16,2 0 1 0,-1-4 2 0,1-7 1 16,-4-1 8-16,4-2 1 15,-1-2-5-15,-7-5 1 0,2-3 0 0,-2-3-2 16,0-7-4-16,-2-7 1 0,2-4-3 16,4-3 0-16,-4 8-1 0,0 7-3 15,-2 12-3-15,0 8 0 0,0 4-2 16,0 7-3-16,0 2-9 0,3 0-10 15,-3 5-17-15,2 5-24 0,0 2 5 16,2 6-7-16,-2 3-21 0,-2-3-106 16</inkml:trace>
  <inkml:trace contextRef="#ctx0" brushRef="#br0" timeOffset="69839.235">29539 6368 304 0,'0'0'103'15,"0"0"-36"-15,0 0-19 0,0 0 8 0,0 0 2 16,0 0-15-16,0 0-7 0,0 0-6 16,66-132-7-16,-66 120-5 0,-2-2-4 15,-6-1-7-15,-2-1-3 0,-3 1-3 16,-5 2-1-16,1 2 0 0,-4 5-2 15,1 6 1-15,1 0-1 16,-2 2-1-16,3 8-4 0,-1 3 0 0,5 1 0 16,-3 1 2-16,7 1 2 0,2 1 0 15,4 0 1-15,1-2 0 0,3 2 0 16,0-1 0-16,7-1 1 0,1 4 1 16,2-4 0-16,7 2 0 0,-1-1 1 15,9 1-1-15,0-2 2 0,2 1-1 16,4-1 1-16,-2-4 2 0,8 0 1 15,0 0-2-15,-4-2 2 0,-2-1 2 0,-8-4-2 16,-9 0 2-16,-5-1-1 0,-7 0 0 16,-2 0-4-16,0 2-1 0,-6 2 1 15,-9 1 1-15,3 1 0 16,-9 2-1-16,-2-3-1 0,-4 1-1 0,-1-1-13 16,-4-3-5-16,4-2-18 0,-3-2-21 15,0-1-15-15,4 0-10 0,0-5-41 16,4-1-119-16</inkml:trace>
  <inkml:trace contextRef="#ctx0" brushRef="#br0" timeOffset="70073.557">29545 6168 367 0,'0'0'139'0,"0"0"-84"0,0 0-8 15,0 0 22-15,0 0 0 0,0 0-23 16,0 0-28-16,0 0-8 0,11-71-5 15,-11 88-3-15,0 11 3 0,0 4 3 0,0 1 2 16,0 7-2-16,0-1-2 0,2 6-2 16,2 1-2-16,0-1 0 0,2 2 0 15,0-6-1-15,3-9-1 0,5-3 0 16,1-5-7-16,1-7 0 0,1-4-6 16,1-4-12-16,-5-3-21 0,3-3-27 15,-5-3-26-15,-7 0-39 0,-4-6-257 16</inkml:trace>
  <inkml:trace contextRef="#ctx0" brushRef="#br0" timeOffset="70651.461">29855 6259 7 0,'0'0'308'0,"0"0"-260"0,0 0-1 15,0 0 3-15,0 0-6 0,0 0-8 16,0 0-10-16,0 0-3 0,0 0 0 15,-8-170-4-15,16 158 1 0,3 1-2 16,-1 2 1-16,-2 4-2 0,7 2 0 16,-3 0-6-16,7 3-4 0,-1 3-2 15,5 3-3-15,0 5 0 0,0 2-2 16,-1 2 0-16,1 0 1 0,-4 4-1 0,-7 4 0 16,-6-1 0-16,-6 0 0 0,-2-1-3 15,-10-1-1-15,-3 0-2 0,-5 1 0 16,1-3-3-16,-4-2 0 0,3-2-5 15,5-2 3-15,3-6 4 0,2 3-1 16,-1-5 2-16,5 0 2 0,0-1 4 16,4-3 0-16,2 0 0 0,0 0 1 15,2 0 2-15,2 0 3 0,4 0 1 16,5-4 6-16,3 2-1 0,3-1 3 16,6 3-2-16,1 0-4 0,3 3-3 15,0 6 2-15,2 2 2 0,-2 0-3 16,-6 4 0-16,2 2-1 0,-13 2 0 15,-1 1-3-15,-7-1 0 0,-4-1 1 16,-7 3-3-16,-5 0 1 0,-2-1 0 0,-7-4-2 16,0 2-21-16,-2-4-6 0,-5-3-17 15,3-3-35-15,-2-3-26 16,4-1-78-16</inkml:trace>
  <inkml:trace contextRef="#ctx0" brushRef="#br0" timeOffset="70948.265">30517 6620 464 0,'0'0'102'16,"0"0"-48"-16,0 0-3 0,0 0 20 0,0 0-12 16,0 0-22-16,0 0-17 0,0 0-5 15,16-23-5-15,-20 34-8 0,-4 1-1 16,-6 2 1-16,1 5 1 0,-5-1-3 16,-1 2-4-16,-2 1-19 0,-4-1-15 15,3 0-21-15,-3-3-42 0,-4-2-49 16,0-2-222-16</inkml:trace>
  <inkml:trace contextRef="#ctx0" brushRef="#br0" timeOffset="71604.445">31245 6106 402 0,'0'0'63'16,"0"0"-24"-16,0 0 2 0,0 0 14 0,0 0 2 16,0 0-17-16,0 0-19 0,0 0-9 15,0-26-3-15,2 38-5 16,-2 7 3-16,0 6 4 0,0 3-2 16,0 4-6-16,-2 5 1 0,-5 2-2 0,3 1-1 15,2 0 0-15,0-2-1 0,2-3-5 16,0-1-18-16,0-7-13 0,0 0-21 15,-4-7-16-15,-2-4-36 0,-5-2-164 16</inkml:trace>
  <inkml:trace contextRef="#ctx0" brushRef="#br0" timeOffset="71791.875">31036 6326 519 0,'0'0'73'15,"0"0"-34"-15,0 0-21 0,0 0 26 0,0 0-5 16,0 0-18-16,0 0-15 0,0 0-2 16,0 0-4-16,12-40 0 0,-12 46-4 15,2-3-9-15,0 6-9 0,4-1-14 16,1 1-10-16,3-1-15 0,0-3-27 16,1 2-79-16</inkml:trace>
  <inkml:trace contextRef="#ctx0" brushRef="#br0" timeOffset="71994.915">31397 6341 558 0,'0'0'44'16,"0"0"-28"-16,0 0 7 0,0 0 13 0,0 0-13 15,0 0-16-15,0 0-6 0,0 0-1 16,0 0 0-16,19-23-15 15,-15 25-27-15,0 1-15 0,-2 2-23 0,1-2-65 16,-3 0-165-16</inkml:trace>
  <inkml:trace contextRef="#ctx0" brushRef="#br0" timeOffset="72541.698">31712 6281 446 0,'0'0'51'16,"0"0"-14"-16,0 0 7 0,0 0 5 15,0 0-7-15,0 0-14 0,0 0-7 16,0 0-4-16,0 0-8 0,-15-71-6 0,11 71-3 16,-4 3 0-16,0 5 0 0,-1-1 0 15,3 3-1-15,4-2 0 0,-2 1 1 16,4 0 0-16,0 1-2 0,2-1 1 15,6 0 0-15,5 0 1 0,3 2 0 16,9-2 0-16,0-4 1 0,2 0-1 16,4-5 1-16,-2 0 0 0,-3-2 0 15,1-4-1-15,-6 1 3 0,-2-5-1 16,-7 2 2-16,-2 0-1 0,-6-3 6 16,1 0 0-16,-5-7 1 0,0 2-1 15,-7-7-3-15,-1 1-1 0,-4-7-2 16,-1 1-2-16,-3 0 2 0,-1 5-2 15,1 3 0-15,-1 6-1 0,-1 6 0 16,3 2 0-16,-3 6 0 0,-1 2-2 0,-2 7 0 16,-1 2 0-16,-1 3 1 0,2 4 0 15,-2 2 1-15,5 2-1 0,-1 0 1 16,5 4-1-16,-1-1 0 0,5-1 0 16,4 1 1-16,-1 2-1 0,5-1 1 15,2 2 0-15,0-2 0 0,9 1 0 16,-1-3 0-16,6 0 0 0,3 0 0 15,2-5 0-15,3-4 2 0,3 2-2 16,4-7 1-16,-2-4 0 0,0-2-1 16,2-2 0-16,-2-2-8 0,-3 0-13 15,-5-3-11-15,-2-6-21 0,-5 0-19 16,-2-4-24-16,-1-1-119 0</inkml:trace>
  <inkml:trace contextRef="#ctx0" brushRef="#br0" timeOffset="72963.501">32264 6222 279 0,'0'0'79'15,"0"0"-12"-15,0 0-4 0,0 0-3 16,0 0-6-16,0 0-13 0,0 0-8 15,0 0 1-15,8-88-8 0,-10 76-6 16,0-1-6-16,-2 4-6 0,-1-2 2 16,1 2-2-16,-4-1-2 0,0 0-4 15,-5 5-1-15,1-4-1 0,-2 6 0 16,-1 1-1-16,-1 1 1 0,1 1-1 16,-4 0 0-16,5 3 0 0,-3 3 1 0,3 2-1 15,4 6 1-15,-5 1-2 0,5 2 1 16,0 0 1-16,1 2 0 0,1 1-1 15,4 0 0-15,4 0 0 16,0 3 1-16,0-2-1 0,0 3 1 0,6-2 0 16,0-2 0-16,5 5 0 0,-1-6 0 15,4 2 0-15,3-4 1 0,2-2-1 16,-3-2 1-16,7-4-1 0,-3-2-9 16,1-3-5-16,2-2-11 0,-2-2-14 15,-1 0-13-15,-1-2-7 0,-3-3-19 16,-5-2-67-16,1-3-216 0</inkml:trace>
  <inkml:trace contextRef="#ctx0" brushRef="#br0" timeOffset="73228.983">32350 6179 20 0,'0'0'432'15,"0"0"-380"-15,0 0-5 0,0 0 17 16,0 0-1-16,0 0-18 0,0 0-21 15,0 0 0-15,60-70-2 0,-49 70-10 16,1 2-4-16,1 7-3 0,1 2 2 16,0 1-3-16,1 4-1 0,4 4 0 15,-7-3-2-15,2 3 2 0,-1 2-3 16,-1-1 2-16,3 1-2 0,-3-3 0 16,-4 1 0-16,5-6-7 0,-5-2-8 15,-2-2-6-15,2-3-16 0,-3-2-15 16,1-2-28-16,-6-3-21 0,0 0-85 15</inkml:trace>
  <inkml:trace contextRef="#ctx0" brushRef="#br0" timeOffset="73650.897">32596 6111 181 0,'0'0'192'0,"0"0"-147"16,0 0-1-16,0 0 9 0,0 0 0 15,0 0-13-15,0 0-8 0,0 0-3 16,0 0 1-16,-10-104 1 0,10 100-9 16,-2 1 0-16,2 0-2 0,0 1-2 15,0 2-3-15,0-2-4 0,0 2-2 16,-2 0-4-16,2 0-3 0,-2 5-2 16,-2 4-2-16,-2 5 2 0,-3 5 1 15,1 1 2-15,-2 3 0 0,-5 3 1 16,5-1 2-16,0 0-1 0,-5 1-3 15,5 2 4-15,-3 0-1 0,3 5-1 16,0-4-4-16,1 2 2 0,-3-2-1 16,4-1 0-16,-3-2 1 0,3-1-2 0,0-4 1 15,2-5 0-15,2-3-1 0,-1-4 1 16,3-3-2-16,2-3 0 0,-2-2 1 16,2-1 1-16,0 0-1 0,0 0 1 15,0 0-1-15,0-4-2 0,-4 0-4 16,0-1-5-16,2-1 0 0,2 2-7 15,-2 0-2-15,2-1-1 0,0-1-8 16,-2 0-2-16,2 2-7 0,0 0-7 16,0-2-5-16,0 3-15 0,-4 3-26 15,2-2-98-15</inkml:trace>
  <inkml:trace contextRef="#ctx0" brushRef="#br0" timeOffset="77682.45">27666 7628 172 0,'0'0'71'0,"0"0"-29"0,0 0 3 16,0 0 10-16,0 0-8 0,-35-18-12 16,31 10-10-16,2 2-2 0,-2-2-6 15,2-1 1-15,0 1 1 0,0-6 0 16,2 0-1-16,0 0-3 0,0-1 1 16,2-1-3-16,0 1 1 0,4 1-1 15,-2 0-2-15,0 0-3 0,9 4 0 16,-3 0-1-16,0 2-1 0,3-1-4 15,1 7 0-15,-1 2 0 0,3 0-2 16,-1 8-1-16,5 1 0 0,-5 7-1 16,5 4 2-16,-7 6 0 0,3 4 0 0,-5 8 1 15,-5 1 0-15,-2 5 1 0,-4 0-2 16,0-5-1-16,-6-5-3 0,2-3 0 16,2-6 2-16,-2-5 0 0,1-2-1 15,-1-5-2-15,0-4 1 0,2-2 2 16,-2-4 2-16,0 0 0 0,0-3 0 15,2 0 2-15,0-3 1 0,-3-4-2 16,3-5-1-16,-2-2 2 0,0-6-2 16,0 0 1-16,-2-2 1 0,4-4-1 15,-2-7 0-15,4-2-1 0,0-1 2 16,0-1 0-16,4 6-2 0,2 6 0 16,-2 6 2-16,2 6-2 0,0 5 0 15,1 1 0-15,7 3-1 0,-1 4 1 0,5 0 0 16,1 8-1-16,1 3 1 0,-1 7 0 15,4 2-1-15,-3 5 1 16,-3 4 0-16,-3 4 0 0,-3 1 0 16,-5 2-1-16,-2-2-3 0,-4-7-1 0,0 0 0 15,0-8 1-15,0-1 0 0,-2-7 3 16,-2-2-1-16,4-3 0 0,-4-3-2 16,0-2 2-16,-3 1 2 0,-1-2 2 15,2 0-2-15,0-5 1 0,-3-2 0 16,3-4-1-16,-4-1 2 0,4-6-2 15,-5-4 0-15,-1-3 0 0,6-3 1 16,2-8 0-16,4-2 0 0,0-2 2 16,0 4 3-16,4 5-4 0,4 3 1 15,4 10 3-15,-3 2-1 0,3 5 1 16,7 2 0-16,-5 1-1 0,7 5-1 16,0 0-1-16,-1 3-1 0,3 2-1 15,0 5 3-15,-5 4-3 0,1 7 2 16,-5 0 0-16,1 7-1 0,-5 1-1 0,-4 5 2 15,-1 3 0-15,-3 3-3 0,-2 2 0 16,-2-2 1-16,2-1-1 0,-3-4-7 16,3-4-7-16,-2-3-2 0,-2-3-8 15,4-4-4-15,0-3-12 0,0-2-6 16,0-7-11-16,0-2-30 0,0-3-84 16</inkml:trace>
  <inkml:trace contextRef="#ctx0" brushRef="#br0" timeOffset="78104.261">28394 7690 344 0,'0'0'35'0,"0"0"16"16,0 0-3-16,0 0 9 0,0 0-5 16,0 0-18-16,0 0-2 0,27-108-7 0,-29 94-3 15,-4 6-5-15,1 0-5 0,-3-1-1 16,4 4-2-16,0 1-3 0,0 1-1 15,2 3-4-15,-5 0-1 0,1 9 0 16,-4 1-1-16,4 5 0 0,0 2 1 16,-3 3 0-16,1 3 0 0,2 2-2 15,0 3 1-15,6 1 1 0,0-1-2 16,0 5 1-16,0-5-2 0,8-2-3 16,4-1 2-16,1-8-1 0,3-4 2 15,1-3 2-15,-1-7 1 0,5-3 0 16,2-3 2-16,-5-6-1 0,3-4 1 15,-2-3 0-15,-5-2 0 0,-4-2 1 16,1 2-3-16,-7-3 3 0,-4 1 2 16,-2-5 0-16,-9-1-2 0,5-5-3 0,-6-6 1 15,-5 0-1-15,3 1 0 0,-7 7 0 16,7 7 0-16,-7 8-8 0,5 5-8 16,1 6-3-16,5 3-10 0,-3 6-3 15,3 5-12-15,2 6-13 0,4 3-8 16,-5 2-46-16,1-2-69 0</inkml:trace>
  <inkml:trace contextRef="#ctx0" brushRef="#br0" timeOffset="78463.783">28586 7582 445 0,'0'0'70'16,"0"0"-16"-16,0 0 5 0,0 0 6 0,0 0-20 15,0 0-19-15,0 0-8 0,0 0-4 16,42-113-5-16,-34 113-5 16,4 8-4-16,1 1 2 0,3 6-1 0,1 7-1 15,1 4 1-15,-3 8 0 0,-1 8-1 16,-3 0 0-16,1 4 0 0,2-10-7 16,-3-8-6-16,1-8-2 0,1-9 11 15,-3-2 4-15,-4-6 0 0,2-1 3 16,-1-2 0-16,-3-2 1 0,-2-4 5 15,4-3-2-15,-2-4 3 0,4-4-3 16,-3-1 2-16,1-7 0 0,0 0 0 16,2-7-2-16,5-5-1 0,-3-2-1 15,0-3-3-15,-1 2 0 0,-3 0-1 16,-2 9-1-16,-4 9-1 0,0 8-3 16,0 8-1-16,-2 1-5 0,2 5-9 15,-2 0-7-15,0 3-13 0,2 5-27 0,-2 6-14 16,2 3-10-16,0 0-29 0,4-3-95 15</inkml:trace>
  <inkml:trace contextRef="#ctx0" brushRef="#br0" timeOffset="78979.283">29762 7384 344 0,'0'0'44'0,"0"0"5"15,0 0 2-15,0 0 7 0,0 0-10 0,0 0-15 16,0 0-8-16,0 0-7 0,-62-104-11 15,40 103-3-15,-1 1-4 0,-2 4 0 16,2 4 0-16,-4 3 1 0,9 4-1 16,-1-1 1-16,-1 4-1 0,7 1 0 15,3-3 0-15,0 1-1 0,5-3-1 16,5-1 2-16,0-3-2 0,0 1 1 16,5-2-1-16,7 0 2 0,2 1 0 15,7-1 2-15,0 0 0 0,8 2 5 16,6-3 5-16,4-2 1 0,7 3-1 15,-3-1-1-15,7-2 0 0,-7 1-4 16,-4 0 0-16,-6 1-2 0,-8-2 1 0,-10 0 1 16,-5-3-3-16,-8 3-3 0,-2 2 1 15,-4 0-2-15,-8 3 0 0,-9 1 2 16,-6 1 2-16,-6-1-4 0,-4 0-7 16,2-1-3-16,-3-1-4 0,5-1-8 15,4 0-10-15,0-3-2 0,5-3-2 16,3 0-14-16,4-3-13 0,1 0 5 15,3 0-21-15,3-6-55 0,-2 0-117 16</inkml:trace>
  <inkml:trace contextRef="#ctx0" brushRef="#br0" timeOffset="79244.912">29711 7238 413 0,'0'0'61'0,"0"0"-13"0,0 0-9 0,0 0 27 15,0 0-3-15,0 0-22 0,0 0-18 16,0 0-1-16,0 0-4 0,4-43-11 16,-4 62-3-16,-2 5 6 0,2 5 0 15,0 3-3-15,2 11 1 0,2 2-4 16,0 8 0-16,-4 2-2 0,6-1 1 16,-2-4-1-16,1-5-1 0,-1-6-1 15,-2-1-9-15,2-5-8 16,0-7-3-16,0-1-9 0,2-5-13 0,1 0-15 15,-1-8-10-15,-2-2-12 0,2-7-12 16,2-3-72-16,1-2-119 0</inkml:trace>
  <inkml:trace contextRef="#ctx0" brushRef="#br0" timeOffset="79650.999">30079 7396 430 0,'0'0'47'16,"0"0"-7"-16,0 0 9 0,0 0 9 16,0 0-8-16,0 0-19 0,0 0-5 15,0 0-3-15,0 0-4 0,18-47-4 16,-18 47-5-16,0 0-5 0,0 4-3 16,0 5 0-16,-2 2-2 0,-6 4 2 15,0 7 0-15,-3 0-1 0,-7 4 0 16,1 2 0-16,-6 3-1 0,1-2 0 15,5-1-3-15,-1 0-3 0,3-2 1 16,3-4-3-16,1-5 2 0,5-1-2 16,2-6 3-16,2-2 0 0,2-3 3 0,0-3 2 15,0 0-2-15,0 1 0 0,4-2 2 16,0 2 0-16,5-3 0 0,7 0 1 16,1-2 2-16,3-3 2 15,7-4 1-15,0-2-1 0,4 2 1 0,-2-3-2 16,4 1-2-16,-6 0-1 0,-2 2 0 15,-7 2-1-15,-5-2-11 0,-7 4-12 16,-4-1-22-16,-2 2-19 0,-6-1-3 16,-3-3-20-16,-7 0-84 0,6 1-154 15</inkml:trace>
  <inkml:trace contextRef="#ctx0" brushRef="#br0" timeOffset="79885.561">30072 7404 441 0,'0'0'73'0,"0"0"-7"0,0 0-3 16,0 0 11-16,0 0-18 0,0 0-20 16,0 0-12-16,0 0 1 0,0-71-6 15,0 71-5-15,0 0-5 0,0 6-6 16,5 4-3-16,-1 9-1 0,2 4 1 16,0 10 1-16,0 4 3 0,1 2-3 15,-3 4 1-15,2 2-1 0,-2-2 1 16,4-4-2-16,-2-1-4 0,-1-3-9 15,1-4-8-15,0-3-9 0,-4-8-10 16,6 0-6-16,-4-6-19 0,-1-5-15 16,-3-2-25-16,0-4-96 0</inkml:trace>
  <inkml:trace contextRef="#ctx0" brushRef="#br0" timeOffset="80167.044">30798 7870 394 0,'0'0'55'0,"0"0"-7"0,0 0-1 16,0 0 7-16,0 0-9 0,0 0-10 16,0 0 2-16,0 0-3 0,0 0 1 15,-45-75-7-15,45 73-5 0,0 1 0 16,0 1-7-16,0 0-2 0,0 0-5 15,0 0-5-15,0 3-2 0,0 4-1 16,-3 2-1-16,-3 7 1 0,-4 3-1 0,-9 2 0 16,1 2-1-16,-7-1-15 15,0 1-17-15,2-1-10 0,-1-1-22 16,-1-2-38-16,0-5-30 0,2-5-191 16</inkml:trace>
  <inkml:trace contextRef="#ctx0" brushRef="#br0" timeOffset="80729.476">31280 7249 352 0,'0'0'52'0,"0"0"2"15,0 0 4-15,0 0 6 0,0 0-9 16,0 0-13-16,0 0-2 0,0 0-11 0,31-90-6 16,-27 90-9-16,-2 2-4 0,2 7-3 15,0 5-3-15,0 3 1 0,-2 6 0 16,0 5 1-16,0 2-1 0,-2 0-2 16,-2 5-2-16,-2 2 0 0,-2-2-1 15,0-2 0-15,0-2-15 0,-1-4-17 16,3-5-17-16,0-1-11 0,-2-3-5 15,-2-7-25-15,-3 0-77 0</inkml:trace>
  <inkml:trace contextRef="#ctx0" brushRef="#br0" timeOffset="80932.575">31096 7478 561 0,'0'0'57'0,"0"0"-19"15,0 0 6-15,0 0 9 0,0 0-14 16,0 0-23-16,0 0-9 0,0 0-2 16,0 0-2-16,10-49-3 0,-10 49 0 15,0 0-7-15,0 0-9 0,0 6-10 16,0-1-13-16,2 1-12 0,2 3-9 16,-2 0-22-16,2-4-41 0,1 0-117 15</inkml:trace>
  <inkml:trace contextRef="#ctx0" brushRef="#br0" timeOffset="81135.621">31509 7453 503 0,'0'0'55'16,"0"0"-13"-16,0 0 6 0,0 0 13 15,0 0-21-15,0 0-23 0,0 0-10 0,0 0-5 16,0 0 0-16,17-29-2 0,-17 29-3 15,-2 1-18-15,-5 5-16 0,1 1-19 16,0-1-13-16,-2-1-29 0,4-2-105 16</inkml:trace>
  <inkml:trace contextRef="#ctx0" brushRef="#br0" timeOffset="82120.27">31825 7443 479 0,'0'0'19'0,"0"0"-1"0,0 0 19 15,0 0 9-15,0 0-27 0,0 0-13 16,0 0 3-16,0 0 0 0,0 0-1 16,-76-72-6-16,64 74-2 0,1 4 0 15,5 2 0-15,-2 1 0 0,6-1-1 16,2 3 0-16,2-1 1 0,6 0 0 15,4-1 0-15,7-1 0 0,2-2 0 16,6 0 3-16,1-1-1 0,1-2 0 16,-2 0-1-16,-2-1 1 0,-2-2-2 15,2 0 0-15,-7-5 0 0,-1 0 2 16,-3-4 0-16,-3-3-2 0,-3 1 2 16,-4 0 2-16,0-3 0 0,-4 0 3 15,0-3 0-15,-2 2-2 0,-2-4-2 0,0 2 2 16,-5-3-4-16,-1 4 2 15,-2-2 1-15,-1 4 3 0,-3 3-2 16,-3 5-4-16,-1 6 0 0,-5 0-1 0,0 9-1 16,-2 3 1-16,2 4-1 0,-2 3 1 15,5 1-1-15,5-3 1 0,3 3-1 16,1 0 0-16,9 0 1 0,0 0-1 16,4 2 0-16,0 1 1 0,6-1 0 15,7 1 0-15,3 0-1 0,5 2 2 16,4-2-1-16,-1-4 0 0,5 1 1 15,-6-7-2-15,2-1 1 0,0-6-5 16,4-3-13-16,0-3 1 0,-1-3-1 16,4-6 2-16,-1-4 1 0,-5-2-2 15,1-4 2-15,0-4 6 0,0 1 2 16,-6-7-1-16,1 1 1 0,-3 0 4 16,-2-5 3-16,-3 0 0 0,-2-8 0 15,1-1 0-15,-3-2 7 0,-2-4 17 0,-6 6-6 16,-2 0 5-16,0 10 6 0,0 9-2 15,-4 4 1-15,0 10-5 0,2 5-2 16,2 1-2-16,0 3-5 0,-2 1-9 16,2 5-4-16,0 3 0 0,0 3 1 15,0 8 3-15,0-1 2 0,0 7 0 16,0 5-1-16,0 0 1 0,0 8-1 16,0 4 0-16,0 5-3 0,0-2 0 15,0-1-1-15,0-3 1 0,0-5-3 16,2-4 2-16,6-5-1 0,-1-7-1 15,3 0 0-15,0-6-2 0,-1-3 2 16,1-5 0-16,0-4-1 0,1-3 1 16,-1 0 0-16,2-3 0 0,-1-7 2 0,-1-4-1 15,-2-1 2-15,-4-2-3 16,-2 0 1-16,-2-5-1 0,0 1 0 16,-8-4-1-16,0-2 0 0,-2 1-3 15,-3 0 1-15,-3 4 2 0,3 5 0 0,-5 5 1 16,3 3-1-16,-8 4 0 0,-3 5-2 15,1 3-3-15,2 9-8 0,0 2 3 16,1 2 3-16,5 1 1 0,0 0 2 16,5 0 1-16,2 1 2 0,4-2-1 15,1 2 2-15,3-2 1 0,2 2 0 16,7 1 0-16,3-2 1 0,0 3-1 16,3-3-1-16,1 0 1 0,1-6 0 15,5-2 1-15,-1-1 0 0,4-5 1 16,1 0 0-16,1-1-1 0,0-2-1 15,-2 0-3-15,-1-5-29 0,-3-1-27 16,0-3-18-16,-7-4-16 0,-2-1-79 16</inkml:trace>
  <inkml:trace contextRef="#ctx0" brushRef="#br0" timeOffset="82417.328">32512 7308 411 0,'0'0'40'16,"0"0"2"-16,0 0-1 0,0 0 9 16,0 0-2-16,0 0-15 0,0-37-1 15,0 34 5-15,0 3-5 0,0 0-9 16,0 0-9-16,4 0 0 0,2 4-5 16,2 4-1-16,7 1 2 0,-3 1 0 15,9 6 2-15,-1 0 0 0,3 0-1 0,6 7 1 16,-2-2-4-16,2 6-1 0,-8 1-2 15,1 0-2-15,-5-2-2 16,-3-4 2-16,-5-1-3 0,-1-2 0 16,0-4-4-16,-8-4-17 0,0 3-14 15,0-5-4-15,-6 0-9 0,-2-4-12 0,-1-2-23 16,-1-3-17-16,0 0-59 16,2-8-220-16</inkml:trace>
  <inkml:trace contextRef="#ctx0" brushRef="#br0" timeOffset="82917.209">32813 7254 367 0,'0'0'27'0,"0"0"26"16,0 0 0-16,0 0-1 0,0 0-10 0,0 0-18 15,0 0-3-15,0 0 3 0,0 0 0 16,-41-82 1-16,35 77-3 0,2 5-3 15,2 0-2-15,0 0-2 16,2 0-2-16,-2 0-4 0,2 0 0 0,-2 0-2 16,2 8 1-16,-3-2-1 0,1 5 2 15,-2 4 2-15,-2 1-2 0,-4 4 1 16,-1 0-1-16,1 5-2 0,0 1-1 16,-3-1-2-16,5 4-1 0,0-6-2 15,0 1 1-15,1 1 2 0,3-4-4 16,-4 1 2-16,2-1 0 0,-3-2 0 15,1 1-2-15,2-1 2 0,0-1-1 16,-3 1-1-16,-1-4 0 0,4-1 0 16,2-4 0-16,0-1 2 0,-3-3-2 0,5-1 0 15,-2-2 2-15,2-2-2 0,0 1 2 16,2-2 0-16,-2 0-1 16,2 0 1-16,0 0 1 0,0 0-1 15,0 0 2-15,0 0-2 0,-2 0 1 0,2 0-2 16,0 0 0-16,-2-3-1 0,0 0 0 15,2 1 0-15,-2-1-4 0,2 0-1 16,0 0-4-16,0 0-5 0,0 1-7 16,0 1-7-16,0-2-10 0,0-2-11 15,-4 3-22-15,2-4-27 0,-13-3-40 16,3 0-254-16</inkml:trace>
  <inkml:trace contextRef="#ctx0" brushRef="#br0" timeOffset="109256.037">27832 8819 28 0,'0'0'173'15,"0"0"-117"-15,0 0-11 0,0 0-6 16,0 0-2-16,0 0-5 0,0 0-1 15,20-77-3-15,-15 67-7 0,-3 0-1 16,2 1-2-16,0-1-2 0,-4-4 1 16,4 5 1-16,0-4 2 0,-2 2-2 15,-2-1 3-15,0 0-3 0,0-1-3 16,-2-2-4-16,-4 1-4 0,2 2-2 16,-2-4-2-16,-1 1-1 0,-1 1 1 15,-4 1-1-15,6 1-2 0,-7-1 1 16,-1 4 2-16,5 3-1 0,-3 0 1 15,0 2-1-15,-3 1 0 0,-4 3 0 16,7 0-2-16,-9 1 0 0,11 6-1 0,-9 3 0 16,7 2 0-16,-7 5-2 0,7 0 3 15,4 2-2-15,-7 2 1 16,9 1-2-16,2-2 3 0,0-1-2 0,4-1 1 16,0-2 1-16,2-2-1 0,4 1 1 15,2-2 0-15,11 1 0 0,-7-1 0 16,11 0 1-16,4-2 0 0,0-2 3 15,2-1-2-15,-2 1 0 0,4-1 1 16,0-2-1-16,0 3 1 0,-4 2-3 16,-5-3 2-16,-5 3-1 0,-3-2-1 15,-3 0 2-15,-7-1-2 0,2 0 0 16,-4-2 2-16,-2 3-1 0,0 0 2 0,-2 2-2 16,-8-3 0-16,-7 3 1 15,1 1 0-15,-9-2 0 0,-2-1-2 16,-4-3 0-16,4 2-5 0,-4-2-3 15,2 0-6-15,2 0-4 0,2-5-2 0,13 1-4 16,-2-1 0-16,7-1-7 0,1 0-4 16,6-4-10-16,0-4-9 0,4-5-29 15,9-3-59-15</inkml:trace>
  <inkml:trace contextRef="#ctx0" brushRef="#br0" timeOffset="109678.011">28090 8762 175 0,'0'0'182'0,"0"0"-124"16,0 0 1-16,0 0 3 0,0 0-7 0,0 0-14 16,0 0-9-16,0 0-5 0,-8-73-2 15,4 73-10-15,-5-3-2 0,5 3-3 16,2 0-4-16,0 0-2 0,-2 6-2 15,4 5-2-15,-2 3 0 16,2 4-2-16,0 4 1 0,2 3 1 0,6 0 0 16,9 1 3-16,-5-1-3 0,5 0 0 15,-1-1 0-15,5-7 0 0,-2 2 0 16,1-5 0-16,-1-5 0 0,-3 0 1 16,1-6-1-16,-1-1 1 0,-3-2 0 15,3-3 2-15,-3-3-1 0,-1-5 1 16,1 0 1-16,-9-6 0 0,2-3 1 15,-6-3 1-15,0-8 2 0,-2-5-3 0,-6-4 0 16,1-2-4-16,-7 0 0 0,6 4 1 16,-1 7-2-16,-1 9 0 0,2 5-6 15,4 8-5-15,0 4-2 16,1 5-8-16,1 2-14 0,0 7-22 0,-2 8-19 16,0 0-15-16,0 5-51 0,0-2-174 15</inkml:trace>
  <inkml:trace contextRef="#ctx0" brushRef="#br0" timeOffset="109974.905">28346 8564 389 0,'0'0'68'0,"0"0"-14"16,0 0-7-16,0 0 11 0,0 0-8 15,0 0-17-15,0 0-6 0,0 0-7 16,15-86-3-16,-13 86-7 0,0 2-2 0,4 3-4 16,0 3 1-16,1 5 2 0,-3 3-1 15,4 4 0-15,0 2-1 0,1 4-2 16,-1 0 0-16,-4 2-3 0,2 3 2 16,2-2-1-16,1 1 1 0,-3 1-2 15,0-3 0-15,4 1 1 0,-1-4-1 16,-1 0-11-16,-2 1-11 0,0-6-18 15,5 0-20-15,-7-4-28 0,0-7-18 16,-4-1-81-16</inkml:trace>
  <inkml:trace contextRef="#ctx0" brushRef="#br0" timeOffset="110302.911">28491 8804 474 0,'0'0'40'0,"0"0"-9"16,0 0 18-16,0 0 0 0,0 0-15 16,0 0-15-16,0 0-2 0,0 0 1 15,0 0-5-15,23-70-3 0,-13 67-5 16,7 0 2-16,1 3 2 0,7 0 1 16,4 0-1-16,2 6-3 0,4 5-3 15,2 1 0-15,-1 5-1 0,1 2-2 16,-4 1 1-16,-6 0-1 0,-13 3 2 15,-1-4-2-15,-9 2 1 0,-4-5-1 16,-9 4 0-16,-3-6 1 0,-4 0 0 16,-7 0-1-16,0-2-4 0,0-2-11 15,-4-4-7-15,-1 0-12 0,-1-3-20 16,-5-3-16-16,-1 3-15 0,0-3-62 0,2-3-214 16</inkml:trace>
  <inkml:trace contextRef="#ctx0" brushRef="#br0" timeOffset="110865.315">29463 8689 357 0,'0'0'61'0,"0"0"-20"0,0 0 3 15,0 0 1-15,0 0-5 0,0 0-11 16,0 0-11-16,0 0 1 0,-21-136-1 15,17 122-4-15,0 5 0 0,0-1-1 16,-3 4-4-16,1 0-3 0,2 0-1 16,-6 3-2-16,-3 0-3 0,3 3 0 15,0 0-2-15,-5 4-1 0,1 7-4 16,-3 0-3-16,7 3-1 0,0-1 6 16,-1 3-2-16,7-2 1 0,0 0 2 15,2 0 1-15,2-3 2 0,0 0 0 16,2 1 1-16,4 2 0 0,4-2 0 15,3 4 1-15,3-2 1 0,1 2 4 0,8 0 0 16,0 0 1-16,1 1-2 0,10 0 2 16,1 0 1-16,2-3 3 0,-4-2-4 15,-2-1-1-15,-8-3 2 0,-8-2 1 16,-5 0-1-16,-2-3 0 0,-6 3-3 16,-4-1-3-16,0 3 0 0,-8-2-1 15,-4 2 4-15,-5 2-5 0,-8-2-4 16,-6-1-11-16,2-1-8 0,-4 0-10 15,0-3-6-15,2 0-19 0,0 0-9 16,9-3-14-16,-1 0-44 0,4-3-119 16</inkml:trace>
  <inkml:trace contextRef="#ctx0" brushRef="#br0" timeOffset="111146.838">29413 8480 474 0,'0'0'69'0,"0"0"-11"0,0 0 5 16,0 0 0-16,0 0-26 0,0 0-11 15,0 0-8-15,0 0-3 0,6-53-4 16,-6 61-6-16,2 5-2 0,2 7 0 16,5 4 6-16,-3 9 0 0,0 1-2 15,0 8-3-15,-2 0-1 0,7 4-2 16,1-1-1-16,-4 0 1 0,7-2 1 15,-5-4-1-15,3 1-1 0,-1-9 0 16,-4 0 0-16,1 0-5 0,-5-3-10 16,6-2-8-16,-4-5-10 0,-2 0-18 15,1-5-26-15,-1-4-14 0,-2-4-20 16,-2-5-120-16</inkml:trace>
  <inkml:trace contextRef="#ctx0" brushRef="#br0" timeOffset="112100.315">29934 8621 124 0,'0'0'115'16,"0"0"-68"-16,0 0 14 0,0 0-10 15,0 0 6-15,0 0-14 0,0 0-5 16,0 0-4-16,-4-71-4 0,4 66-3 15,2-1-3-15,-2-2-3 0,2 2-2 0,-2 1 1 16,0-4-5-16,0 3-2 0,0-2-1 16,-2 3-3-16,0-1 2 0,-6-2-4 15,6 4-3-15,-5-2-1 0,1 3-2 16,0-1 1-16,-7 1-2 0,1 2-2 16,2 1 0-16,-7 0-4 0,5 6-4 15,-3 1 3-15,3 3 3 0,6 0 1 16,-3 0-3-16,3 4 3 0,2 0 2 15,2 0 1-15,0 1 0 0,2 2-2 16,0 0 2-16,4 2-1 0,0 2 1 16,7-2-1-16,-3-2 1 0,2 2 0 15,3-4 1-15,3 1-1 0,5-1 3 16,-1-1 4-16,7 0-2 0,2-3 2 0,2 0 1 16,0 0-3-16,2 0 2 0,-4 1-2 15,-2-3 1-15,-2 1-4 0,-4-1 2 16,-5 0-2-16,-3-1-1 15,-7-4 1-15,-2 6-1 0,-2-4-1 16,-2 5 0-16,-4 1 1 0,-6-4-1 0,-5 3-1 16,1 1-4-16,-7-4-4 0,-2 0-8 15,-2-2 2-15,-4-3-3 0,-2 0-2 16,3-3-11-16,1 0-3 0,-2-3 5 16,8-3 7-16,0-2 8 0,7-3 11 15,6-3 3-15,-3 0 0 0,11-4 5 16,0-4 8-16,4-4 4 0,11-2 8 15,-1-3 0-15,9 1 1 0,2 1-2 0,2 3-3 16,-2-1 0-16,-3 1 1 16,-3 3-2-16,-5-1-5 0,-7 2 5 0,-3 3-8 15,-4 0-7-15,-2 2 0 0,-7-1-5 16,1 4 1-16,-6 3-1 0,-3 4-8 16,-1 2-7-16,-1 5-5 0,-4 0-4 15,-4 10-14-15,2 4-12 0,5 6-17 16,-5 2 0-16,4 8-10 0,7-1-64 15,-1-1-173-15</inkml:trace>
  <inkml:trace contextRef="#ctx0" brushRef="#br0" timeOffset="112381.469">30482 8917 476 0,'0'0'61'0,"0"0"-9"0,0 0 12 16,0 0 9-16,0 0-27 0,0 0-16 15,0 0-10-15,0 0-4 0,4-36-5 16,-4 39-6-16,0 5-4 0,-2 1-1 15,-4 7 1-15,-3 2 1 0,1 1-2 16,-2 1-16-16,-5 0-12 0,5-3-20 16,-5-1-34-16,3-4-41 0,-4-1-87 0</inkml:trace>
  <inkml:trace contextRef="#ctx0" brushRef="#br0" timeOffset="112928.197">31048 8488 356 0,'0'0'64'0,"0"0"-1"16,0 0-8-16,0 0 4 0,0 0-4 15,0 0-12-15,0 0-9 0,0 0-9 16,6-73-5-16,-4 78-10 0,-2 5-8 15,0 8 5-15,0 5-1 0,0 6 5 0,0 7-3 16,-2 6-3-16,-2 5-3 16,-2 1 0-16,0 2-1 0,2-2-1 0,2-6 0 15,2-5-11-15,0-6-3 16,0-2-14-16,4-7-13 0,-4-5-21 0,0-3-18 16,-2-6-29-16,-2-5-129 0</inkml:trace>
  <inkml:trace contextRef="#ctx0" brushRef="#br0" timeOffset="113131.281">30761 8669 536 0,'0'0'58'0,"0"0"-27"16,0 0 11-16,0 0 14 0,0 0-19 15,0 0-19-15,0 0-11 0,0 0-4 16,0 0-3-16,43-11-2 0,-35 22 2 15,1-2-6-15,-1-1-14 0,0 6-16 0,1-6-18 16,1 4-17-16,0-3-16 0,-4-1-62 16,1-2-214-16</inkml:trace>
  <inkml:trace contextRef="#ctx0" brushRef="#br0" timeOffset="113303.196">31230 8754 485 0,'0'0'94'0,"0"0"-62"0,0 0-10 16,0 0 26-16,0 0-8 0,0 0-29 15,0 0-10-15,0 0-1 0,0 0-12 0,12-17-18 16,-12 17-25-16,0 0-20 0,0 3-29 16,-4-3-128-16</inkml:trace>
  <inkml:trace contextRef="#ctx0" brushRef="#br0" timeOffset="114131.039">31493 8632 241 0,'0'0'54'0,"0"0"14"0,0 0-6 16,0 0 9-16,0 0-19 0,0 0-12 16,0 0-4-16,0 0-5 0,-9-28-9 15,7 28-8-15,-2 0-9 0,0 6-5 0,0 3 0 16,2 1 0-16,-2 4 0 0,4 3 0 16,0 0-2-16,2-2 2 0,6 3 1 15,2-3-1-15,3 0 0 0,7-3 0 16,1-2 0-16,4-1 1 0,4-4-1 15,-2-2 1-15,2-3 0 0,-3-3 0 16,3-5 2-16,-4-3 2 0,0-3 6 16,-8-1 1-16,-5-2 0 0,-4 1 0 15,-6-4-2-15,-2 0 0 0,-4-7-5 16,-6 3-2-16,-5-4-2 0,1 5 2 16,-5 0 0-16,-1 5-2 0,-3 3-1 15,-2 6-1-15,-2 4 0 0,-2 5-2 16,2 3 1-16,-4 7-2 0,2 8-3 15,1-2-2-15,1 1 2 0,4 3 2 0,4-3 1 16,5 0 0-16,3 0 2 0,9-3 2 16,0 3-1-16,2-3-2 15,4 3 3-15,7 0-1 0,5 3 1 0,1-2 0 16,6 1-1-16,8 1 1 0,0-5 5 16,4 1-1-16,4-2 0 0,2-6 3 15,3 1-5-15,-3-4 2 0,5-4-2 16,-1-1 2-16,-1-7-3 0,1-3 1 15,-4-2-1-15,-1-5 3 0,-5 0-4 16,-4-5 2-16,-6-1 0 0,-5-5 0 16,-5-3 6-16,-5-6 1 0,-4 0-1 15,-6-2-4-15,-2 2-2 0,-8 2 2 16,-9 8-3-16,-3 2-1 0,-5 4-1 16,0 6-2-16,-4 5-3 0,4 7-2 15,4 3 2-15,2 10-1 0,1 8-2 16,3 0-1-16,7 1 3 0,4-1 4 15,4-1 3-15,2 0-1 0,4-1 0 16,6-1 1-16,3 4 0 0,7-1 1 0,1 1 4 16,6 3 1-16,6 1 1 0,0-3 4 15,4 2-1-15,-2-2-2 0,-6-3 5 16,0 0-4-16,-12-3 1 0,-5-3-4 16,-6-2 1-16,-4-1-4 0,-2 1 0 15,0 2-2-15,-4-3 0 0,-8 2 1 16,-1 1-2-16,-1-3 0 0,-7 0-15 15,3-5-3-15,-5-3-7 0,-2 0-12 16,0 0-16-16,-2 0-18 0,5-3-26 16,-5-3-46-16,8 3-168 0</inkml:trace>
  <inkml:trace contextRef="#ctx0" brushRef="#br0" timeOffset="114631.098">32326 8628 457 0,'0'0'94'0,"0"0"-29"16,0 0-3-16,0 0-1 0,0 0-20 15,0 0-21-15,0 0-17 0,2 0 3 16,0 15 5-16,2 5 0 0,-2 3-1 16,4 8-2-16,-4 1-2 0,2 5-2 15,1 2 0-15,-1-2-4 0,4-1 0 16,2-8 0-16,-1 0 1 0,-1-7 0 15,2-3-1-15,0-3 0 0,-1-6-2 16,-3-3 0-16,-2 1-1 0,-2-6 3 16,0-1-2-16,-2 0 4 0,0-4-1 15,0-4 2-15,0-3 0 0,-4-5-2 16,-2-8 0-16,0-1-1 0,-3-7 0 0,-1-10 0 16,-2-2 0-16,-1-10 1 0,-3-3-1 15,3-1 1-15,-1 3-1 0,1 4 1 16,3 10 1-16,-2 6-2 0,5 4 0 15,5 9-3-15,2 2 3 0,0 5-3 16,0 4 3-16,5 2-1 0,3 1 0 16,4 3 1-16,1 0 0 0,5 2 1 15,1 2 0-15,6 1 0 0,-1 6 4 16,5 2-4-16,-6 9 0 0,2 0 5 16,-4 6 1-16,-5 2-3 0,-1 2 0 15,-9 1-1-15,-2 2-2 0,-4-2 0 16,-6-6 0-16,-7-1 0 0,1-1 0 15,-7-4 0-15,1 1-1 0,-5-6-10 0,-2-1-6 16,0 0-11-16,-6-4-16 0,-2 0-19 16,-4-1-29-16,0-4-27 15,4 1-99-15</inkml:trace>
  <inkml:trace contextRef="#ctx0" brushRef="#br0" timeOffset="119192.522">27582 9965 114 0,'0'0'188'15,"0"0"-112"-15,0 0-23 0,0 0-4 16,0 0-6-16,-2-51-11 0,-1 43-5 15,-1-1-4-15,0-2-9 0,2 3-1 16,2 2-3-16,0 0 2 0,0 3 0 16,0 0-3-16,0-3-1 0,0 3-2 15,4 1 0-15,5-1-3 0,-1 1 1 16,2 1-1-16,9 1 0 0,-3 0 0 16,11 6 2-16,-4 1-2 0,-2 3-2 15,3 4-1-15,-1 3 1 0,-8 3-1 16,1 5 0-16,-6 1-1 0,-5 5 2 0,-3-3-1 15,-2 3 1-15,0-2-1 0,-2-2 0 16,-3-3-5-16,1-5-2 0,-2-2-5 16,0-4 4-16,-4-3 4 0,3-2 1 15,3-5-4-15,-2 0 4 0,0-3 3 16,0 0 0-16,-1-6 3 0,3-2-3 16,0-1 2-16,0 1-1 0,0-7-1 15,0-3 2-15,-2-3 4 0,6-8 1 16,0-1 4-16,6-2-9 0,2 4-1 15,0 1 1-15,5 9-2 0,-1 1 0 16,0 5 1-16,3 4 0 0,-1 2 1 16,3 2 2-16,0 1-1 0,3 3 0 15,-3 0-1-15,1 7 0 0,-1 5 0 16,-1 0-2-16,-3 7 1 0,-3-1-1 16,3 6 1-16,-7-1-1 0,-6 3 0 15,0-4-2-15,0 3-5 0,-2-5 3 16,0-3-1-16,-3-3-5 0,-1-3 2 0,0-2 3 15,4-3 3-15,-2-3 1 0,0-3 1 16,-2 0 1-16,1 0 3 0,-1-8-4 16,-2-2 1-16,4-1 1 0,0 0-1 15,0-6 2-15,1-2 4 0,1-4-1 16,2-5 1-16,0-6-6 0,5 0 2 16,3-3 1-16,6 4-2 0,1 6-2 15,-3 5 0-15,7 5 1 0,-5 3 0 16,7 5 3-16,-3 4 0 0,1 3 0 15,0 2 2-15,-5 5-2 0,5 6 1 16,-7 0-3-16,3 3-1 0,-3 2 0 16,-4 2 3-16,1 2-4 0,-1-1 1 15,-2 5-1-15,-4 1 0 0,-2 0 0 0,0 0-15 16,0-2-3-16,-2 0-10 0,0-4-12 16,2-2-14-16,0-2-12 15,0-4-11-15,0-4-39 0,0-3-95 16</inkml:trace>
  <inkml:trace contextRef="#ctx0" brushRef="#br0" timeOffset="119598.674">28315 9912 350 0,'0'0'74'0,"0"0"-7"0,0 0-3 16,0 0 0-16,0 0-19 0,0 0-11 15,0 0-8-15,-10-76-6 0,4 72-3 16,2 0-5-16,-2 1-6 0,-3 2-3 0,-3 1-1 15,-1 1-2-15,3 6-2 16,-4 4-1-16,1 2 1 0,-3 0 1 16,3 3 0-16,1 2 0 0,0-2-4 0,3 4-1 15,5 0 2-15,0 1-1 0,4 0-4 16,0-1 3-16,4 0 1 0,2-3 0 16,9 0 2-16,-1-2 1 0,5-4 2 15,-3-2-1-15,11-2 1 0,-2-4 3 16,-2-3-3-16,2-5 0 0,-3-4 3 15,-3-4 4-15,0-2 2 0,-7-1 0 16,-2 1-1-16,-6-5 2 0,1 0-7 16,-5-2 0-16,-2-7 0 0,-5-4-1 15,-1-2-2-15,0 3 1 0,-5 2-1 16,1 7 0-16,4 5-7 0,-5 7-7 16,3 4-6-16,2 4-4 0,4 3-13 15,-5 5-14-15,3 7-13 0,0 6-12 16,2-1-30-16,-2 0-70 0</inkml:trace>
  <inkml:trace contextRef="#ctx0" brushRef="#br0" timeOffset="119973.645">28487 9832 302 0,'0'0'53'0,"0"0"16"0,0 0-12 15,0 0 14-15,0 0-22 0,0 0-6 16,0 0-8-16,0 0-2 0,25-107-15 15,-17 107-6-15,4 5-1 0,3 4-1 16,-5 5-1-16,5 5-1 0,-1 5-4 16,-1 4 1-16,1 5-2 0,-4 1-1 0,-3 0-1 15,3 0 0-15,-2-3-1 16,-4-6 0-16,5-2 0 0,1-6-2 16,-4-4 0-16,0-3-1 0,-2-2 0 15,3-5 3-15,-5-3 0 0,6 0 2 16,-2-3-2-16,3-5 4 0,-5-5-3 0,2-2 4 15,2-2 1-15,-2-5-1 0,-2-4 2 16,-1-6-2-16,-1-7 1 0,2-8-2 16,0-4 2-16,0 2-2 0,4 1-2 15,-4 14-2-15,1 9 0 0,-1 8 0 16,-4 9 1-16,0 3-1 0,0 4 0 16,0 1-1-16,0 0-4 0,0 10-10 15,0 5-13-15,0 5-1 0,0 3-13 16,0 5-10-16,0 1-12 0,-4-1-29 15,-3-3-89-15</inkml:trace>
  <inkml:trace contextRef="#ctx0" brushRef="#br0" timeOffset="123567.199">29694 9737 313 0,'-4'-18'80'0,"0"7"-18"0,0 2-18 16,0-1 8-16,4 2-9 0,-4 4-9 15,-1-2 0-15,3 3-6 0,0 3-3 16,2 0-8-16,-2 0-4 0,0 6-6 15,-2 6-5-15,0 8-1 0,-2 4 1 16,2 8 0-16,-7 2 1 0,3 2-2 16,-4 2 0-16,3 0-1 0,-3 2 2 0,4-5-1 15,-1-1 0-15,1-1-1 0,-2-5-14 16,6-3-5-16,-3-2-13 0,3-3-14 16,-2-6-13-16,0-3-24 0,-2-4-68 15,-1-4-213-15</inkml:trace>
  <inkml:trace contextRef="#ctx0" brushRef="#br0" timeOffset="123754.655">29388 9917 418 0,'0'0'85'0,"0"0"-29"0,0 0-5 16,0 0 11-16,0 0-11 0,0 0-23 15,0 0-10-15,0 0-6 0,0 0-5 16,9-63-6-16,-7 67-1 0,2 2-3 15,-2 2 3-15,2 0-5 0,0 0-15 0,0 1-12 16,2 2-17-16,5-2-15 0,-1 0-14 16,-4-2-37-16,0-1-93 15</inkml:trace>
  <inkml:trace contextRef="#ctx0" brushRef="#br0" timeOffset="123942.114">29793 9872 402 0,'0'0'74'0,"0"0"-19"0,0 0-6 16,0 0 10-16,0 0-5 0,0 0-25 15,0 0-10-15,0 0-5 0,0 0-7 16,11-32-7-16,-11 35-3 0,0 0-11 16,0 1-10-16,0 2-12 0,2-2-9 15,0 0-26-15,0 1-20 0,-2-2-59 16,0-2-124-16</inkml:trace>
  <inkml:trace contextRef="#ctx0" brushRef="#br0" timeOffset="124488.95">30157 9782 261 0,'0'0'46'15,"0"0"5"-15,0 0-7 0,0 0 3 16,0 0-15-16,0 0-5 0,0 0 2 16,0 0-4-16,0 0-6 0,-85-35-4 15,79 39-2-15,-2-1-2 0,0 4-2 0,-1 1 0 16,1 1-4-16,-4 3-3 0,6-2 1 16,-3 2-2-16,7 1 3 0,0-1-2 15,2 4 0-15,0-2 1 16,4 2-3-16,9 1 2 0,1-3-2 15,1 1 2-15,5-1-1 0,3-2 0 0,2-5 0 16,4-1 3-16,-2-6 0 0,6 0 1 16,-4-8 1-16,-2-4 1 0,-3-1 2 15,-1-2 0-15,-6 2-2 0,-5 0-1 16,-6 2 0-16,-4-2 2 0,-2 0 1 16,-2-7-3-16,-4-1-2 0,-4-2-1 15,-5-2-1-15,1 4 0 0,-5-2 0 16,3 7-1-16,-3 5 0 0,3 3-2 15,-1 6-2-15,2 2 3 0,-5 3-1 16,1 10 1-16,-1 1-2 0,-5 5 1 16,0 1 0-16,8-1-2 0,1 3 2 15,1-4 0-15,7 3 0 0,-2 1 0 16,8 0-2-16,2-1 1 0,0 0-1 0,2-1 1 16,8 3 0-16,-2-1-2 0,7 1-2 15,1-3 2-15,1 3-6 0,8-4-5 16,2-2 9-16,-1-3-13 0,5-3-6 15,1-7-8-15,-4-2-9 0,1-2-18 16,2-5-40-16,-8-4-107 0</inkml:trace>
  <inkml:trace contextRef="#ctx0" brushRef="#br0" timeOffset="124910.633">30608 9790 386 0,'0'0'76'0,"0"0"-17"0,0 0-4 15,0 0 8-15,0 0-11 0,0 0-19 0,0 0-10 16,0 0-3-16,-29-121-10 0,17 119-5 16,-7 0-3-16,0 2-1 15,1 6-1-15,-1 6 0 0,-2 4-2 16,5 2 2-16,-1 4 0 0,5 1-4 16,-3 2-4-16,7 0 0 0,-2 0 2 0,2 1-2 15,1 0 4-15,5-3-5 0,0 0-1 16,2-4 7-16,2-2-1 0,2-1 0 15,5-4 3-15,-1-1-1 0,0-6 2 16,5 1-2-16,3-5 1 0,1-1 1 16,-1-1 2-16,-1-6-2 0,1-3 1 15,-3-1 0-15,-1-5 4 0,-2 1 0 16,-5-4 0-16,1-2-1 0,-2-3 2 16,0-4 0-16,0 1 3 0,2 2 1 15,1 6-4-15,-5 4 3 0,0 7-5 16,2 8 3-16,-4 0-3 0,4 2-4 15,-2 10-1-15,2 2-1 0,0 6 2 0,-2 0 2 16,5 2-2-16,-3 0 0 0,2-2-10 16,2 5-1-16,0-3-5 0,1-1-7 15,-5 2-27-15,4-7-11 0,-2-1-16 16,1-4-28-16,-3-5-91 0</inkml:trace>
  <inkml:trace contextRef="#ctx0" brushRef="#br0" timeOffset="125129.383">30779 9717 415 0,'0'0'64'0,"0"0"4"15,0 0-10-15,0 0 8 0,0 0-14 16,0 0-28-16,0 0-10 0,0 0-5 0,2-40 3 16,9 53 5-16,1 5-4 0,5 1-3 15,1 4 0-15,1 5-5 16,0 1-2-16,1 4-1 0,-3-4-2 0,-1-1-1 15,-3-3-15-15,-3-5-11 16,-2-2-18-16,-4-5-14 0,-4-4-16 0,0-4-2 16,0-2-13-16,-6-3-54 0,0-4-123 15</inkml:trace>
  <inkml:trace contextRef="#ctx0" brushRef="#br0" timeOffset="125316.787">30961 9736 351 0,'0'0'76'0,"0"0"11"0,0 0-21 0,0 0-2 15,0 0 2-15,0 0-20 16,0 0-12-16,0 0-9 0,0 0-8 16,-22-53-8-16,13 69-5 0,-1 6-2 15,-4 4-1-15,3 2 0 0,-3 1-1 16,-1 2 0-16,1 3-8 0,-3 0-14 16,5 3-24-16,-3 2-22 0,-1 0-48 0,-1-4-24 15,1-7-192-15</inkml:trace>
  <inkml:trace contextRef="#ctx0" brushRef="#br0" timeOffset="125754.186">31236 10012 282 0,'0'0'76'0,"0"0"-4"15,0 0-3-15,0 0-5 0,0 0-12 16,0 0-10-16,0 0-3 0,0 0-3 16,62-55-11-16,-60 57-4 0,0 4-3 15,0-1-6-15,1 4 0 0,-3 1-1 16,0 3-4-16,-3 0-4 0,-1 4-1 15,0 1 2-15,-2-4-4 0,0 3-6 0,-2-5-10 16,-3 1-13-16,3-2-17 16,-4 1-30-16,-3-3-37 0,-1-3-103 0</inkml:trace>
  <inkml:trace contextRef="#ctx0" brushRef="#br0" timeOffset="127332.16">32100 9551 11 0,'0'0'163'0,"0"0"-112"0,0 0-10 0,0 0 5 15,0 0-2-15,11-18-13 0,-9 14-8 16,0 3-6-16,0-2-1 0,0 0 0 15,0 0-3-15,0 0 3 0,-2 0 0 16,0-2 5-16,0 3 1 0,0-3 1 16,0 3-2-16,0-1-4 0,0 0 0 15,-2-1-4-15,0 1-4 0,-4-1 0 16,2 1 2-16,-3 3-4 0,1-3-5 16,0 3 2-16,0 0-2 0,-5 2 0 15,3 5-2-15,0 1 1 0,-2 6-3 16,1 2 2-16,-1 3 0 0,2 6 0 15,-1 0 1-15,3 3 0 0,0 1 1 0,2 0 1 16,2 4 0-16,0-5-1 0,2 4 0 16,0-2 0-16,0-2-1 0,6 3 0 15,0-3 0-15,2-2-1 0,3 2 0 16,-1-5 0-16,3-1-1 16,3-2 1-16,1-5-11 0,-1 1-3 0,5-7-5 15,-1-1-10-15,1-5-12 0,-4-2-25 16,-1-1-41-16,-5-1-93 0</inkml:trace>
  <inkml:trace contextRef="#ctx0" brushRef="#br0" timeOffset="127863.302">32460 9572 316 0,'0'0'121'0,"0"0"-72"16,0 0-12-16,0 0 11 0,0 0 5 16,0 0-9-16,0 0-13 0,0 0-2 15,14-55-14-15,-14 63-8 0,-6 2-6 16,0 8 0-16,0 2 6 0,0 2-3 16,-3 4 1-16,-1 2-3 0,0 4 0 15,-1 4-1-15,-1-3-1 0,2 4 0 16,-1-2-1-16,1-1-12 0,4-5-20 15,0-4-18-15,4-2-15 0,-5-4-26 16,-1-6-74-16</inkml:trace>
  <inkml:trace contextRef="#ctx0" brushRef="#br0" timeOffset="128035.234">32202 9753 411 0,'0'0'97'0,"0"0"-53"15,0 0-10-15,0 0 12 0,0 0 4 16,0 0-19-16,0 0-15 0,0 0-6 16,0 0-6-16,29-54-3 0,-21 60-1 15,2 0-5-15,-4 0-20 0,7 1-19 16,-3-3-20-16,0 2-19 0,1-1-54 16,-5-2-149-16</inkml:trace>
  <inkml:trace contextRef="#ctx0" brushRef="#br0" timeOffset="128238.345">32601 9769 401 0,'0'0'96'0,"0"0"-61"0,0 0-11 16,0 0 15-16,0 0 5 15,0 0-14-15,0 0-19 0,0 0-5 0,0 0 1 16,-36-45-5-16,32 42-1 0,2 1-1 15,0 2-10-15,0-1-16 0,2 1-22 16,-2 0-30-16,2 3-66 0,-2 0-204 16</inkml:trace>
  <inkml:trace contextRef="#ctx0" brushRef="#br0" timeOffset="129019.538">32749 9788 293 0,'0'0'97'0,"0"0"-52"0,0 0-14 15,0 0 7-15,0 0 5 0,0 0-15 16,0 0-12-16,0 0-4 16,0 0 2-16,-57-41-6 0,54 47-5 0,1-2-3 15,2 1 5-15,0 1-2 0,0 0 1 16,0-1 0-16,7 3 2 0,1-2 0 15,4 2 1-15,-1 0-3 0,3-1-1 16,1 1 1-16,3-6-1 0,-1 3-1 16,-1-5-2-16,3 0 1 0,-1-2-1 15,-1-3 3-15,-1-3-2 0,-1-1 0 16,-1 2 1-16,-3-2 1 0,-5-4 5 16,0 2 4-16,0-7-4 0,-2-1 3 0,-4-2-6 15,0-1 2-15,0 2 2 0,-4-1-4 16,0 7-3-16,-2 0 1 0,0 4-1 15,-2 3-2-15,-5 1 0 0,1 6-2 16,-1 0-2-16,-7 9 2 0,7 1-5 16,-7 2 3-16,1 4 1 0,5 0-2 15,-3 0 3-15,5 3 0 0,5 0-2 16,-1 0 4-16,6 3-1 0,-2-4-1 16,4 4 0-16,4-5 2 0,2 4-1 15,7-1 1-15,1 1-1 0,7 1 1 16,6-5 0-16,0-3 1 15,-1-4 2-15,-3-9 3 0,-2-1 1 0,-1-1-2 16,-1-6 3-16,0-6-2 0,-5 2 0 16,1-5 0-16,-3-2-2 15,0-1-1-15,-1-4 0 0,-1-5-3 16,-4-5 3-16,1-6 0 0,-3-2-1 16,2 0 0-16,-6 6-2 0,0 7 1 0,-8 6-2 15,1 8-1-15,-1 3-1 0,0 7-2 16,-5 4-1-16,1 1-3 0,-7 10-1 15,3 3-2-15,-1 3-1 0,5-3 6 16,6 2 6-16,4-1 0 0,0 0 0 16,2 4 0-16,4 1 2 0,2 2 1 15,6 1 2-15,5 2 1 0,2-4-1 16,1-2 5-16,5 1 0 0,-4 0 2 16,1 0 0-16,-5 2-4 0,-5-5 1 15,1 1 0-15,-5-2-4 0,-2-2 0 16,-6-2-3-16,0-1 0 0,-6 0 0 15,-6 0-1-15,-1 0 0 0,-5-2-8 0,-3 0-13 16,0-2-6-16,5 0-10 0,-5-2-17 16,5-2-14-16,-1-3-28 0,5 0-89 15</inkml:trace>
  <inkml:trace contextRef="#ctx0" brushRef="#br0" timeOffset="129519.551">33212 9731 420 0,'0'0'122'16,"0"0"-61"-16,0 0-11 0,0 0 4 15,0 0-14-15,0 0-19 0,-24-7-12 16,17 19 0-16,5 2 3 0,-2 4-3 16,0 2-1-16,4 5-2 0,-2 8-2 0,2-1 0 15,0 4-4-15,0-2 3 0,4-3-2 16,2 0 1-16,-2-9-2 15,3-1-1-15,-1-5-4 0,2-2-1 0,-6-4 3 16,2-3-1-16,-2-4 0 0,0 0 1 16,-2-3 0-16,0 0 2 0,0-3 0 15,0-3 2-15,0-1-1 0,0-5 2 16,-2-1-2-16,0-2 0 16,-4-8 0-16,6-2-1 0,-6-6 1 0,6-4 0 15,0-7 0-15,-2 1 0 0,2-2 2 16,0 2-1-16,0 6-1 0,0 4 1 15,0 5 0-15,0 9-1 0,0 2 0 16,0 7 0-16,0 3 0 0,0 2 1 16,2 0-1-16,4 1-1 0,2 2 0 15,5 0 1-15,5 0 0 0,-1 0 0 16,6 5-1-16,2 3 1 0,1 0 1 16,-3 4 0-16,0-1 2 0,-7 1-1 0,-3 0 0 15,-7-1 2-15,-4 3-1 0,-2-1-3 16,-8 4 1-16,-9 0 2 0,-5 0-3 15,-5 2 0-15,-4 2-8 0,0 4-11 16,2-4-9-16,2-2-20 0,8-5-6 16,1-4-12-16,5-5-16 0,1-3-39 15,1-2-103-15</inkml:trace>
  <inkml:trace contextRef="#ctx0" brushRef="#br0" timeOffset="129769.535">33436 9460 488 0,'0'0'60'15,"0"0"-14"-15,0 0 2 16,0 0 5-16,0 0-13 0,0 0-24 16,0 0-4-16,0 0 2 0,-11 23 4 0,11 0-3 15,4 3-3-15,5 4-1 0,-1 10-1 16,2 1-3-16,3 8-2 0,-5-2-2 15,-2-4-2-15,-4 0-1 0,-2-7-12 16,-2 0-8-16,-8-7-10 0,-7-7-18 16,-3-2-24-16,-11-3-28 0,-4-6-62 15</inkml:trace>
  <inkml:trace contextRef="#ctx0" brushRef="#br0" timeOffset="131378.912">27455 10997 209 0,'0'0'56'0,"0"0"6"0,0 0-16 15,0 0 4-15,0 0-2 0,0 0-7 0,-18-39-8 16,18 32-1-16,0 0-4 0,0-1-5 16,4 0-3-16,0 1 2 0,-2 0-1 15,0 2-2-15,0 1-6 0,0 1 6 16,3 1-9-16,-1 1-5 0,2 1-2 16,4 0 0-16,3 0-2 0,-3 4 1 15,9 4-1-15,-5 0 0 0,7 6-1 16,-5 4 0-16,3 2 2 0,-7 2-2 15,3 3 2-15,-5-1-2 0,-4 1 1 16,5-1 0-16,-5-4-1 0,-2 1 0 16,-2-4 0-16,0-2-1 0,-2 0-1 15,0-5 0-15,-2-1-5 0,-2 0 2 16,0-2-1-16,2-3 0 0,-5 2-2 16,5-6 3-16,-2 2 1 0,4-2 4 15,-4-2-1-15,2-1 0 0,-2-6 1 0,0 2-2 16,-2-5 2-16,-1-2 2 0,1-5-2 15,4-2 0-15,-2-4-2 16,4-1 2-16,0-4 4 0,2 4-1 0,2 1-3 16,9 6 1-16,-3 3 0 0,-2 6 1 15,5 4-2-15,1-1 3 0,-2 2-2 16,9 4 2-16,-2 1-2 0,-1 1 2 16,5 5 0-16,-4 2 1 0,3 3-4 15,-1 4 1-15,-2 1 0 0,-3 2-1 16,-5 2 0-16,-3 2 1 0,2 0-1 15,-6-1-2-15,-2-1-1 0,-2 0-3 16,0-2-4-16,0-3 3 0,0-1 0 16,-2-5 4-16,-2 0-1 0,2-2 2 15,-6-1 1-15,4-3-1 0,0-2 2 16,-5-1 1-16,1 0-1 0,-2-7 0 16,8 1 0-16,-2-4 2 0,-5-2-2 15,3-1 2-15,-2-6-2 0,4 0 1 0,2-6 2 16,-3-6 0-16,5-2 0 0,0-2 4 15,0-2-5-15,7 9 0 0,5 2 1 16,0 7-2-16,-3 4-1 0,11 3 1 16,-5 5 0-16,6 0 2 0,1 4 1 15,1 3 0-15,2 0 0 0,4 6 1 16,-4 1-2-16,-5 6 3 0,-1 0-3 16,-5 4-1-16,1 2-1 0,-5 1 1 15,-6 3-2-15,-2 2 1 0,-2 0-1 16,0 0-1-16,-4-3-9 0,2-1-8 15,-2-4-2-15,0-1-5 0,0-4-11 16,0 0-13-16,-1-5-10 0,1 0-21 0,4-5-60 16,0-2-168-16</inkml:trace>
  <inkml:trace contextRef="#ctx0" brushRef="#br0" timeOffset="131769.497">28179 10993 370 0,'0'0'65'0,"0"0"-2"0,0 0-20 15,0 0 10-15,0 0-9 0,0 0-9 16,0 0-5-16,50-94-4 0,-50 91-6 16,0 3-3-16,0 0-5 0,-5-2-4 15,1 1-2-15,-4 1-5 0,-4 0-1 16,1 0 0-16,1 6 0 0,-4 3-1 16,1 1-3-16,3 5-2 0,-1-1 2 0,7 1-1 15,0 2 1-15,4 1-1 16,0 3 0-16,0-3 3 0,0 1 1 15,4 2 1-15,3 0-3 0,9-2-2 16,-1 0 5-16,5-4-1 0,1-1 2 16,2-2-1-16,3-6 1 0,-3-5-1 0,-2-1 1 15,4-4 2-15,-3-5-2 0,-5-1 4 16,-3-2-2-16,-5 0 3 0,-7-2-2 16,-2-1 2-16,0-1-1 0,-4-6-2 15,-13-5-3-15,5-5 3 0,-9-3-3 16,2 4 0-16,-1 2-3 0,1 7-2 15,3 6-4-15,3 6-4 0,-1 5-3 16,3 5-8-16,3 3-13 0,0 6-13 16,-2 6-7-16,3 2-7 0,-1 1-34 15,0 0-61-15</inkml:trace>
  <inkml:trace contextRef="#ctx0" brushRef="#br0" timeOffset="132128.819">28377 10944 397 0,'0'0'77'0,"0"0"-16"0,0 0 3 16,0 0 0-16,0 0-10 0,0 0-18 15,0 0-13-15,0 0-5 0,42-104-6 16,-38 104-2-16,2 5-6 0,7 7 1 16,-1 3-3-16,-4 5 2 0,11 3-1 15,-7 4 0-15,5 2-2 0,-5 3 2 16,3 0-3-16,-1-1 0 0,-4-2 0 15,3-6-5-15,-1-4-3 0,-4-5 3 16,1-4 3-16,-5-6 1 0,0-2 1 0,0-2 1 16,-2-2-1-16,0-3 4 15,-2-5-1-15,6-3 5 0,-3-5-2 16,-1 0 0-16,4-3 0 0,-2-5-2 16,-2 0 0-16,0-8 0 0,0-4 0 0,2-4-3 15,-2-3 1-15,2 8 0 0,1 6-1 16,-3 8-1-16,0 10-1 0,2 6-3 15,-4 4-4-15,2 3-5 0,-2 0-7 16,2 3-10-16,-2 6-25 0,4 7-5 16,0 6-6-16,0-1-7 0,-4 5-42 15,0-4-131-15</inkml:trace>
  <inkml:trace contextRef="#ctx0" brushRef="#br0" timeOffset="132566.182">29456 10735 305 0,'0'0'64'0,"0"0"-15"16,0 0 10-16,0 0-5 0,0 0-9 16,0 0-6-16,0 0-3 0,0 0 1 0,-8-44-7 15,6 42-6-15,2 1-6 16,0 1-2-16,-4 0-2 0,2 0-7 15,-2 8-2-15,0 1-4 0,-3 6-1 16,3 3 2-16,2 5-1 0,0 5-1 0,0 4 1 16,0 5 0-16,2 1-1 0,-2-1 1 15,0 2 0-15,2-5-1 0,-2-2-9 16,2-4-7-16,0-3 2 0,0-5-4 16,2-3-9-16,0-3-17 0,0-4-13 15,-2-4-15-15,0-2-36 0,0-4-109 16</inkml:trace>
  <inkml:trace contextRef="#ctx0" brushRef="#br0" timeOffset="132769.263">29202 10879 445 0,'0'0'72'0,"0"0"-23"0,0 0-4 0,0 0 7 15,0 0-11-15,0 0-17 0,0 0-12 16,0 0-5-16,0 0-1 0,11-22-5 15,-9 26 0-15,-2 0-1 0,0 0 0 16,4 1-3-16,0 0-12 0,-2 1-11 16,6 1-18-16,0-3-16 15,1-1-19-15,1-3-56 0,0 0-159 0</inkml:trace>
  <inkml:trace contextRef="#ctx0" brushRef="#br0" timeOffset="132972.347">29543 10884 468 0,'0'0'50'16,"0"0"9"-16,0 0-7 0,0 0 7 15,0 0-17-15,0 0-19 0,0 0-5 16,0 0-11-16,0 0-7 0,48-12 1 16,-52 17-2-16,-3-1 1 0,3-1-9 15,0 2-7-15,0-2-3 0,0 1-10 0,2-3-7 16,-4 1-13-16,6 1-9 0,0-3-7 15,-2 0-39-15,2 0-51 0,-2 0-82 16</inkml:trace>
  <inkml:trace contextRef="#ctx0" brushRef="#br0" timeOffset="133690.881">29876 10887 293 0,'0'0'48'0,"0"0"18"0,0 0-6 15,0 0-3-15,0 0-10 0,0 0-11 0,0 0-8 16,0 0-6-16,0 0-5 15,-16-27-6-15,5 29-7 0,5 4-4 16,0 0 0-16,0-1 1 0,-3 3-2 16,5-1 1-16,2 2-1 0,2-1 1 0,0 0-1 15,4 3 1-15,5-1-1 0,5 1 0 16,3-2 1-16,5 0 0 0,3-3 1 16,6-5-1-16,2-1 2 0,-4-1-2 15,2-7 3-15,-4-3-1 0,-2-1 4 16,-5-1 6-16,-3 1-1 0,-5 1-2 15,-5 0 1-15,-5-2 4 0,-2 0 0 16,0-4-7-16,-7-1-3 0,-3-1 1 16,-2-3-2-16,-3-1-1 0,-3 2 0 15,-1-1-2-15,0 9 0 0,-3 1 0 16,1 7 0-16,-2 0-2 0,-1 5-2 16,1 2 4-16,-2 3-1 0,-2 4-1 15,2 3-2-15,5-1 0 0,1 7 2 16,7-3 1-16,1 4 0 0,5 3 0 0,4-2 0 15,2 5 1-15,4 1-1 0,4 4 1 16,5 1 0-16,-1-1 0 0,9 1 0 16,4-1 0-16,-1-3 0 15,10-2 0-15,-1-4 0 0,0-5-1 0,0-5-11 16,0-5-10-16,-2-6-11 0,-2 0-12 16,-2-7-11-16,-5-7-30 0,-3-3-50 15,-2-2-109-15</inkml:trace>
  <inkml:trace contextRef="#ctx0" brushRef="#br0" timeOffset="134097.14">30277 10564 513 0,'0'0'41'0,"0"0"3"16,0 0 3-16,0 0 6 0,0 0-12 15,0 0-21-15,0 0 0 0,0 0-5 16,19-28-1-16,-17 36-4 0,4 6-1 0,-4 2-1 15,2 4 1-15,0 5-2 0,-2 3-2 16,0 7-3-16,-2 2 2 0,0 2-4 16,0-1 2-16,0-1-1 0,0-3-1 15,0-4-2-15,5-3-6 0,-1-4 0 16,2-3-1-16,0-5 2 0,4-4 3 16,1-4-1-16,1-1 3 0,5-3 0 15,-1-3 0-15,5-3 2 0,0-4 0 16,1-4 0-16,-5-2 1 0,-1 0 0 15,-5-2 0-15,-3-1 0 0,-4 0 1 16,-4-3 1-16,0-3-1 0,-6-3 0 16,-4-3 1-16,-3 2-3 0,-3-4 5 15,-3 9-5-15,-4 2 0 0,3 7 0 16,1 6-2-16,-2 2 0 0,3 4-6 0,-1 7-8 16,3 5-11-16,-3 4-5 0,5 4-4 15,-3 2-6-15,7 0-3 0,1-1-14 16,5-2-23-16,2-4-41 0,2-4-103 15</inkml:trace>
  <inkml:trace contextRef="#ctx0" brushRef="#br0" timeOffset="134425.188">30728 10747 412 0,'0'0'60'0,"0"0"-26"0,0 0-2 16,0 0 3-16,0 0-2 0,0 0-12 16,0 0-3-16,0 0-1 0,-66-98-5 0,61 95-3 15,1 0 1-15,0 0-2 0,0 3 0 16,4 0 0-16,-2-3 1 16,2 3 3-16,0 0 0 0,0 0 1 0,4 6 0 15,2 0 0-15,5 5 1 0,-1 3-1 16,7 2-2-16,1 5-1 0,3 1-5 15,-1 5-3-15,-3-2 1 0,4 1-2 16,-5-2 1-16,-3-2-2 0,1-5-4 16,-8-1-7-16,5-1-2 0,-5-6-4 15,-2-4-9-15,0 0-9 0,-4-5-5 16,2 1-9-16,-2-1-9 0,2-3-8 16,-2-2-23-16,0-7-76 0,0 0-106 15</inkml:trace>
  <inkml:trace contextRef="#ctx0" brushRef="#br0" timeOffset="134675.132">30910 10657 386 0,'0'0'85'0,"0"0"-4"0,0 0-22 15,0 0 8-15,0 0-7 16,0 0-17-16,0 0-12 0,0 0-3 0,0 0-6 16,8-102-7-16,-12 106-6 0,-2 6-6 15,-3 4 0-15,-3 2-3 0,-5 7 1 16,1-1 1-16,-5 3-1 0,5 5 0 15,-3-4 0-15,-2 4 0 0,7-2-1 16,-1 1-2-16,5-1-7 0,2-3-7 16,2-3-7-16,-1-1 6 0,3-5-12 15,0 2-12-15,0-7-9 0,2-3-30 16,0-1-21-16,-2-6-55 0,0-1-201 16</inkml:trace>
  <inkml:trace contextRef="#ctx0" brushRef="#br0" timeOffset="135534.305">31201 10958 466 0,'0'0'58'15,"0"0"-23"-15,0 0 1 0,0 0 18 16,0 0-3-16,0 0-20 0,37-40-9 15,-35 39 0-15,0 1-5 0,-2 1-9 16,0 5-2-16,0 6-3 0,0-2-2 16,-4 4 2-16,-2 0-2 0,-2 2-1 15,-5 0-6-15,-1-1-10 0,2 3-15 0,-3-3-10 16,3-2-19-16,-1 2-16 0,-1-3-26 16,3-3-109-16</inkml:trace>
  <inkml:trace contextRef="#ctx0" brushRef="#br0" timeOffset="136034.185">31695 10686 476 0,'0'0'46'0,"0"0"-21"0,0 0 18 16,0 0 9-16,0 0-12 0,0 0-13 16,0 0-3-16,0 0-3 0,0 0-2 15,44-87-7-15,-44 87-2 0,0 1-10 16,-5 8 1-16,-3 0 0 0,0 5 0 15,-5 3-1-15,1 0 2 0,-2 2-2 16,-3 0 1-16,1 3-1 0,-3 0 0 16,2 2-2-16,1 0-3 0,-3-2-5 15,3 2 5-15,-3-4-2 0,7-4 1 16,1 2 2-16,3-6 2 0,4-2 2 16,0-3-1-16,4-2-1 0,0-2 0 15,0-3 2-15,4 0-2 0,6 0 2 16,3 0 2-16,9-3 2 0,3-2 8 0,8-1 0 15,7 1-3-15,-1-4-3 0,4 3-1 16,1 0 0-16,-3-2-5 16,-6 3 1-16,-6 0-1 0,-6 2-8 15,-5 0-13-15,-9 2-9 0,-5-2-27 16,-4 2-24-16,-2-3-15 0,-9-2-62 0</inkml:trace>
  <inkml:trace contextRef="#ctx0" brushRef="#br0" timeOffset="136299.749">31757 10606 19 0,'0'0'511'0,"0"0"-460"0,0 0-25 16,0 0 21-16,0 0 10 0,0 0-24 16,0 0-10-16,0 0-1 0,0 0-2 15,4-66-4-15,-6 66-5 0,0 2-5 16,-2 6-4-16,-2 6-1 0,0 2 2 0,-1 5 0 15,3 4 0-15,2 6-1 0,2 4 0 16,0 5-1-16,4 3-1 0,5 0 2 16,-1 1-2-16,0-4-3 0,3-2-12 15,-1-6-8-15,0-1-13 0,-4-5-11 16,1-5-21-16,-3-5-30 16,-4-4-44-16,0-5-178 0</inkml:trace>
  <inkml:trace contextRef="#ctx0" brushRef="#br0" timeOffset="136705.993">32288 10552 344 0,'0'0'49'0,"0"0"5"16,0 0 5-16,0 0 1 0,0 0-15 15,0 0-8-15,0 0-4 0,0 0-7 16,-26-98-6-16,21 92-6 0,3 3-1 16,-6 0-1-16,0 1-7 0,-5 2-2 15,-1 2-3-15,-5 4 0 0,3 3-1 16,-5 1 2-16,-2 2 0 0,3 0-1 15,1 4 0-15,1-2 0 0,1 1 1 16,5 4-1-16,1 1-1 0,3 2 1 16,6 3 0-16,0 3 0 0,2 1 0 15,2 5 0-15,6 0 0 0,3-3 1 16,3 3 0-16,5-2-1 0,1-2 0 16,5 1 1-16,0-5-1 0,4 0-3 0,-6-5-12 15,3-3-13-15,1-5-14 0,-4-7-15 16,-2-3-14-16,-3-3-42 0,-9-6-159 15</inkml:trace>
  <inkml:trace contextRef="#ctx0" brushRef="#br0" timeOffset="136987.137">32487 10656 165 0,'0'0'340'16,"0"0"-301"-16,0 0-4 0,0 0 18 0,0 0 3 15,0 0-18-15,0 0-11 0,0 0-2 16,0 0-4-16,41-87-4 16,-41 87-7-16,-2 0-1 0,-2 4-6 15,0 4 1-15,-6 5-4 0,-1 8 2 16,1 1 2-16,-3 4-1 0,1 1-3 0,4 6 2 16,4 4-1-16,-3-1-1 0,1 3-1 15,2-6-11-15,0-2-4 0,4-6-7 16,0-5-7-16,4-6 5 0,0-3-7 15,0-5-15-15,-4-2-5 0,0-4-7 16,0 0-19-16,0-4-45 0,-6-3-134 16</inkml:trace>
  <inkml:trace contextRef="#ctx0" brushRef="#br0" timeOffset="137174.683">32239 10689 535 0,'0'0'49'0,"0"0"-20"0,0 0 15 0,0 0-1 16,0 0-17-16,0 0-13 0,0 0-2 16,0 0 0-16,0 0-4 0,37 2-4 15,-29 6-3-15,1-2-2 0,1 2-16 16,2-2-17-16,-3 1-24 0,3-3-23 16,0 1-16-16,-3-4-95 0</inkml:trace>
  <inkml:trace contextRef="#ctx0" brushRef="#br0" timeOffset="137377.768">32632 10745 470 0,'0'0'58'0,"0"0"-12"16,0 0-10-16,0 0 12 0,0 0-3 15,0 0-24-15,0 0-8 16,0 0 1-16,0 0-4 0,0-7-7 0,0 7-1 15,0 0-2-15,0 0-7 0,0 0-14 16,0 0-18-16,4 0-7 0,0 0-15 16,0 0-19-16,-2 0-35 0,-2 0-177 15</inkml:trace>
  <inkml:trace contextRef="#ctx0" brushRef="#br0" timeOffset="138253.038">32813 10761 386 0,'0'0'37'0,"0"0"-6"0,0 0 7 0,0 0 14 16,0 0-10-16,0 0-21 0,0 0-7 16,0 0 2-16,0 0-8 0,-33-33 3 15,25 33-2-15,0 1-5 0,2 5-2 16,-1 1 0-16,3 1-1 0,2 0-1 15,2 0 0-15,0-1 0 0,4 2 0 16,5-2-1-16,5 5 1 0,1-5 6 16,5 2-3-16,1-3 4 0,2-2-1 15,-3-2-3-15,1-2 3 0,-2 0-1 16,-3-6-1-16,3-2 4 0,-7-2 1 16,5 0 0-16,-5-3-3 0,-2 3 2 15,-1-1 3-15,-3 0 1 0,-2-4 1 16,0 2-7-16,-2-1 0 0,2-4 0 15,-4-1-2-15,0-5 2 0,0-1-1 0,-4 6-1 16,0-3-1-16,0 8-2 0,-4 2-1 16,-3 3 1-16,1 6-1 15,0 0-2-15,-5 3 0 0,1 4-2 16,-5 2 3-16,5 5-5 0,-5-2 5 0,5 2 0 16,-1 2-1-16,3-1 2 0,1 3-1 15,3-2 2-15,0 2-2 0,4 4 0 16,2-5 1-16,2 7-1 0,0-2 1 15,2 4 0-15,6 2 1 0,0 0 0 16,5-2-1-16,-1-1 0 0,5-2 0 16,-1-3 0-16,3-5 2 0,-1-4-2 15,3-2 1-15,2-4 0 0,0-2 1 16,-1 0 2-16,1-6 0 0,-4-3 0 16,1 0-1-16,1-1 0 0,-9-3-2 15,7-2 0-15,-7-4 1 0,1-2-1 0,-3-4 1 16,-2-3-2-16,-1-3 1 0,-1-3 0 15,0 0-1-15,0 2 1 0,-4 5-1 16,-2 6 0-16,0 8 0 0,0 1 0 16,-2 5 0-16,-6 1 0 0,0 3-2 15,-3 3 0-15,-3 0-1 0,-3 2 2 16,-3 6-3-16,3 1 2 0,1 1-2 16,3 0 2-16,3-1 2 0,-3 2-2 15,7-1 2-15,4 0-2 0,-2 0 2 16,4 0 0-16,0 4-1 0,4 0 1 15,4 1 1-15,7 0-1 0,1 3 2 16,5 2 2-16,2-1 0 0,-3 3 2 16,5-2-2-16,-6 1 2 0,-3-5-2 15,-5-3 1-15,1-3 0 0,-8-1 2 16,5-2-4-16,-9 0 0 0,4 1-3 0,-4-1 1 16,0 1 0-16,0-1 0 0,-4-1 0 15,-5 0 0-15,-1 0 1 0,-5-2-2 16,5 0-1-16,-11-1-9 0,9 0-7 15,-7-1-6-15,9 1-9 0,-2-3-17 16,1 0-9-16,5-3-11 0,-2-3-5 16,6-3-17-16,-2-1-41 0</inkml:trace>
  <inkml:trace contextRef="#ctx0" brushRef="#br0" timeOffset="138862.398">33341 10687 436 0,'0'0'75'0,"0"0"-20"0,0 0 2 16,0 0 0-16,0 0-11 0,0 0-21 15,0 0-4-15,-38-22-1 0,32 23-4 0,2 4-4 16,0 3-4-16,2-1-3 0,0 6 2 16,2 1-1-16,2 2-2 0,2 6 2 15,6 0-2-15,-1 6 3 0,1-2-3 16,6 2 1-16,-5-3-4 0,-3-2 0 15,4-1-1-15,-7-1 1 0,1-4 0 16,-4-2 1-16,0 0-1 0,2-1-1 16,-2-2 0-16,0 1-1 0,0-5 0 15,-2-2-2-15,2-2 0 0,0-1 1 16,3-2-1-16,-5 0 2 0,0-1 1 16,2 0 0-16,-2-4 1 0,0-3 0 15,0-2-1-15,0-2 0 0,-2-4 1 0,-3-1-1 16,5-3 0-16,-2-2 0 15,2-5 0-15,0-2 0 0,0-4 0 0,0-6 0 16,2-1 0-16,-2 4 1 0,0 2 0 16,0-4-1-16,-4 6 0 15,2-2 0-15,-2 4 0 0,0 6-1 16,2 3 1-16,0 4 1 0,0 4-1 0,2 3 0 16,0 1 0-16,0 2 0 0,0 4-3 15,4-1 0-15,4 0 0 0,7 3 1 16,-5 0-1-16,6 5 1 0,1 4 2 15,4 2-3-15,-7 1 3 0,7 4 1 16,-7 2-1-16,5-2 3 0,-9 4-1 16,1 1 2-16,-5-2-3 0,0 3 2 15,-6-7 0-15,0-2-2 0,0 3 1 16,-10-2-2-16,-3 4 1 0,-5 0 0 16,-3-1-1-16,-2-2-1 0,3-5-5 15,-1-1-2-15,2-6-4 0,3-2-3 16,-1 2-4-16,7-3-4 0,0 0-9 0,-3 0-7 15,3-4-17-15,4 0-11 0,-1-4-18 16,-3-2-46-16,6 0-127 0</inkml:trace>
  <inkml:trace contextRef="#ctx0" brushRef="#br0" timeOffset="139315.673">33607 10454 99 0,'0'0'57'0,"0"0"-11"0,0 0 3 15,0 0 5-15,0 0-4 0,0 0-4 16,0 0 5-16,0 0-6 0,-39-32 0 16,39 29-5-16,0 1-1 0,0 0-3 15,0 1 0-15,0-2-5 0,0 0-7 16,0 1-1-16,0 1-1 0,0 1-4 16,0 0-4-16,0 0-6 0,0 0-1 15,4 3-2-15,2 4-2 0,3 3 1 16,3 1 2-16,0 4-1 0,3 4 4 15,3 4 0-15,5 2-1 0,-2 6 0 16,2 7 1-16,-3 0-2 0,-7 2-3 16,-5-4-1-16,-4-1-2 0,-4 1 0 15,-8 0 1-15,-7-1-1 0,-5-7-1 0,-5 1-9 16,-8-2-10-16,0-7-14 0,-4 2-10 16,-3-6-34-16,3-4-46 0,0-2-50 15</inkml:trace>
  <inkml:trace contextRef="#ctx0" brushRef="#br0" timeOffset="145269.327">27945 11689 79 0,'0'0'66'0,"0"0"-24"15,0 0-3-15,0 0 8 0,0 0-1 16,0 0-11-16,5-24-4 0,-5 20-5 16,2 3 2-16,-2-4-5 0,0 1-6 15,0 1 0-15,0-2-1 0,0 1-3 0,0-2 0 16,0 1 1-16,0 0 1 0,-2-1-2 16,2 2 2-16,-3 0 0 0,3 1 0 15,0 2 0-15,0-1-3 0,0-1 2 16,0 0-5-16,0 3-1 15,0-3 0-15,0 1-3 0,3 2 0 16,-1-1 1-16,-2 1-2 0,2 0 0 0,-2 0-1 16,2 0 0-16,-2 0 0 0,2 0-1 15,-2 0-1-15,0 0 0 0,0 3 1 16,2-3-1-16,0 3 0 0,0 0 1 16,0 2-1-16,0 1 1 0,0 1-2 15,4 0 1-15,-1 1 1 0,-3-1-1 16,2 4 2-16,0-2-3 0,-4 1 1 15,4-1 0-15,-2 1 0 0,0 2 0 16,-2-3-1-16,4 2 1 0,0 1 0 0,-2 1-1 16,1-1 0-16,-3 2 1 15,0 3-1-15,0-2 0 0,0 2 2 0,0-1-2 16,0 1 0-16,-3 0 1 0,3-2 0 16,-2 0-1-16,2-2 0 0,0-5 1 15,0 0 0-15,0 0-1 0,0-4 0 16,0-1 2-16,0-1-2 0,0-1 0 15,0 1 1-15,0-2 0 0,0 1-1 16,0-1 0-16,0 2 0 0,0-2 0 16,0 0 1-16,0 0 0 0,0 0-1 15,0 0 0-15,0 0 0 0,0 0 0 16,0 0 0-16,0 0-1 0,0 0 1 16,0 0-2-16,0 0 1 0,0 1-2 15,0 0 2-15,0 2 0 0,0-1 0 16,0-1 2-16,0 2-2 0,0-1 2 0,0 3-1 15,0-1 0-15,-4 0 0 0,4 0 0 16,0-1 0-16,0 0 0 0,0-3 1 16,-2 3-1-16,2-2 0 0,0-1 0 15,0 2 0-15,0-2 0 0,0 1-1 16,0 2 1-16,0-3 0 0,0 0 0 16,-2 0 0-16,2 0 0 0,0 1 1 15,0-1 0-15,0 0-1 0,0 0 3 16,0 0-3-16,0 0 0 0,-2 0-2 15,2-1 2-15,0 1-2 0,0-1 1 16,0 1-1-16,-2 0 0 0,2 0 1 16,0-3 0-16,0 0 1 0,0 1 0 0,0-1-2 15,0 2 2-15,0-2 1 0,0 0-1 16,0 2 0-16,0 0 0 0,0 1-1 16,0-2 1-16,0 1-1 15,-2-1-3-15,0 2-1 0,2 0-4 16,0-1-2-16,-2 0-1 0,0 1-1 15,0-1 2-15,0 0-5 0,0 0-1 0,-1-1-3 16,1 1-7-16,0-1-1 0,-2-1-5 16,0-2-8-16,4 3-17 0,-2-3-17 15,0-1-51-15,-2 2-63 0</inkml:trace>
  <inkml:trace contextRef="#ctx0" brushRef="#br0" timeOffset="145956.765">28136 11715 217 0,'0'0'62'0,"0"0"-1"16,0 0-8-16,0 0 4 0,0 0-17 16,0 0-9-16,14-42-5 0,-14 37 2 15,0-2-5-15,2 3-1 0,-2-2-2 16,0 0 0-16,0 0-2 0,0 3-3 15,0-3-1-15,-2 1-2 0,0-1 0 0,-4-1-5 16,0 0-1-16,1 2 0 0,-1-3-3 16,4 4 0-16,-6-4 0 15,2 3 0-15,-3 2-1 0,3 0 2 0,2 0-3 16,-2 0 0-16,2 0 0 0,-2 3 0 16,-3 0 0-16,5 0-2 0,-2 1 0 15,-4 7-1-15,-3 2 1 0,5 5 0 16,-2 0 0-16,-3 4-1 0,5-1 2 15,2 1 0-15,0 1 0 0,-1-1 0 16,1-2 0-16,4 1 2 0,0 1-2 16,0 1 0-16,2 0 0 0,-2 0 0 0,2-1 0 15,0 4 0-15,0-1 1 16,0 0-1-16,2-1 1 0,2-1-1 16,0-2 0-16,2 2 0 0,3-3 0 15,-5 0 1-15,4 1 0 0,-2-4-1 16,7-1 0-16,-1-1 0 0,3-1 0 0,-1-2 0 15,11-3 0-15,0-1 2 0,-1-2-1 16,10-3 3-16,-1 0-2 0,0-3 2 16,0-3-3-16,-4-3 1 0,-2 1 0 15,-5 0-2-15,-5-1 0 0,-5 2-14 16,-4 0-6-16,-5-2-6 0,-3 2-11 16,-3-2-12-16,-3-2-12 0,-2 3 5 15,0-1-32-15,2 0-61 0,-1 0-119 16</inkml:trace>
  <inkml:trace contextRef="#ctx0" brushRef="#br0" timeOffset="147160.155">28597 11849 354 0,'0'0'82'16,"0"0"-23"-16,0 0-7 0,0 0 2 16,0 0-9-16,0 0-12 0,0 0-4 15,0 0-9-15,10-119-4 0,-12 110-4 16,-4-2 1-16,-1 0-6 0,-3-1-1 16,-2 4 1-16,-5-1-4 0,5 3-3 15,-5 2 0-15,-1 2-2 0,-1 2 1 16,-2 0 0-16,7 3-2 0,-5 4 2 0,7 1 1 15,-1 3-2-15,1 2 0 16,2 2 0-16,-1 3 0 0,1 1-1 16,4 1-2-16,2 2 1 0,2-1 4 15,2 1-2-15,0 1 2 0,0-1 0 0,2 0-1 16,4-1 1-16,0-2-2 0,6-3 2 16,-1-3 0-16,5 0-2 0,-1-4 2 15,8-4 0-15,-5-2 2 0,7-3 0 16,-2-2-1-16,-5-4 3 0,3-3-3 15,-9-4 2-15,5 1-3 0,-7-2 4 16,-4-4-3-16,3 0 1 0,-7-3 2 16,0-4-2-16,-2-5 0 0,0-1-1 15,0-1 1-15,-4 0-1 0,0 10 0 16,4 4 1-16,-2 5-2 0,2 8 1 16,0 5 1-16,0 0-2 0,-3 3-2 15,3 10-5-15,0 4 4 0,-2 4 2 16,2 7 1-16,0-2 2 0,0 2-2 0,2 3 0 15,7-4 0-15,1 1-1 0,0-2 1 16,3-1 0-16,3-5 0 0,1-3 1 16,1-2 0-16,5-5-1 0,-2-4 1 15,4-2 1-15,0-4-2 0,-3-1 2 16,1-7 2-16,-2-3-1 0,-7-1 3 16,3-4 1-16,-9-2-3 0,-2-2 1 15,-4-7-1-15,-2-4 2 0,0-4-3 16,0-4 1-16,-6-6-1 0,2-1 1 15,-2-1-2-15,-3 1-2 0,3 3 1 16,2 4-1-16,0 8 1 0,0 6 0 16,4 5-1-16,0 3 0 0,-2 9 0 0,2-1 1 15,0 6 2-15,-2 3 4 16,2 0-6-16,0 3-1 0,0 3 0 16,0 6-5-16,0 6 5 0,0 3 0 15,0 4 0-15,0 2 0 0,2 4 1 16,0 4 1-16,-2 0-1 0,0 4-1 0,4 0 1 15,-2 1 0-15,0-1-1 0,2-5 1 16,2-2-1-16,3 0 0 0,-3-7 0 16,4 2 0-16,5-7 0 0,-3-1 0 15,3-5 1-15,-1-3-2 0,-2-5 1 16,5-3 0-16,-5-3 1 0,3-2 0 16,-3-5 0-16,-1-4 1 0,5 0-1 15,-8-6 1-15,5 2-2 0,-5-4 1 16,0-3 0-16,-1-4 0 0,-3-4 0 15,2-5 0-15,-4-3-1 0,-2-3 0 16,0-1 2-16,-2-3-2 0,-6 6 1 16,-1 1-1-16,1 4 1 0,-4 6-1 15,5 2 0-15,1 7 0 0,2 5 0 0,-4 0 1 16,4 6-1-16,0 2 0 16,2 0 0-16,2 6 0 0,0-2 0 0,0 2 0 15,0 0-1-15,0 0 1 16,0 0-2-16,-3 0 2 0,3 2 0 15,-4 1 0-15,0 6 0 0,4-1 0 0,-4 2 0 16,2 5 1-16,-2 3-1 0,2 4 0 16,0 3 0-16,2 4 1 0,0 2 0 15,0 0 2-15,2 5 1 0,4-1 0 16,0-1-2-16,2 2 0 0,1-1 0 16,1 1-1-16,-4-4 1 0,5-2-2 15,-1-2 1-15,0-1-1 0,3-4 2 16,-1-2-2-16,-2-4 0 0,1-2 1 0,-3-3-1 15,-2-3 0-15,-2-4-1 16,0-2-5-16,-4 0-2 0,0 0-8 16,0-3-4-16,-2 0-8 0,-4 1-4 0,2-1-13 15,-6-3-13-15,8-1-7 0,-7-3-5 16,7 3-7-16,-2-3-29 0,-2 2-42 16</inkml:trace>
  <inkml:trace contextRef="#ctx0" brushRef="#br0" timeOffset="148019.857">29752 11667 318 0,'0'0'54'0,"0"0"-11"16,0 0 4-16,0 0-4 0,0 0-4 16,4-67-6-16,-4 61-7 0,0 1 2 0,0 2-5 15,0 0 1-15,0 0-2 0,0 1-3 16,0 0 0-16,0 1-3 16,0 1 3-16,0 0-4 0,0 0-4 15,0 0-1-15,0 0-1 0,0 0-2 16,0 4-5-16,0 6-2 0,0 9-1 0,0 6 1 15,0 12 0-15,0 3 2 0,4 5-2 16,3 1 5-16,3-4-5 0,6-2 0 16,1-2 0-16,2-5 0 0,-3-4 0 15,3-5-1-15,-3-2-2 0,-3-3 2 16,-1-5-2-16,-8-4-3 0,0-2-1 16,-2-5-1-16,-2-2-6 0,0-1-5 15,0 0 4-15,-4-4 9 0,0-4-4 16,0 1-9-16,-4-3 0 0,-3-1 6 15,3-1 8-15,0-5 3 0,-5 0 2 16,7-3 1-16,-2-3 0 0,0 1 6 16,-3-1 0-16,5 2 3 0,0 3-1 0,4-1 2 15,-2 4-2-15,2 1 0 0,0 2 0 16,2 1-1-16,0-2 1 0,0 3-1 16,4 0 0-16,0 1 0 0,2 3-2 15,2-6-3-15,5 5 0 0,-1 1 0 16,7-2 0-16,-1 4-1 0,7 1 1 15,6 1 1-15,0 2 1 0,2 2 2 16,0 5-3-16,-4 2 0 0,2 2 1 16,-4 5-1-16,-6-4 0 0,-1 5 0 15,-7-1-1-15,-5-2-1 0,0 1-1 16,-8 2 0-16,0-1 0 0,-10 0 0 16,-2 0 0-16,-3 0 0 0,-3-4 0 15,-5 1-1-15,-2-3-5 0,0-2-4 16,-2-1-2-16,-2-3 2 0,5 1-1 0,-3-1-8 15,2-1-4-15,0 0 0 0,2-2-5 16,7-1-3-16,-3 0-6 0,11 0-8 16,2 3-7-16,0-3-8 0,6 0-15 15,0 0-38-15,4 0-66 0</inkml:trace>
  <inkml:trace contextRef="#ctx0" brushRef="#br0" timeOffset="149019.803">30331 11850 460 0,'0'0'63'0,"0"0"-8"0,0 0-9 16,0 0 8-16,0 0-10 0,0 0-20 15,0 0-2-15,35-121-1 0,-33 110-9 16,-2 3-2-16,0-2-2 0,0 3 0 0,0 1-3 15,-4 1-1-15,-4-1-2 0,1 0-1 16,-3 1-1-16,2 3 0 16,-5 0-1-16,5 2 0 0,0 0 0 0,0 3-2 15,-1 3 2-15,-1 3-1 0,4 3-3 16,-2 4 1-16,-1-1 1 0,3 7 0 16,0-2 2-16,2 5-2 0,0-3 2 15,2 1-3-15,0 2 1 0,2-5-1 16,2 2 1-16,4-4 3 0,0-2-1 15,4-1-1-15,7-5 2 0,-1 1 0 16,3-2 2-16,0-2 0 0,-3-2-2 16,1-4 1-16,-1-1 0 0,-3-4 2 0,3-2-3 15,-3-4 0-15,-3-2 3 0,-4 1 0 16,-2-3 1-16,-4-3 1 0,0-2-3 16,0-5 4-16,-4-2-6 15,-2-2 2-15,0-2 2 0,2 2 1 0,1 3-2 16,1 8-1-16,0 5 2 0,2 7-2 15,0 4 1-15,0 1-3 0,0 6-3 16,0 5-4-16,2 7 4 0,3 7 3 16,-1 1 0-16,2-1 0 0,2 3 0 15,-2-2 0-15,5-1 0 0,1 0 0 16,0-3 0-16,5-3 1 0,-3-1-1 16,7-1 0-16,2-5 1 0,-2 1-1 15,5-4 0-15,3-3 0 0,-2-5 0 16,0-1 1-16,-2 0 1 0,-4-7-2 15,-9-1 1-15,-4-2 1 0,-8-2 0 16,0-4 1-16,-8-5-1 0,-2-5 1 0,-5-6-2 16,-5-7 1-16,-1-4-2 0,-2-2 0 15,0 1 0-15,-1 3 0 0,1 4 0 16,6 10-2-16,1 4 2 0,8 6-1 16,5 4 0-16,-1 7 1 0,4 1-1 15,0 4-2-15,0-2 1 0,0 3 0 16,4 0 2-16,3 0-5 0,7 0 5 15,3 0-1-15,7 4 1 0,3-1 1 16,4 2 1-16,4 2 2 0,5 3-2 16,-1 4 2-16,-2-1-3 0,-2 4 0 15,-8-2 2-15,-2 1-2 0,-10 2 1 16,-3 0-1-16,-6 3 0 0,-4-5 0 16,-2 2 2-16,-2 1-2 0,-8 0 1 15,2-1-2-15,-1-1 1 0,-1 1 0 16,-2-1 0-16,1-2-1 0,3 3 0 0,2-3 0 15,0-1 0-15,3 2 0 0,1-4 0 16,2-1 0-16,0 0 0 0,0 0 0 16,5-2 1-16,-1-3-1 0,6 0 1 15,0-2 1-15,7 0 6 0,-3-1 1 16,5-3 2-16,2 0-1 0,-1-4-1 16,-3 0-4-16,1-2 0 0,-3-2-1 15,1 1-2-15,-7-3-2 0,1 1 2 16,-6 2-2-16,-2-1-1 0,-2 1-4 15,-4 0-7-15,-6-4-6 0,1 4-13 16,-1 1-1-16,2 2 0 0,-2-2 2 16,5 3-18-16,-1 3-7 0,0 0-10 15,0 1-4-15,-5 5-28 0,3-1-73 16</inkml:trace>
  <inkml:trace contextRef="#ctx0" brushRef="#br0" timeOffset="159912.15">28301 12854 172 0,'4'-11'54'15,"-4"1"7"-15,2 2-12 0,0-1-8 16,0 2-9-16,-2 3-9 0,0-1-3 16,0 2-3-16,0-5-3 0,-6 1-1 15,0 1-5-15,0-1 0 0,2 2-1 16,-7-2 0-16,-1-1-1 0,1 0 0 0,-1 0-1 15,-4 2-3-15,-1 0 0 0,-4 0 3 16,5 0 0-16,-5 3-3 0,0 2 3 16,3 1 9-16,-1 0 4 0,7 3-12 15,-5 0-1-15,7 7-1 0,2-2 0 16,-5 3-4-16,9 6 0 0,-2-3 1 16,2 4-1-16,-2 1 0 0,1-2 0 15,-1 3 1-15,2-2 0 0,2 1 0 16,0 2-1-16,2-5 1 0,0 4-1 15,2-1 0-15,4-3 2 0,3 1-2 16,1-2-1-16,0-3 1 0,3-2-1 16,1-4 0-16,5 0 1 0,-3-6 0 0,5-3 0 15,-5-5 2-15,9-5 2 0,0-1 6 16,0-8 1-16,0-3 0 0,6-1-2 16,-4-3-3-16,-1-1-2 15,-7-3 1-15,2 1 1 0,-5-2 0 16,-3-3-1-16,-3 4 0 0,-6 0-1 0,4 7-1 15,-6 8 2-15,1 7-2 0,-3 6-1 16,0 5 4-16,0 2 4 0,0 10-10 16,-3 10-7-16,1 7 7 0,-4 9 2 15,2 3-1-15,2 1 1 0,0 0-1 16,2-2 0-16,0-4 0 0,4-2 0 16,0-5-1-16,7-4 1 0,-1-7-1 15,2-2 0-15,5-4 2 0,-3-4-1 16,7-3-1-16,-2-5 2 0,-3 0-1 15,7-7 2-15,-5-5 1 0,3-3-2 16,-4-4 1-16,3-1-1 0,-9-5 0 16,3-6-2-16,-6 2 1 0,1-6 1 0,3-3 1 15,-6-4 0-15,0-4-2 0,-6 0 1 16,5-1 1-16,-3 4-1 0,0 5-1 16,-2 7 0-16,0 11 1 0,-4 2 4 15,-1 11 2-15,3 3 2 0,-2 2-5 16,0 5-4-16,-6 7-1 0,6 9-5 15,-5 5 5-15,-1 7 0 0,4 1 1 16,-2 1 1-16,8-1 2 0,0 1-2 16,0-3-1-16,2 2 1 0,6-4 0 15,-2-1 0-15,2 0 0 0,1-2-2 16,3-1 0-16,-2-3 1 0,-1-3 0 16,1-1-1-16,-2-5 1 0,-2 1-1 15,-3-5-1-15,3-2-1 0,-4-1-1 16,-2-4-1-16,0 1 1 0,0-2 2 0,0 0 1 15,-4-5 1-15,-3-4-1 0,-3-2 0 16,-4-3-1-16,-3-2 0 16,-6-2-1-16,1-5 1 0,1 1-1 0,-2 0 0 15,0 1 1-15,11 4 1 0,0 7-1 16,1 4 1-16,3 3 0 0,2 3-1 16,0 0-3-16,2 8-5 0,-1 5-2 15,3 0 4-15,2 4 4 0,0 0 3 16,2-1 0-16,5 3 0 0,-1-4 0 15,2-1 0-15,0 1 0 0,7-1-1 16,-1-2 1-16,3 4 0 0,1-5 0 16,3-2 0-16,-4 3 0 0,5-7 2 0,5-2-2 15,-4-3 0-15,2-1 1 16,2-6 0-16,2-5 1 0,-7-3 2 16,1-4-1-16,2-1-1 0,-4 1 0 15,-3-4 1-15,-3-1-2 0,-5-3 2 0,-2-4-1 16,0 0-1-16,-1-8 4 0,-3-4-2 15,0 0 0-15,-2-3 1 0,-2 2-1 16,4 6-2-16,-2 7 1 0,-2 9 0 16,2 8 1-16,-2 5 1 0,0 6 1 15,0 1 0-15,0 2-1 0,0 7-4 16,0 7-4-16,0 6 2 0,0 4 2 16,-2 4 1-16,2 2-1 0,-2 2 2 15,2 2-1-15,0-3-1 0,4 1 1 16,5 1-1-16,-1-2 1 0,0 3-1 15,2-2 0-15,7-1 1 0,-7-1-1 16,5-3 0-16,-1-2 1 0,-3-5-1 0,3-4-1 16,-6-5 1-16,1-5-1 0,-1-2 1 15,-6-4-2-15,0 0 2 0,0-2 0 16,-2-5 1-16,0-1 2 0,0-4-1 16,-2-4 0-16,-6 1-1 0,-1-10 0 15,1 1-1-15,-10-6 0 0,3-4 0 16,-6-2 0-16,1 1 0 0,-1 7 0 15,0 5-1-15,9 9 1 0,-2 5-2 16,-3 4 1-16,9 5 0 0,-3 4-4 16,1 5-2-16,2 4 2 0,-3 2-3 15,1 3 4-15,4-1 2 0,2-1 1 16,2 0 1-16,0 0-1 0,2 2 1 16,0 0 0-16,0 0 0 0,4-3-1 15,0 1 1-15,4-1 0 0,7-1 0 0,-3 2 0 16,7-4 0-16,1-3 0 15,5 0 1-15,0-2 0 0,0-2 0 16,0-4 0-16,-1-1 2 0,-3 0-2 0,-4-3-1 16,-3-4 0-16,-6 2-9 0,-6 0-13 15,-2 0-12-15,0-1-16 0,-2 3-16 16,-6-3-23-16,-4 0-39 0,1-1-147 16</inkml:trace>
  <inkml:trace contextRef="#ctx0" brushRef="#br0" timeOffset="160458.87">29760 12815 264 0,'0'0'73'16,"0"0"-21"-16,0 0-2 0,0 0-3 16,56-32-10-16,-50 29-8 0,-6-1-1 15,7-1 0-15,-7 0-2 0,0-1 0 16,-3 0-4-16,-3-5 1 0,-2 2-2 16,2 1-7-16,-5-3-2 0,1 0-1 15,2-1 0-15,-7 2-6 0,3 0 1 16,0 0-2-16,-3 3-1 0,3 3-3 15,-9 0 0-15,0 4-3 0,-3 0-3 16,3 7-5-16,0 1 0 0,-4 3 3 0,5 0 2 16,7 4 1-16,-1 1 1 0,4-4 2 15,1 4 1-15,7-1 0 16,0-1 1-16,2 0 0 0,4 0 0 16,5-4 0-16,3 2 0 0,0-1 1 15,11 2 2-15,-4-4 4 0,10 2 3 0,0-1 1 16,6-2-1-16,4 0-1 0,-2-2 2 15,0 0-1-15,-8 2-3 0,0-2 0 16,-4-2-2-16,-13 1-1 0,5 0 1 16,-9-1-2-16,-1 0 0 0,-5 2-2 15,-2-2-1-15,0 4 1 0,-5-4-1 16,-5 2 0-16,-2 1 0 0,-7-2-5 16,-2 1-6-16,-3-3-1 0,-3 0-7 0,0-1-9 15,-6-2-12-15,0 0-18 16,0-3-9-16,6-6-7 0,0-1-31 15,6-1-66-15</inkml:trace>
  <inkml:trace contextRef="#ctx0" brushRef="#br0" timeOffset="160708.823">29682 12661 350 0,'0'0'135'0,"0"0"-59"15,0 0-17-15,0 0 5 0,0 0-4 16,0 0-19-16,0 0-10 0,0 0-4 15,29-76-5-15,-29 79-8 0,4 5-9 16,0 4-2-16,0 7 1 0,2 4 3 16,1 5-1-16,-1 5-1 0,-4 4-2 15,6 3-1-15,0 3 0 0,5-1-1 16,-5-3-1-16,4-5-3 0,1-4-10 16,-5-4-4-16,0-6-8 0,3-1-9 0,-5-3-16 15,-2-2-12-15,-4-2-23 0,0-4-13 16,0-3-65-16</inkml:trace>
  <inkml:trace contextRef="#ctx0" brushRef="#br0" timeOffset="161287.211">30426 12562 511 0,'0'0'33'0,"0"0"-1"15,0 0-2-15,0 0 12 0,0 0-6 0,0 0-22 16,0 0-5-16,0 0 0 16,-132-65-1-16,119 65-2 0,-1 3 0 15,-1 5-3-15,1 2-2 0,-5 1-1 16,5 5 0-16,1-1 0 0,1 1 0 16,4 2 0-16,4-1 0 0,1 1-1 15,3-3-1-15,0-1 0 0,7 3 1 16,1-5 1-16,6 6 1 0,-1-2 0 0,5-3 3 15,1 3-1-15,6-2 2 0,2 2 1 16,2-2 2-16,2 1 3 0,4-1-2 16,-8-1-3-16,4-1-2 0,-9-2-1 15,-5-1-1-15,-5 0-1 0,-8-3 1 16,-1 1-2-16,-3 1 1 0,-7 0-1 16,-9 5 0-16,-5-4-7 0,-6 1-7 15,-2-1-4-15,0-3 0 0,0 0-4 16,-2-3-7-16,7-3 3 0,-3 0-3 15,4 0 10-15,7-3 14 0,-1-3 3 16,9 0 2-16,1-3-2 0,1-1 1 16,6-2 1-16,0-5 18 0,0-2 5 0,9-5 6 15,1-3 2-15,6-1-7 0,3-6-2 16,6 1-1-16,0 2-3 16,-3 1-1-16,-1 5-1 0,-9 2-1 15,-3 2 0-15,-3-2-4 0,-6 3-5 0,-4 1-1 16,-7 3-2-16,-1 2-1 0,-7 3-2 15,3 4-7-15,-7 5-4 0,-4 2-8 16,5 9-1-16,-3 5-7 0,-2 6-6 16,6 3-6-16,3 0-16 0,-1 7-2 15,7-1-21-15,1 2-71 0,1-2-208 16</inkml:trace>
  <inkml:trace contextRef="#ctx0" brushRef="#br0" timeOffset="161552.727">30744 12929 587 0,'0'0'68'0,"0"0"-23"16,0 0-5-16,0 0 4 0,0 0-11 15,0 0-15-15,0 0-1 0,0 0-3 16,17-41-3-16,-17 45-4 0,0 5-3 15,-2 3-1-15,-2 5-1 0,-5 3 1 16,-3 1-1-16,2 3 1 0,-5-1-3 16,1 3-5-16,-3 1-11 0,3-1 1 15,-3 3-12-15,1-2-3 0,-1-4-3 16,1-4-5-16,-1-7-25 0,5-4-32 16,1-5-94-16</inkml:trace>
  <inkml:trace contextRef="#ctx0" brushRef="#br0" timeOffset="161865.167">31348 12578 334 0,'0'0'130'16,"0"0"-62"-16,0 0-10 0,0 0 1 15,0 0-6-15,0 0-16 0,0 0-8 0,0 0-2 16,0 0-3-16,14-36-6 0,-14 36-4 16,0 3-7-16,0 6-5 15,-4 2-1-15,0 4 0 0,0 1 0 16,-2 4 0-16,2 0 0 0,-1 5 0 16,3 0-1-16,-2 4 1 0,0 2-1 0,0-2 0 15,-2 1-3-15,4-1-6 0,-2-3-7 16,2-2-5-16,-3-4-7 0,3-5-13 15,0-4-18-15,0-4-22 0,-4-3-27 16,-2-4-123-16</inkml:trace>
  <inkml:trace contextRef="#ctx0" brushRef="#br0" timeOffset="162052.614">31118 12726 381 0,'0'0'159'0,"0"0"-87"0,0 0-16 15,0 0 2-15,0 0-16 0,0 0-18 0,0 0-9 16,0 0-1-16,0 0-5 0,15-50-7 16,-15 53-2-16,0 2-3 0,-2-2-4 15,2 2-10-15,0 1-9 0,0-2-11 16,0 0-17-16,0-1-16 0,0 0-18 16,8 0-36-16,0-3-188 0</inkml:trace>
  <inkml:trace contextRef="#ctx0" brushRef="#br0" timeOffset="162240.099">31513 12749 529 0,'0'0'81'16,"0"0"-39"-16,0 0-1 0,0 0-2 0,0 0-12 15,0 0-16-15,0 0-8 0,0 0 0 16,0 0-3-16,13-19-7 15,-17 15-13-15,-1 1-17 0,1 1-11 0,0 2-26 16,2 0-23-16,2-3-82 0</inkml:trace>
  <inkml:trace contextRef="#ctx0" brushRef="#br0" timeOffset="163021.133">31881 12661 525 0,'0'0'66'0,"0"0"-17"0,0 0 0 16,0 0-3-16,0 0-17 0,0 0-14 15,0 0-6-15,0 0-3 0,0 0-3 16,-25-35-2-16,17 42-1 0,0 7 0 16,0-2-1-16,-1 1 1 0,3 1 0 0,0 0-2 15,4-2 0-15,2-1-2 0,2-1-1 16,6-2 0-16,3 1 2 0,3 1-1 15,0-4 1-15,5-3 2 0,4 1 1 16,2-4-1-16,1 0 2 0,1-4 0 16,-2-7-1-16,2-1 1 0,-2-4 0 15,-7 1 3-15,-1 2 0 0,-9-3-1 16,-2 1 1-16,-6-3 2 0,0-2-2 16,-8 0-2-16,-2-3 0 0,-7 2-2 15,-1-1 0-15,-3 6 0 0,0 1 0 16,1 8 0-16,-5 6 0 0,2 2-1 15,0 11-1-15,-1 5-1 0,1 5-2 16,6 1 2-16,-1 1-1 0,3 1 3 0,3-2 0 16,2-3 1-16,5 0-1 15,5 0 1-15,0-2-1 0,11 1 1 16,1 0 0-16,3 1 0 0,5 0 0 16,3-1 0-16,6-1 3 0,2-5 0 0,8-1-2 15,0-6 4-15,3-3 2 0,-1-3-1 16,1 0 1-16,-3-6 1 0,-6-4-1 15,0-3 1-15,-8-4 0 0,-3 0-5 16,1 1 1-16,-10-9-2 0,-1 1 0 16,-2-6-1-16,-3-2-1 0,1-3-3 15,-4-4 3-15,0 1 0 0,-4 3 2 16,0 6-2-16,-6 4 0 0,-4 3 0 16,-1 5 0-16,-1 5 0 0,-3 5-4 15,-3 4-2-15,1 4-2 0,-1 9-1 16,1 4-3-16,3 5 1 0,3 0 5 15,3 1 6-15,4 1-2 0,4-2 2 16,0 4 0-16,6-3 3 0,2 3 0 0,11 2 0 16,-5-2 5-16,11 4-4 0,2 0 4 15,-2 1-1-15,2 1-1 0,0-4-1 16,-7-2-1-16,-5-3-3 16,-7-5 2-16,-6 0 2 0,-2-7-3 0,-4 2 0 15,-4-1 1-15,-3-3-1 0,-1 3 1 16,0-5-3-16,-5 0 0 0,1-1-2 15,-3-2-11-15,0-1-4 0,-3-3-7 16,1-2-6-16,4 1-13 0,5-5-18 16,0 4-4-16,3-4-20 0,1-2-30 15,4 3-177-15</inkml:trace>
  <inkml:trace contextRef="#ctx0" brushRef="#br0" timeOffset="163521.362">32559 12794 506 0,'0'0'70'0,"0"0"-11"16,0 0-1-16,0 0-5 0,0 0-13 15,0 0-16-15,0 0-9 0,35 20 0 16,-35-8-4-16,0 7 0 0,-4-1-4 16,0 5-2-16,-2 4-2 0,0 2 1 15,6 1-2-15,-4 1 0 0,4 0-2 16,4-5 1-16,2-4-2 0,2-7 1 15,2-2-1-15,-1-4 1 0,-1-5 1 16,-4 1-1-16,2-5 0 0,-2 0 2 16,-1-5-1-16,-1-2 0 0,-2-5 2 15,0-1-2-15,-2-5-1 0,-7-3 1 16,-1-6-1-16,-5-3 0 0,1-4-1 16,-5-8 1-16,3-1-1 0,-1-5 0 15,5-1 1-15,0 0 0 0,1-3 0 0,3 4 2 16,4 3-2-16,0 4 1 0,0 8 0 15,4 2-1-15,0 4 1 0,8 8 0 16,-2 3 1-16,4 6-1 0,3 3-1 16,3 2-1-16,9 3 1 0,8 1 0 15,2 1 3-15,5 6-1 0,-3 5 0 16,-4 4 0-16,-4 0-1 0,-6 7 3 16,-3 2 0-16,-5 0 0 0,-5 3 0 15,-6 1-1-15,-4 3-1 0,-8 1 0 16,-9-2 1-16,-5-2-2 0,-9-5-1 15,-7-2-3-15,3-4-6 0,-6-4-10 0,6-4-9 16,2-6-10-16,2 0-9 0,2-2-25 16,0-1-31-16,2-5-40 0,6-3-265 15</inkml:trace>
  <inkml:trace contextRef="#ctx0" brushRef="#br0" timeOffset="207216.711">28136 14079 61 0,'0'0'36'0,"0"0"-10"0,0 0-1 15,0 0 2-15,0 0-4 0,0 0-2 16,0 0-1-16,0 0 2 0,53-22 3 15,-53 21 2-15,0 0-4 0,0-1-4 16,0 1 0-16,0-1 1 0,0 0 2 16,2 1-2-16,-2 0-4 0,2-1-3 15,-2 0-4-15,0-1-1 0,3 0 5 16,-3-5 3-16,2 2 3 0,-2-2-4 16,0-1-3-16,0 1-6 0,0 1 2 15,0-1-5-15,0 0 1 0,-7 2 2 16,3-3-4-16,-4 2-1 0,-2 1 0 15,-1-1 0-15,3-1 0 0,-2 3 1 16,-3-1 0-16,5 1 1 0,-2 2 1 16,-1 0-2-16,3 2 3 0,-2 1-2 0,-3 0 1 15,3 0-2-15,2 0-2 16,-7 4 0-16,5 1 0 0,0 2 0 16,-5 3 10-16,7 2-10 0,0 4 0 15,-1 1-2-15,-1 1 1 0,4 1 1 0,-2 1 0 16,-1-2 0-16,1 1 0 0,8 2-1 15,-4-3 1-15,4 2-1 0,0-2 1 16,2-1-1-16,0-1 1 0,6-4-1 16,1 0 1-16,-1-4-1 0,0-1 0 15,9-3 1-15,-1-4 0 0,7 0 1 16,0-3 3-16,-1-6 1 0,9-2 6 16,-4-3-2-16,4-6 0 0,-2-2-2 15,-2-3-2-15,-4 0-1 0,2-2-4 16,-3 1 2-16,-7-4 1 0,-1 3-1 15,-3-3-1-15,-7 0 4 0,0 4-3 16,-2 1 1-16,0 7 2 0,-2 5 0 0,0 3 1 16,0 7 2-16,0 1 1 0,0 2-1 15,0 3-5-15,-2 6-3 0,0 8-4 16,-2 7 4-16,0 2 0 0,-1 5 1 16,3-2 0-16,2-1 0 0,0 0-1 15,2-1-2-15,3-3 1 0,3 0 1 16,6-3 0-16,-3-1 0 0,7-3 0 15,-1-5-1-15,4 0 0 0,-3-5 1 16,7-2-1-16,-9-5 1 0,1 0 0 16,4-8 0-16,-3-2 0 0,1-5 0 15,-3-5 0-15,5-1 0 0,-6-2 0 16,3-3 1-16,-5-1-1 0,1-6 1 16,-4-1 0-16,-3 0 0 0,-3-4 1 0,2-1 0 15,-2 3-1-15,-2 2-1 0,-2 6 1 16,0 4 0-16,-2 5 0 15,-6 5 2-15,4 3 1 0,-1 4 2 16,1 3 2-16,0 4-2 0,0 0-2 16,0 0-3-16,0 7-1 0,-2 6-1 0,4 3-1 15,-1 6 2-15,-1 2-1 0,2 3 1 16,2 0 0-16,0 2 0 0,0 0 1 16,0-1 0-16,4 0-1 0,1-2 1 15,3 3-1-15,0-7-1 0,0 2-1 16,1-4 2-16,1-1 0 0,-2-3 0 15,-2-3 0-15,1-3 0 0,-3-5-1 16,-2-3 1-16,-2-2 1 0,0 0-1 16,0 0 1-16,0-5-1 0,-4-2 2 15,-5-4-1-15,-1 0-1 0,-9-4-1 16,-1-4-1-16,-5 2-4 0,0-4 2 16,-2 4 4-16,0 3 0 0,11 0 0 0,-5 5 0 15,11 3 0-15,2 4-2 0,1 2 2 16,3 2-3-16,4 7 0 0,-2 2-1 15,2 4 1-15,2 2 2 0,5 1 0 16,1 3 0-16,-2-4 1 0,2 2 0 16,9-1 0-16,-3-3-1 0,5 2 2 15,-3-4-2-15,9-1 1 0,2-3-1 16,-2-2 2-16,0-2-1 0,4-5 1 16,-2 0-1-16,-3-6 0 0,-3-6-1 15,0 0-1-15,-1-4-1 0,-1-4-1 16,0 0 2-16,-5-5 0 0,3-2 2 15,-7-5 0-15,-2-4 0 0,-4-3 1 16,2-5-1-16,-1-2 2 0,-1 0-2 16,0 1 2-16,-2 8-2 0,-2 7 7 0,0 9-3 15,0 10 2-15,0 6 2 0,0 3 2 16,0 2 0-16,0 3-5 16,0 4-5-16,0 4 0 0,4 2 0 0,0 6 1 15,-2 3-1-15,4 3 2 0,-1-2-1 16,1 5 1-16,0 0 2 0,0 1-4 15,0 3 2-15,7-1 0 16,-5 0-1-16,2-1-1 0,3-2 2 0,-3-2-2 16,1-4-1-16,-1-4 0 0,-4-1 1 15,0-6 1-15,-4-5-1 0,2-1 0 16,-4-5 0-16,0 0 1 0,3 0-1 16,-3-3 1-16,0-5 0 0,0-3 1 15,-7-3-1-15,3-7 0 0,-8-1 0 16,-1-6 0-16,1-3 0 0,-7 0-1 15,5-1 1-15,-3 1 0 0,7 7-1 16,-4 4 0-16,1 8 0 0,5 4 0 16,-5 5 0-16,3 3 0 0,2 4 0 15,-2 6-3-15,-3 7 1 0,3 1 0 0,-1 3 1 16,-1 2 0-16,6-1 1 16,2 2 0-16,0-1-1 0,4 1 1 0,0-3-1 15,0 0 0-15,2 0 1 0,0-2 0 16,6-2-1-16,2-2 0 0,5-1 1 15,-3-2 0-15,7-4 0 0,1 0-1 16,1-4 1-16,0-1 0 0,-5-1 2 16,1-2-2-16,-5-2-4 0,-1-2-7 15,-3-2 0-15,-2 1-7 0,-4-3-7 16,2 0-3-16,-4-2-5 0,0 1-6 0,0-1-2 16,0 0-12-16,0 2-12 0,-4 0-32 15,4 2-32-15,-4 0-105 0</inkml:trace>
  <inkml:trace contextRef="#ctx0" brushRef="#br0" timeOffset="208669.701">29855 13823 208 0,'5'-16'77'0,"-3"9"-6"16,0-3-18-16,0 5 0 0,0-1-11 0,0-1-5 16,-2 0-3-16,0 0-3 0,0 0-4 15,0 0-4-15,0 3 2 0,0 1-2 16,0 0-7-16,0 3-1 0,-2 0-2 16,0 4-1-16,0 6-9 0,-2 4-2 15,-1 4 1-15,1 7-2 0,0 2 2 16,0 5-2-16,-4 1 1 0,2 3 0 15,-5 2 0-15,5 1-1 0,2 1 0 16,-4-5 0-16,3 0 0 0,-1 0-9 16,6-7-6-16,-2-2-10 0,0-4-7 15,2-7-8-15,-2-4-8 0,-2-6-23 16,2 1-37-16,-8-6-126 0</inkml:trace>
  <inkml:trace contextRef="#ctx0" brushRef="#br0" timeOffset="208857.214">29516 14066 374 0,'0'0'98'15,"0"0"-25"-15,0 0-13 0,0 0-2 16,0 0-10-16,0 0-17 0,0 0-12 16,0 0-6-16,0 0-8 0,191-16-2 15,-187 18-3-15,4 0-1 0,-4 0-12 16,-4 0-10-16,4 0-13 0,-4-1-24 15,0-1-13-15,0 0-18 0,0-1-54 16,-4-6-179-16</inkml:trace>
  <inkml:trace contextRef="#ctx0" brushRef="#br0" timeOffset="209075.88">30217 13990 365 0,'0'0'115'0,"0"0"-54"0,0 0-12 16,0 0 0-16,0 0-5 16,0 0-18-16,0 0-6 0,0 0-5 0,0 0-2 15,-14 10-3-15,14-10-5 0,-2 0-1 16,2 0-3-16,-2 0-1 0,2 0-6 16,0 0-14-16,0 0-16 0,0 0-17 15,0 2-10-15,2-2-5 0,-2 1-32 16,0-1-97-16</inkml:trace>
  <inkml:trace contextRef="#ctx0" brushRef="#br0" timeOffset="209810.509">30536 13934 156 0,'0'0'68'0,"0"0"-11"0,0 0-5 15,0 0-4-15,0 0 0 0,0 0-7 16,0 0-7-16,0 0-1 0,-27-16-7 16,25 16-3-16,2-1-4 15,-3 1-3-15,3 0-1 0,-2 0-4 0,2 3-2 16,-2 0-3-16,0 3-6 0,0 2 1 15,2-2 0-15,0 3-1 0,0 0 1 16,4-2-2-16,3 3 1 0,3 0-1 16,2-1 0-16,5 1 1 0,1-2-2 15,7-2 2-15,2-2-2 0,2-3 2 16,2-1 0-16,0-5 2 0,-2-4-2 16,2-3 2-16,-6-3-2 0,-5 1 0 15,-3-2 2-15,-7 1-1 0,-5-1 0 16,-5 0 0-16,-3-3 2 0,-5-4-2 15,-6-1 0-15,-5-2 0 0,-2 0-1 16,-1 4 0-16,-3 2 1 0,-4 4-1 0,-2 6 0 16,2 3 0-16,2 4 2 0,0 3 0 15,7 2 0-15,-1 5-2 0,6 4 0 16,-1 4 1-16,3 3-2 0,5 1 1 16,-2 2 0-16,4 0 0 0,4 3 0 15,0-3 0-15,2 1 1 0,4 0 1 16,4 0-1-16,2 0 3 0,-1-1-4 15,5 1 1-15,1-2-1 0,1 2 0 16,1-2 0-16,1 0-1 0,-1 0 1 16,3-3-7-16,-1-2 3 0,4-2-3 15,-3-7-1-15,5-2-5 0,0-4-5 16,0 0-5-16,2-1-12 0,-7-5-13 16,3-4-20-16,-6 0-45 0,-3-3-94 15</inkml:trace>
  <inkml:trace contextRef="#ctx0" brushRef="#br0" timeOffset="210279.671">31007 13678 343 0,'0'0'71'0,"0"0"-9"0,0 0-17 15,0 0-2-15,0 0-5 0,0 0-7 16,0 0-2-16,0 0-4 0,-29-17-2 15,29 16-7-15,0 1-2 0,0 2-4 0,0 5-3 16,0 4 4-16,0 2-3 0,0 3-2 16,0 1 0-16,0 4-1 0,0 3-3 15,0-3-2-15,0 8 1 16,0 2-1-16,0 3 0 0,6 4-1 16,2-3 0-16,1 3 1 0,3-8-2 15,0 1 0-15,-1-4-6 0,5-5 4 16,-3-2-2-16,-1-4-3 0,0-4 1 0,-3-3-1 15,1-5-1-15,0 0 2 0,-3-1 3 16,-1-3 2-16,-2-2 3 0,0-5-1 16,0-1 2-16,0-5 0 0,1-3 2 15,-3-1 0-15,-2-3 2 0,0-3-3 16,-2-2 2-16,-5-4-1 0,-3 0 2 16,2-2 3-16,-7 2-5 0,3 5 0 15,-1 5-1-15,-3 4-1 0,1 6-1 16,-1 5 0-16,-1 3-1 0,1 1 0 15,1 8-6-15,-1 5-1 0,1 3-7 16,-1 2-4-16,5 1-4 0,3 1-1 0,4-2-7 16,2 0-7-16,2-2-14 15,2-2-18-15,4-3-35 0,0 0-68 0</inkml:trace>
  <inkml:trace contextRef="#ctx0" brushRef="#br0" timeOffset="210560.838">31234 13871 297 0,'0'0'93'0,"0"0"-9"0,0 0-21 16,0 0-11-16,0 0-5 0,0 0-8 0,0 0-5 15,0 0-5-15,-6-57-7 16,6 57-5-16,0 0-2 0,2 3-6 15,0 3-3-15,4 3 0 0,3 6-1 0,1 0 2 16,0 3-4-16,3 4-3 0,3 2 2 16,3 0-1-16,-3 1-1 0,5 0 0 15,-4-3-6-15,-1 0-11 0,-4-4-10 16,1-4-3-16,-5-1-9 0,-2-4-19 16,-1-3-10-16,-5-5-13 0,0 1-43 15,0-2-107-15</inkml:trace>
  <inkml:trace contextRef="#ctx0" brushRef="#br0" timeOffset="210779.516">31408 13847 441 0,'0'0'83'0,"0"0"-18"16,0 0 2-16,0 0-7 0,0 0-23 0,0 0-11 15,0 0-6-15,0 0-6 0,0 0-7 16,-27-15-4-16,15 33 1 0,-1 2-3 15,-1 3 1-15,-1 2-1 0,-1 3-1 16,1-3-4-16,-1 4-12 0,3-4-16 16,5 4-20-16,-2-1-28 0,3-3-5 15,3-3-31-15,0-6-142 0</inkml:trace>
  <inkml:trace contextRef="#ctx0" brushRef="#br0" timeOffset="211060.66">31691 14098 388 0,'0'0'86'0,"0"0"-34"16,0 0-7-16,0 0-2 0,0 0-7 15,0 0-8-15,0 0-5 0,0 0-4 16,0 0-5-16,-10 21-1 0,1-5-5 16,-3 7-4-16,-5 3-3 0,-5 4-1 15,-3 4 1-15,0-1-2 0,2-3-8 16,3-3-5-16,9-5-10 0,3-3-16 16,6-3-15-16,2-4-17 0,6 0-36 0,3-5-98 15</inkml:trace>
  <inkml:trace contextRef="#ctx0" brushRef="#br0" timeOffset="211388.694">32121 13812 248 0,'0'0'217'16,"0"0"-165"-16,0 0-11 0,0 0 1 15,0 0 7-15,0 0-9 0,0 0-5 16,0 0-4-16,0 0 2 0,101-60-8 16,-101 58-6-16,0 0-4 0,0 1-1 15,-2 1-2-15,0 0-2 0,-4 6-5 16,4 7-1-16,-6 3-3 0,-1 6 0 16,5 4 2-16,-4 2-3 0,0 5 1 15,1-1-1-15,1 2 0 0,4-3-6 0,0-3-9 16,2 0-7-16,0-7-7 0,2 0-4 15,4-6-10-15,-1-3-7 0,-1-2-15 16,0-4-12-16,-4-3-24 0,-4-3-102 16</inkml:trace>
  <inkml:trace contextRef="#ctx0" brushRef="#br0" timeOffset="211576.149">31914 13972 380 0,'0'0'124'15,"0"0"-59"-15,0 0-12 0,0 0 3 0,0 0-10 16,0 0-18-16,0 0-3 16,0 0-4-16,0 0-10 0,21-41-3 15,-7 43-5-15,1 2-1 0,6 2 1 16,-3-3-3-16,3 1-7 0,-5 0-19 16,-1 0-19-16,-3-1-26 0,-1-2-23 0,-3-1-41 15,-4 0-176-15</inkml:trace>
  <inkml:trace contextRef="#ctx0" brushRef="#br0" timeOffset="211779.4">32400 13896 250 0,'0'0'262'15,"0"0"-208"-15,0 0-21 0,0 0 7 16,0 0 1-16,0 0-16 0,0 0-7 15,0 0-3-15,0 0-5 0,-25-5-5 16,21 5-3-16,0 0-2 0,2 0-9 0,0 0-14 16,0-1-15-16,2 0-29 0,-2 1-22 15,0 0-62-15</inkml:trace>
  <inkml:trace contextRef="#ctx0" brushRef="#br0" timeOffset="212466.819">32603 13903 212 0,'0'0'96'0,"0"0"-38"0,0 0-11 0,0 0 0 16,0 0-4-16,0 0-8 15,0 0-10-15,0 0-2 0,0 0-6 16,-29-53 1-16,22 50-3 0,3 1-2 0,2 1-2 16,0 1-1-16,0 0-2 0,0 3-3 15,2 1-4-15,0 3 0 0,0-1 0 16,8 3-1-16,3 0 0 0,1 1 0 16,0 1 1-16,3 0-1 0,-5 1 1 15,7-1 0-15,-5-2-1 0,-1-1 0 16,3-3 0-16,1-2 0 0,1 0 0 15,-1-3 0-15,3 0 0 0,-1-3 1 16,-1-2 2-16,1-3-3 0,1-1 5 16,-1-1 2-16,-1-2-1 0,-1 1-2 15,-1-2 4-15,-5-1-1 0,-5-2 1 16,2-1 3-16,-2-3-1 0,-4 3 2 16,0-3-3-16,0 5-3 0,-6 0 4 0,0 2-2 15,-5 1-4-15,-5 2 2 0,1 1-3 16,-5 4-1-16,-3 1-2 0,2 4-1 15,-4 0 0-15,3 5 1 0,-1 4-1 16,0 1 1-16,3 3 0 0,3 2 0 16,0-1 0-16,5 5 1 0,2-3-1 15,-5 2 0-15,7 0 1 0,0-1 0 16,-1 1 0-16,3 0-1 0,4 2 1 16,0 2-1-16,0-2 0 0,2 5 0 15,0-5 0-15,4 1-2 0,7 1 2 16,-1-4 0-16,2 0 1 0,7-4 1 15,-3 1 1-15,9-4 0 0,2-2 0 0,4 1-1 16,0-6 2-16,0 2-2 16,-2-3 0-16,-4-3 0 0,0 0-2 15,-9-3 1-15,-1 0-1 0,-9-3-3 16,-2-4-7-16,-2 2-5 0,-2-2-9 16,-2-1-11-16,-4 3-14 0,2-2-15 0,-5 0-5 15,1 2-8-15,-2 1-39 0,4 1-41 16</inkml:trace>
  <inkml:trace contextRef="#ctx0" brushRef="#br0" timeOffset="214170.467">33117 13844 174 0,'0'0'91'0,"0"0"-42"0,0 0-7 16,0 0 7-16,13-34 5 15,-11 28-18-15,4-2-8 0,-6 1-4 16,2 0-2-16,0 1-3 0,0 2-2 0,-2-3-2 16,0 0 1-16,0 0-4 0,0-2 3 15,0 2 3-15,0-2-10 0,-2 4-1 16,-2-1 0-16,2 1 0 0,-6 4-1 16,-1-2-3-16,3 2-1 0,-4 1-2 15,-3 1 0-15,5 8 0 0,-2 1 0 16,-5 6-2-16,5 3 2 0,2 1 0 15,-7 5 0-15,7 0 0 0,2 2 0 16,0-1 0-16,2-1 0 0,1-1 0 16,1 1-1-16,2-5-1 0,0 3-4 15,2-9 5-15,7 1 0 0,-1-1-2 16,2-4 1-16,5 1 2 0,-5-6 0 16,3-1 0-16,1-1 2 0,-4-3-2 0,3-6 5 15,-3-3-2-15,-2-2 1 0,3-3 1 31,-3-3 0-31,-2-2 0 0,-2-3-1 0,-2 1 1 0,0-5 0 0,0-2-2 16,-2-2 1-16,0 1 2 0,5-1 3 31,-5 5-9-31,0 7 3 0,0 4-1 16,0 7 2-16,0 5 0 0,0 2-2 0,0 5-2 0,0 10-3 0,0 2 2 16,0 6 0-16,0 1 1 0,2-1 1 15,4 2 1-15,2 2-2 0,0-3 2 16,5 2 0-16,3-3-1 0,1 0-1 15,1-3 2-15,-1-1-4 0,2-7 2 0,-3-1-3 16,1-3-2-16,-5-5-10 0,1 0-9 16,-5-3-21-16,-6-3-26 0,-2-5-15 15,-2-3-37-15,-4 1-125 16</inkml:trace>
  <inkml:trace contextRef="#ctx0" brushRef="#br0" timeOffset="214420.462">33283 13839 404 0,'0'0'74'0,"0"0"-28"0,0 0 2 16,0 0 3-16,0 0-1 0,0 0-13 15,0 0-7-15,0 0-2 0,72-17-4 16,-57 21-7-16,-5 2 2 0,4 1-2 16,3 4-1-16,-3-2-1 0,3 0-2 31,-1 3-5-31,1 3-2 0,4 2-1 0,3 1-3 0,-1 0-2 0,2 0 0 15,-11-2 0-15,-1-1-4 0,-3-4-7 0,-4-3-6 16,-4 1-6-16,1-6 1 0,-3-2-7 16,0 0-9-16,-5-1-4 0,1 0-9 15,-4-2-6-15,-6-4-7 0,-1-3-16 16,-4-2-50-16,5 0-82 0</inkml:trace>
  <inkml:trace contextRef="#ctx0" brushRef="#br0" timeOffset="214623.565">33446 13854 67 0,'0'0'290'15,"0"0"-182"-15,0 0-31 0,0 0-10 16,0 0 0-16,0 0-16 0,0 0-14 16,0 0 0-16,0 0-7 0,23-104-8 15,-19 116-6-15,0 2-3 0,-2 7-1 16,2 4-1-16,-2 3-2 0,-2 1-1 16,0 1-4-16,-6 4-2 0,-2-2 0 0,-5 1-2 15,1 1-8-15,4-6-19 0,-3-2 4 16,3-4-18-16,2-5-14 0,0-3-14 15,0-5-27-15,-11 0-37 0,5-6-235 16</inkml:trace>
  <inkml:trace contextRef="#ctx0" brushRef="#br0" timeOffset="-209326.488">28156 14915 103 0,'0'0'69'0,"0"0"-10"16,0 0 4-16,0 0 3 0,0 0-6 16,0 0-5-16,0 0 4 0,9-50-31 15,-9 44-8-15,0 2 0 0,0-2-2 0,-3 1-1 16,-1-2-3-16,2 2-3 0,0-1 10 15,-2 0-4-15,0 0-10 0,-6 1-1 16,5-1-3-16,-5 3 4 0,0 3-4 16,-7 0-3-16,3 4 0 0,-7 3 0 15,2 1 0-15,1 3 0 0,-5 2 0 16,9 1-3-16,-3 0 2 0,7 5 0 16,-3 0-2-16,1 2-4 0,4 2 4 15,6-1 2-15,-2 0-7 0,-1 0 5 16,5-2 0-16,0-1 0 0,0-3-1 15,2-2 1-15,5 0-3 0,-1-5 1 16,2 0 2-16,7-4 1 0,-1-2 1 16,9-3 0-16,0 0 1 0,1-8 1 15,5-1-1-15,2-3 0 0,-4-1 1 16,2-6 0-16,-4 2-1 0,-4-4 2 0,3-1-1 16,-3 0 1-16,-6-1 0 15,-1 2-1-15,-6-2 1 0,-2 1 2 16,-3-1 1-16,-3-1 1 0,-3 2-2 15,-1 4 1-15,-4 1-2 0,2 8 4 0,2 2-2 16,0 4 0-16,-1 3 2 0,5 0-5 16,0 4-2-16,0 11-1 0,0 5-3 15,0 7 2-15,0 2 2 16,7 3 2-16,-3 0-2 0,4-2 0 0,0 0 0 16,-1-5 0-16,5-1 0 0,7-2 0 15,1-2 1-15,1-2-1 0,6-6 0 16,0-2 2-16,0-4-2 0,-3-5 1 15,5-1 0-15,-4-6-1 0,0-2 0 16,-7-4-2-16,5-3 2 0,0-2 0 16,-4-3 1-16,1-2 0 0,-5-3-1 15,7-7 1-15,-9-3 0 0,3-3 0 16,-5-6-1-16,-5 0 2 0,4-4-2 0,-6 2 1 16,1 1 0-16,-3 5-1 0,-2 5 0 15,2 8-1-15,-2 7 1 0,-2 8 2 16,2 2-1-16,-7 4 5 15,1 3 2-15,2 3-1 0,-4 0 0 0,4 8-5 16,-3 5-2-16,-1 7 0 0,-2 2 0 16,4 3 1-16,-1 2-1 0,7 0 0 15,-4 1 1-15,4 0-1 0,-2 1 0 16,2 0 1-16,0 1-1 0,4-2 0 16,-2 0 0-16,5-2 0 0,-1 1 0 15,2-2 0-15,0-2-1 0,-3-7 0 16,1 0 1-16,-2-4 0 0,2-6-3 15,-4 0-3-15,0-5 0 0,-2 2 2 0,0-3 1 16,0 0 1-16,0-1 2 0,-4-6 1 16,-4-3-1-16,0 0 1 15,-3-6 1-15,-3 2-1 0,-3-4-1 16,-6-3 0-16,1 1 0 0,3-2 1 0,-4 0 0 16,3 6-1-16,3 2 1 0,7 6-1 15,-5 4 0-15,7 4 1 0,0 4-1 16,-5 6-1-16,7 8 1 0,0 1-4 15,2 6 4-15,2 1-2 0,0 0 2 16,2 1-2-16,0-4 1 0,6 2 0 16,-4-2 1-16,6-3 0 0,3 1-3 15,1-3 3-15,-2 0-1 0,13-3 1 0,-2-4-2 16,6-2 2-16,2-5-1 16,4-4 0-16,0-3 1 0,-2-8-1 15,0-3 1-15,-2-4-1 0,-2-1 0 16,-5-3 1-16,3-2-4 0,-2-1 3 15,-5-4 0-15,-1-2 0 0,2-3 1 0,-7-1 0 16,-2-1 0-16,-6-2 2 0,5 1-2 16,-7-2 4-16,0 2 5 0,-2 4-3 15,0 6-1-15,0 5-2 0,0 7 2 16,-4 2 1-16,4 7 0 0,-2 1 0 16,2 3 0-16,0 2 1 0,0 0-4 15,0 4-3-15,0 5-1 0,2 7 1 16,0 3 0-16,0 3 1 0,0 1 0 15,0 2-1-15,2 3 1 0,-2 0 0 16,2 0 0-16,-2 2 0 0,2 1 0 16,5 1-1-16,-5 1 1 0,2 0-1 15,-4-2-1-15,0-3 0 0,2-1 1 0,-2-7-1 16,1-8-1-16,3-3 1 0,-4-7-2 16,0 1-2-16,0-1-2 0,-2-2 5 15,2 0-3-15,-2 0 3 0,2-6 2 16,-2-3 2-16,0-4 0 0,-6-3-1 15,-4-5 1-15,-1-1-2 0,1-5 0 16,-7 0 1-16,3-1 0 0,-5 0-1 16,7 5 1-16,-5 5 0 0,7 4 1 15,-2 6-1-15,-1 3 5 0,5 5-3 16,2 0-3-16,-3 6-2 0,1 7 2 16,-2 1-1-16,8 5-3 0,-7 3 2 15,3 0-1-15,2 3 1 0,2-2 1 16,2-1 0-16,0-1 1 0,0-2-1 15,8-1 1-15,1-5 0 0,1 0-7 16,4-3 3-16,1 1-4 0,10-2 0 16,-5-4-8-16,5-2 7 0,0 0-17 15,-4-3-16-15,-1 0-9 0,-3 0-20 16,-5-5-47-16,-3 0-135 0</inkml:trace>
  <inkml:trace contextRef="#ctx0" brushRef="#br0" timeOffset="-208857.805">30037 14777 211 0,'0'0'81'0,"0"0"-10"16,0 0-11-16,0 0-5 0,-12-59-8 15,8 48-10-15,0 1 1 0,0-3-4 16,-3 4-3-16,3-1-3 0,0 2-9 0,0-2 4 16,-2 6-5-16,6 1-8 0,-2 1 3 15,2 2-4-15,-2 0 0 0,0 3-3 16,-1 13-5-16,-3 2-1 0,-2 8 1 16,-4 6 0-16,-1 0 1 15,1 4-1-15,-1-3 0 0,3 2 2 0,-2 0-2 16,-1-2-1-16,5 2-1 0,-4 0-5 15,-1-3-4-15,5-3-7 0,2-6 1 16,2-5-12-16,-3-4-14 0,7-6-11 16,0-3-13-16,-2-4-18 0,0 0-47 15,-2-1-129-15</inkml:trace>
  <inkml:trace contextRef="#ctx0" brushRef="#br0" timeOffset="-208654.722">29686 14934 24 0,'0'0'423'0,"0"0"-354"16,0 0-15-16,0 0-3 0,0 0-4 0,0 0-18 16,0 0-5-16,0 0-4 0,0 0-5 15,-6-43-2-15,8 45-4 0,2 1-3 16,-4 2 0-16,2-1-3 0,0 0-1 16,2-1-2-16,0 0-3 0,3 0-17 15,3-3-6-15,-2 0-10 0,11 0-21 16,-5 0-15-16,5 0-23 0,-9-3-83 15</inkml:trace>
  <inkml:trace contextRef="#ctx0" brushRef="#br0" timeOffset="-208451.624">30110 14832 412 0,'0'0'99'16,"0"0"-42"-16,0 0-7 0,0 0 2 0,0 0-9 15,0 0-19-15,0 0-4 16,0 0-5-16,0 0-7 0,0 2-4 16,-4-2-3-16,4 2-1 0,-3 1-7 0,1 1-12 15,-2-1-14-15,0 1-20 0,2-2-11 16,-2 1-11-16,0-2-29 0,4 0-86 16</inkml:trace>
  <inkml:trace contextRef="#ctx0" brushRef="#br0" timeOffset="-207592.501">30312 14849 3 0,'0'0'63'16,"0"0"-10"-16,0 0-7 0,0 0-6 0,0 0-2 15,0 0 0-15,0 0 2 0,0 0-3 16,-45-12-5-16,43 12 0 0,2 0-3 16,0 0-5-16,-2 0-1 15,2 0-4-15,0 0 0 0,0 0-1 0,0 0-1 16,0 0 1-16,0 0-7 0,0 0 2 15,0 0-6-15,0 0 0 0,-2 3-5 16,2 2-2-16,0 2 2 0,0 2-2 16,0 1 2-16,0 2-2 0,2-1-2 15,4 1 2-15,2-2-2 0,5 0 2 16,-1-2 0-16,0 1-1 0,7-4 0 16,-3 0-2-16,3-2 1 0,-2-3 1 15,1 0-1-15,-3-1 2 0,3-4 0 16,-3-1 1-16,-3-5-1 0,1 0 2 15,-1-2 4-15,0-2 3 0,-3 0 1 16,-3 1 1-16,0-1 1 0,-6-1-3 16,0 1 2-16,0-1 0 0,-2-1-3 0,-4 1 1 15,-3 1-1-15,1 1-3 0,-2 2 2 16,0 1-2-16,-1 1-2 0,-3 3-1 16,-1 0-2-16,1 3 2 0,-3 2-1 15,7 2 0-15,-5 0-1 0,5 3 0 16,-4 1-1-16,3 2 2 0,3-3-1 15,-2 3 0-15,1 3-1 0,1 1 1 16,2 2 0-16,-2 2-1 0,-3-1 1 16,5 3-1-16,-2 3 1 0,2-2 0 15,2 0-2-15,-5 2 2 0,5-2 0 16,2 1-1-16,0 0 1 0,2 1-6 16,0-3 0-16,0 5 1 0,6-5 2 15,0 3-4-15,3-2 0 0,-1 2-6 0,4-1 7 16,5-3 6-16,-1 0 0 0,3-3-2 15,4-4 0-15,2-1 0 16,-1-4-9-16,3-3-12 0,4 0-7 16,-6-3-9-16,-2-3-17 0,0-1-20 15,-5-2-61-15,-5 2-84 0</inkml:trace>
  <inkml:trace contextRef="#ctx0" brushRef="#br0" timeOffset="-207201.911">30937 14797 341 0,'0'0'55'0,"0"0"6"16,0 0-10-16,0 0-5 0,0 0-13 0,0 0-8 15,0 0 0-15,-25-52-2 0,21 45-1 16,-3 1-8-16,3 0 1 0,-6-1-2 15,0 3-4-15,-5 0-5 0,3 1 0 16,-5 2 0-16,3-1-4 0,-1 2 2 16,1 0-1-16,-1 0 0 0,5 3-1 15,-2 1 1-15,-1 3 0 0,5 1-2 16,-2 4 0-16,-1 4 1 0,1 2 0 16,2-2 0-16,-1 2 0 0,5-1 0 15,0 3 0-15,2 1 0 0,0 4-1 16,-2 0-1-16,4 1 1 0,0 1-3 15,0-1 4-15,0-3-6 0,0-1-7 16,2-3-13-16,6-6 10 0,0-1-8 16,5-4-4-16,1-3 0 0,5-3-6 15,-1-2-7-15,5-2-13 0,6-6-40 0,-6-3-66 16</inkml:trace>
  <inkml:trace contextRef="#ctx0" brushRef="#br0" timeOffset="-206951.98">30968 14816 304 0,'0'0'83'0,"0"0"-24"16,0 0-7-16,0 0 2 0,0 0-3 16,0 0-13-16,0 0-7 0,0 0-3 0,0 0-1 15,35-7-8-15,-19 16 3 16,-3 4-7-16,7 1-2 0,-5 3-5 15,1 2-3-15,1 1-3 0,-1 1-1 16,-1-2-1-16,-1 1-3 0,-1-4-5 16,-3 0-8-16,-2-4-8 0,-1-4-8 0,-3-1-14 15,-2-1-5-15,-2-5-7 0,0 1-18 16,0-2-26-16,0-2-57 0</inkml:trace>
  <inkml:trace contextRef="#ctx0" brushRef="#br0" timeOffset="-206717.624">31201 14780 397 0,'0'0'86'0,"0"0"-15"15,0 0-11-15,0 0-2 0,0 0-11 16,0 0-13-16,0 0-2 0,0 0-11 16,0 0-5-16,-8-32-4 0,4 42-5 15,-5 5-3-15,-1 1 1 0,-2 4-1 0,-3 2 0 16,1 1-3-16,-5 0 0 0,5 0-1 15,-3 2-2-15,3 1-8 0,3-1-4 16,1 3-8-16,-2 0-8 16,3-2-2-16,1 0-9 0,2-5-27 15,2-3-32-15,0-5-60 0,-1-5-208 16</inkml:trace>
  <inkml:trace contextRef="#ctx0" brushRef="#br0" timeOffset="-206389.376">31590 15070 370 0,'0'0'76'0,"0"0"-3"15,0 0-15-15,0 0-1 0,0 0-6 16,0 0-13-16,0 0-9 0,0 0-5 16,0 0-5-16,10-38-6 0,-10 44-5 15,0 2-1-15,-6 3-4 0,0 1 4 16,-3 5-2-16,-3 1-4 0,0 3 1 16,-11 4-2-16,0 0 0 0,-2 0-5 15,-2-2-4-15,-1-2-8 0,3-2-7 16,2-4-14-16,2-4-8 0,5-3-18 15,1-3-34-15,5 0-79 0</inkml:trace>
  <inkml:trace contextRef="#ctx0" brushRef="#br0" timeOffset="-205983.266">32102 14834 207 0,'0'0'17'16,"0"0"4"-16,0 0 6 0,0 0-1 15,0 0 2-15,0 0 4 0,0 0 19 0,0 0-12 16,0 0 2-16,9-115 1 15,-18 109-3-15,-1 1 0 0,4 4 3 16,0-2-8-16,-3 3-2 0,5 0-8 16,0 0 2-16,2 3-5 0,0 1-5 15,0 7-7-15,2 3-1 0,-2 4 0 0,0 4 3 16,0 0-2-16,2 2 0 0,0 3-3 16,0-1-3-16,0 2-1 0,0-2-2 15,0 2 0-15,0-3 0 0,0 0-2 16,4-3-7-16,-2-2-5 0,2-4-7 15,-2-1-10-15,-2-5-14 0,0-2-8 16,0-3-18-16,-4-3-21 0,-8-2-61 16,-1 0-225-16</inkml:trace>
  <inkml:trace contextRef="#ctx0" brushRef="#br0" timeOffset="-205795.809">31873 14896 356 0,'0'0'150'0,"0"0"-74"16,0 0-19-16,0 0-13 0,0 0-12 16,0 0-12-16,0 0-5 15,0 0-4-15,0-25-4 0,0 25-4 0,0 3-3 16,0-1 0-16,0 1-9 0,-2 0-11 16,2-2-17-16,0 1-16 0,0 0-12 15,0 1-8-15,4-3-76 0,0 0-181 16</inkml:trace>
  <inkml:trace contextRef="#ctx0" brushRef="#br0" timeOffset="-205592.654">32222 14886 479 0,'0'0'72'0,"0"0"-26"16,0 0 4-16,0 0-1 0,0 0-19 15,0 0-17-15,0 0-6 0,0 0-5 16,0 0-2-16,17-15-10 0,-17 15-15 16,-2-1-24-16,2 1-21 15,0 0-1-15,2 0-65 0,2 0-188 0</inkml:trace>
  <inkml:trace contextRef="#ctx0" brushRef="#br0" timeOffset="-205045.515">32508 14866 182 0,'0'0'143'0,"0"0"-98"16,0 0-1-16,0 0 9 0,0 0-5 15,0 0-16-15,0 0-10 0,0 0 3 16,0 0-2-16,-5-22-4 0,3 22-7 15,-2 0-3-15,2 5-4 0,0-1-3 16,0 4 0-16,2 1-2 0,0 2 0 16,2-1-1-16,6 0 0 0,5-1-1 15,1 0 0-15,5-2-1 0,4-1 3 16,1 0 1-16,3-3 1 0,4-3-2 16,2 0 0-16,-2-1 3 0,-4-7-3 15,-4 1 2-15,-4-2-2 0,-5 2 1 0,3-1 1 16,-1 0-1-16,-1-4 13 15,-7-1-3-15,-4 1-7 0,-4-3 2 16,-2-2 14-16,-4-1 2 0,-1-2-4 16,-3 4-8-16,-2-2 2 0,-3 5 1 0,-1 3-6 15,-1 2-1-15,-3 3-2 0,-3 4-2 16,-2 1-2-16,0 1 0 0,0 6 0 16,3 3 1-16,3 6-1 0,-2-3 0 15,5 5 0-15,-1 0 0 0,3 0 0 16,1 3 1-16,3-1-2 0,2 2 1 15,2 0 0-15,4-1-3 0,-3 2 2 16,5-3-3-16,0 0 1 0,7-1-2 16,3-1-9-16,0-2 5 0,9-4-1 15,2-1-1-15,3-6-5 0,3-3 1 16,4-1-11-16,2-1-20 0,-2-2-8 16,2-3-16-16,-6 0-30 0,-2-2-71 0,-6 1-81 15</inkml:trace>
  <inkml:trace contextRef="#ctx0" brushRef="#br0" timeOffset="-204561.255">33062 14854 381 0,'0'0'96'0,"0"0"-33"16,0 0-6-16,0 0-3 0,0 0-7 15,0 0-12-15,0 0-11 0,0 0-4 16,-15-90-5-16,5 84-4 0,-5 0 0 15,5 3-3-15,-5 3-2 0,1 0-5 16,2 5 1-16,-1 3-2 0,1 4 1 16,-3 1-1-16,3 4-1 0,2-3-2 0,-3 2 0 15,5 4-1-15,2-3-2 0,-1 3 2 16,3-1-3-16,4-1 1 16,0 2-3-16,4-2 1 0,5-2-3 15,-1 0 2-15,9-2 5 0,-5 0-10 0,7-3 10 16,-3-1-1-16,3-3 1 0,-3-3 4 15,1-3 0-15,-5-1 1 0,7-1 2 16,-9-5 1-16,0-1 4 0,5-2 1 16,-7-4-1-16,3 1 3 0,1-1-3 15,-8-4 2-15,2 1-4 0,-2-5 0 16,1 0 2-16,1 4-1 0,0 1 0 16,-4 4 0-16,-2 4 4 0,0 4-6 15,0 4 1-15,0 0-1 0,-8 2-5 16,2 7-2-16,-1 5-1 0,3 3 2 15,0-2 0-15,2 3 1 0,2-2 0 16,0 0-2-16,2 1-1 0,4-3-2 16,3 0-2-16,3 1-3 0,-4-3-6 0,5 1-2 15,1-4-17-15,-4 0 5 0,3-2-12 16,1-4-10-16,-3-3-22 0,-3 0-53 16,0-6-154-16</inkml:trace>
  <inkml:trace contextRef="#ctx0" brushRef="#br0" timeOffset="-204311.318">33237 14790 486 0,'0'0'56'16,"0"0"-10"-16,0 0 0 0,0 0 4 16,0 0-11-16,0 0-11 0,0 0-4 15,0 0-3-15,33-20-5 0,-16 30-2 0,4 4-1 16,5 1 0-16,-5 4-4 0,4 2-3 15,2-2-1-15,0 1-4 16,-9-1-1-16,3 0 0 0,-5-1-4 16,3-2-3-16,-5 0-5 0,3-3-4 0,-7-1-2 15,1-5-4-15,-1-2-5 0,-4-2 0 16,-4-3-13-16,-2 0-14 0,0-2-12 16,-2-3-6-16,-6-2-23 0,-2-2-63 15</inkml:trace>
  <inkml:trace contextRef="#ctx0" brushRef="#br0" timeOffset="-204076.998">33494 14839 37 0,'0'0'341'0,"0"0"-247"15,0 0-20-15,0 0-9 0,0 0-2 16,0 0-4-16,0 0-15 0,0 0-8 16,0 0-7-16,-42-77-10 0,36 91-6 15,-2-1-4-15,-1 5-1 0,1 2 0 0,0 2-2 16,2 2-3-16,-5 2-2 0,1 0-1 15,2-1 0-15,-3-5 0 0,-1 3-8 16,4-4-10-16,2-1-10 0,1 0-9 16,-1-4-19-16,6-1-16 0,-2-2-24 15,2-2-32-15,-4-3-159 0</inkml:trace>
  <inkml:trace contextRef="#ctx0" brushRef="#br0" timeOffset="-201826.744">27999 15873 211 0,'0'0'67'0,"0"0"11"0,0 0-19 15,0 0 2-15,0 0-19 0,0 0-8 16,2-40-5-16,-2 34-2 0,0 1-3 16,-2-1-5-16,0 0 0 0,0 2-5 15,-2-1 2-15,-2-1-3 0,-3 2 0 16,-1 0-6-16,-2 1-1 0,-9 1-4 15,4 0 0-15,-7 2-2 0,-5 0 0 16,-2 2 0-16,4 7 0 0,6 5-3 16,-4 3 1-16,11 1 1 0,-1 3-1 15,5 1-1-15,4 2-1 0,2 0-1 0,0 0-3 16,4 1 0-16,4-3-2 0,2-3 0 16,2 0-1-16,0-4 1 15,7-1-1-15,-3-2 7 0,7-2-3 16,2-3 6-16,3-4 0 0,5-3 1 15,0 0 0-15,4-8 1 0,0-1-2 0,-2-4 2 16,5 1-1-16,-7-4 1 0,-5 0 1 16,5 0 1-16,-8-1 2 0,-7 0 3 15,-1 1-1-15,-5-1 0 0,-4-1 3 16,-4-2 2-16,0-1-1 0,-2 1-1 16,-4 2-1-16,0 0-3 0,0 5-1 15,1 3 1-15,1 4-3 0,2 2 3 16,0 3-1-16,2 1-5 0,0 0 0 15,-4 8 0-15,2 5-3 0,-2 5 3 16,2 5-1-16,0 1 1 0,-4 3 0 16,6-1-1-16,0 0 1 0,8 0 0 15,2-4 0-15,0-1-1 0,9-1 0 0,4-4 0 16,2 0-3-16,4-2-3 0,4-3-6 16,2-4 6-16,2-4 5 0,2-3-4 15,-2-1 3-15,1-8 3 0,-7-1 1 16,-4-2 0-16,-7-4-1 0,-1 2 0 15,-7-4 0-15,-1-1 2 0,-1-1 2 16,-6-5-1-16,0 1 1 0,-2-6-1 16,-2-3-1-16,0-1 0 0,0-4 1 15,0-3 1-15,0-2 0 0,-2 3 8 16,-2 6-7-16,-2 4-5 0,-5 10 3 16,5 3 3-16,0 7 1 0,-2 4 1 15,2 2 2-15,-1 3 0 0,5 1-2 16,-2 5-2-16,0 6-3 0,2 4-2 0,0 5 0 15,0 1 0-15,0 6-1 0,2 2 2 16,0 2-2-16,2 2 0 16,2 3 0-16,2 0 1 0,-2 1-1 15,7-3 0-15,-1 1-3 0,-4-4-1 0,2-2 0 16,5-4-3-16,-3-5 2 16,-2-3 1-16,-3-6-1 0,1-2 1 0,-2-2-4 15,-4-6-1-15,2 2 2 0,-2-3 0 16,0 0 1-16,0 0 6 0,-4-4 0 15,-6-3 1-15,-1-2-1 0,1 0 1 16,-9-5-1-16,3-2 1 0,-5-2 0 16,-4-2-1-16,7-3 0 0,-5 0 2 15,2-1 1-15,7 6 1 0,1 5-1 16,3 5 0-16,2 7-1 0,-1 1 2 16,1 9-4-16,0 3-2 0,0 4 1 15,1 7 0-15,1 0 0 0,4 1 1 16,2-1 0-16,0 1-2 0,0-3-1 15,4-3-5-15,3-1 0 0,-3-3-2 16,4-2-3-16,4-2-1 0,1 1-3 0,-1-1 5 16,9-1 6-16,6 1-5 0,2-6 9 15,6 0 2-15,4-4 1 0,2-5-1 16,5-6-3-16,-1-5 2 0,-1-1 1 16,5-5 0-16,-5-3 0 0,-1 0 0 15,-6-5 1-15,-8 1 0 0,-6 0-1 16,-8 0 1-16,-9 1 4 0,-6-1 3 15,-4-1 6-15,-7 0 4 0,-1-2 0 16,-1 4 3-16,-3 2-5 0,10 3-3 16,-3 5-3-16,1 3-1 0,4 8-3 15,2 2-1-15,-2 2-1 0,4 3 0 0,0 0-1 16,0 0-2-16,0 5-1 16,0 4-2-16,4 2 2 0,2 3 1 0,5 2-1 15,-5 1 1-15,2 2 0 16,0 3 1-16,1 2-2 0,-3 2 0 15,-2 3 2-15,-2-1-2 0,-2 2-4 0,0-1 0 16,0-2-1-16,0 0-6 0,2-5 6 16,-2 0 5-16,4-5-1 0,0-3 0 15,0-3 1-15,5-4-2 0,-5-3 1 16,-2-1-2-16,0-3 1 0,0 0 0 16,-2 0 2-16,2-5 2 0,-2-4-2 15,0-3 4-15,-2-2-4 0,-4-5 1 16,-2-1 0-16,-5-2-1 0,-1-3 0 15,-7 0 1-15,2-3-1 0,-3 2 2 16,-3 2 6-16,2 5-5 0,5 5 0 16,-1 7 0-16,2 7 0 0,1 0-1 15,8 9-2-15,-7 8 0 0,5 1-2 0,2 6 0 16,-3-2 1-16,5 2-4 0,-2-2 1 16,4 0 3-16,-1-3-4 0,5 1 3 15,0-1 0-15,0-2 1 0,2-3 0 16,5 0 0-16,7-1 1 0,1-3-2 15,1 0-2-15,3 0-3 0,4-5 3 16,-1-2 2-16,3-1-5 0,2-2-4 16,0-3-6-16,-2-4-14 0,-5-4-8 15,1 1-8-15,-11-1-20 0,-1 0-37 16,-7 2-107-16</inkml:trace>
  <inkml:trace contextRef="#ctx0" brushRef="#br0" timeOffset="-200983.026">29864 15712 328 0,'0'0'86'15,"0"0"-12"-15,0 0-11 0,2-46-8 16,-2 42-12-16,0 2-6 16,0 0-5-16,0 2-7 0,0 0-6 0,0 0-2 15,0 0-6-15,0 6-4 0,0 6-3 16,0 3-2-16,0 6 1 0,-6 4-1 16,-3 3 2-16,1 3-3 0,2 0 1 15,-2 0-2-15,-3-2 1 0,3-1-1 16,4-2-3-16,0-4-6 0,2-2-7 15,0-3-9-15,2-2-10 0,0-3-18 16,0-2-16-16,0-3-14 0,2-3-22 16,-2-2-80-16</inkml:trace>
  <inkml:trace contextRef="#ctx0" brushRef="#br0" timeOffset="-200779.932">29572 15904 273 0,'0'0'186'16,"0"0"-119"-16,0 0-11 16,0 0-4-16,0 0-17 0,0 0-11 0,0 0-3 15,0 0-1-15,0 0-5 0,-14 1-5 16,14 0 0-16,0 0-5 0,4 0-2 16,-2 0-2-16,2 1 0 0,4 0-1 15,-1-2-3-15,7 0-16 0,1 0-11 16,5-4-21-16,1-1-20 0,2-4-42 15,-5-1-125-15</inkml:trace>
  <inkml:trace contextRef="#ctx0" brushRef="#br0" timeOffset="-200576.81">30093 15802 240 0,'0'0'258'0,"0"0"-199"0,0 0-19 0,0 0 8 15,0 0-3-15,0 0-17 0,0 0-7 16,0 0-6-16,0 0-3 0,-6 17-6 16,6-17-3-16,0 0-3 0,0 3-11 15,0-3-14-15,0 0-14 0,0 0-19 16,0 0-18-16,0 0-28 0,4-2-105 16</inkml:trace>
  <inkml:trace contextRef="#ctx0" brushRef="#br0" timeOffset="-199560.694">30436 15813 419 0,'0'0'49'0,"0"0"-14"15,0 0 6-15,0 0-7 0,0 0-7 16,0 0-17-16,0 0 2 0,0 0-1 15,0 0-4-15,-51-45-2 0,49 45-2 16,-5 5-1-16,1 2-1 0,2 0 0 16,-2 3 2-16,2-2-1 0,0 0 0 15,4-1-2-15,0 1 0 0,4 0 0 16,0-1 0-16,4 0 0 0,0 0 1 16,7 0-1-16,1 1 0 0,5-4 0 15,2 1 0-15,2-3 0 0,1-1 0 16,8-1 0-16,-8-2 0 0,3-4 1 0,0-1-1 15,-4-5 0-15,-2 2 0 0,-5-4 4 16,-1 0 1-16,-7 3 5 16,-4-2 0-16,-1 1 0 0,-5 0 2 15,-2 0 0-15,-7-4-3 0,-1 0-2 0,0 0-1 16,-7-2 2-16,5 5-3 0,-7 3 2 16,5 2 4-16,-7 6-5 0,4 2-2 15,-1 2-2-15,-1 7-1 0,-1 3-1 16,3 5 0-16,0 0 1 0,1 3-2 15,-1-1 0-15,7 2-1 0,0 1 0 16,1-1 1-16,5 0 0 0,4 1-3 16,0-3-2-16,2 0-1 0,7-2-2 15,3-3-1-15,0 0 2 0,7-2-4 16,2 0 2-16,4-2 3 0,3-1 3 16,1-5-4-16,4-4 5 0,1-3 3 15,3-10-5-15,2-4-4 0,0-3-2 16,3-3-9-16,-3-2-2 0,-4-1 7 0,-6 3 5 15,-2-1 9-15,-4 2 1 0,-3-2 1 16,-5 0 10-16,-3-3 7 0,-4-2 7 16,-1 0-1-16,-1-3 1 0,-2-2-6 15,-2 2 0-15,-2 0-7 0,0 9 9 16,-2 3-10-16,-2 8 0 0,2 6-2 16,-2 1 3-16,4 5-4 0,0 0-2 15,-2 3-1-15,-3 9-3 0,1 1-2 16,-2 9 0-16,2 1 1 0,-2 4-1 15,2 2 0-15,2 0 1 0,2 0-1 16,0-1 1-16,-3 1 0 0,3-1-1 16,0 1 0-16,3 2 1 0,1 1-1 0,4-1 0 15,2 1-2-15,1-5 1 0,3-3-4 16,1-3 0-16,-5-5-3 0,2-3 0 16,-6-4-2-16,1-5-3 15,-5-2-1-15,-2-2 6 0,0-2 1 16,0-3 7-16,-6-5-1 0,-5-1 1 0,-3-5 0 15,-1-1 0-15,-5-3 1 0,-1 0-1 16,0-2 0-16,-4 0-1 0,5-3 1 16,1 3 4-16,5 0 2 0,3 6 0 15,5 5 3-15,2 6-1 0,2 5-6 16,-2 0 1-16,-2 4-3 0,-3 7 0 16,-1 4-1-16,-4 3-1 0,1-1 1 15,-1 3 0-15,1-2-2 0,3-1 1 0,0 2 0 16,1-1-1-16,3 0 0 15,4-2-5-15,2 0-2 0,2-2-2 16,8-3 0-16,3 0-1 0,1-2 0 16,9-3 2-16,2-2-5 0,10-4 4 0,0 0-1 15,4-7-3-15,3-5-5 0,-1-5-14 16,-4-4-19-16,-4-3-31 0,-6-4-83 16</inkml:trace>
  <inkml:trace contextRef="#ctx0" brushRef="#br0" timeOffset="-199310.756">31249 15664 306 0,'0'0'190'0,"0"0"-122"0,0 0-7 16,0 0 7-16,0 0-17 0,0 0-18 16,-15-35-6-16,15 35-6 0,2 0-11 15,2 7-4-15,5 4-1 0,1 3 4 0,0 4-1 16,9 0-2-16,0 2-2 15,3 0 0-15,7 2-4 0,2 0 0 0,0 0 1 16,4 0-1-16,1 0-2 0,-5-2-5 16,2-2-9-16,-11-3-6 0,-1-5-9 15,-9-2-9-15,-5-4 0 0,-5-1-23 16,-2-3-7-16,-9 0-1 0,1-2-26 16,-2-3-104-16</inkml:trace>
  <inkml:trace contextRef="#ctx0" brushRef="#br0" timeOffset="-199107.673">31519 15740 337 0,'0'0'51'16,"0"0"37"-16,0 0-27 0,0 0-6 15,0 0-2-15,0 0-5 0,0 0-7 16,0 0-4-16,0 0-6 0,-8-93-5 16,-8 103-11-16,-1 6-5 0,-4 3-3 15,-1 3 0-15,3 1-1 0,-2 2-2 0,7 0-3 16,-3 3-1-16,7-3-2 0,-2 0-10 15,3-4-9-15,5-2-6 0,0-4-12 16,0-2-16-16,0 0-25 0,0-5-33 16,0-1-143-16</inkml:trace>
  <inkml:trace contextRef="#ctx0" brushRef="#br0" timeOffset="-198764.043">31836 15992 367 0,'0'0'95'0,"0"0"-19"15,0 0-16-15,0 0-8 0,0 0-9 16,0 0-14-16,0 0-5 0,0 0 0 16,47-6-2-16,-47 12-8 0,0 4 0 15,0-1-2-15,-4 6-5 0,0 1-2 16,-4 1-1-16,-1 5-2 0,1-2-2 16,-8 2 0-16,-1 0 0 0,-6-2-6 15,-1-2-12-15,-3-3-6 0,-4 1-12 16,-2-4-14-16,2-1-21 0,0 1-18 15,4-3-64-15,6 0-247 0</inkml:trace>
  <inkml:trace contextRef="#ctx0" brushRef="#br0" timeOffset="-198373.525">32390 15673 103 0,'0'0'184'0,"0"0"-112"16,0 0-7-16,0 0-9 0,0 0-1 15,0 0-12-15,0 0-7 0,0 0 0 16,0 0 0-16,-21-64-4 0,21 64-8 16,0 1-6-16,0 3-2 0,6 7-2 15,0 2 1-15,1 6-2 0,1 4 0 16,-2-1-3-16,0 4-4 0,-6 0-2 16,0-1-3-16,0 2 3 0,-12-5-4 15,2 3 0-15,-1-3-9 0,-3-2-13 16,6 0 0-16,-3-6-8 0,5 1-9 15,0-5-12-15,2-4-11 0,-1-1-17 16,1-2-21-16,0-2-90 0</inkml:trace>
  <inkml:trace contextRef="#ctx0" brushRef="#br0" timeOffset="-198154.83">32156 15786 431 0,'0'0'92'0,"0"0"-21"16,0 0-13-16,0 0-5 0,0 0-13 16,0 0-9-16,0 0-2 0,0 0-9 15,0 0-7-15,46 2-5 0,-38 3-5 16,-4-2-1-16,0 0-2 0,0-2-3 16,2-1-16-16,-1 0-6 0,1 0-15 15,0 0-13-15,2-3-24 0,1-1-13 16,5 1-22-16,-6-1-109 0</inkml:trace>
  <inkml:trace contextRef="#ctx0" brushRef="#br0" timeOffset="-197967.318">32683 15742 212 0,'0'0'285'0,"0"0"-220"0,0 0-22 0,0 0-8 15,0 0-1-15,0 0-14 0,0 0-12 16,0 0-6-16,0 0-2 0,-4 5 0 16,4-5-8-16,0-2-23 0,0 1-18 15,0-2-27-15,0 0-59 0,0-1-108 16</inkml:trace>
  <inkml:trace contextRef="#ctx0" brushRef="#br0" timeOffset="-197358.095">33033 15790 79 0,'0'0'185'16,"0"0"-135"-16,0 0-12 0,0 0-1 15,0 0 4-15,0 0-7 0,0 0-12 16,0 0 3-16,0 0-4 0,-29-41 2 15,25 37-5-15,-1 0-2 0,-1 3-7 16,0-2-1-16,2 3-4 0,0 0 1 16,0 0-1-16,-3 0-2 0,5 3 0 15,-2-1 2-15,0 3-4 0,2-1 2 16,0 0 0-16,2 0-2 0,-2 2 2 16,0-2-1-16,2 1-1 0,0 1 1 15,0-2-1-15,4 2 0 0,0-2 0 16,6-1 0-16,5 0 0 0,-1-1 2 15,7-2-1-15,4 0 0 0,-5-2 0 0,7-2 1 16,2-2 1-16,2 0 4 0,-4-1 3 16,-2-2 1-16,-4 0 2 0,-3 1 1 15,-5-3-2-15,-3 1-5 0,-6-1 0 16,-4-3-1-16,0 0 7 0,-8 0-1 16,0 0-1-16,-3 3-4 0,-5 1-2 15,1 3 4-15,-5 4-2 0,3 1-2 16,-6 4-5-16,1 2 1 0,1 8-2 15,-4 2 1-15,0 0-1 0,9 1 1 16,-5-1-3-16,9 2 1 0,-5-1-4 16,5 0 3-16,1-1 2 0,1 0 0 0,4 2 1 15,-2 0 2-15,1-2-2 16,3 2-1-16,0 1 0 0,0 0 1 16,4 1-3-16,-2-3-2 0,2 2-3 15,2 0 2-15,4-1-3 0,4 1-4 16,1-5-8-16,5 1 3 0,7-5 7 0,4-2-4 15,4-1 2-15,0-5-10 0,2 0-13 16,-2-3-10-16,0-2-12 0,-8-4-29 16,-3-3-57-16,-7 2-118 0</inkml:trace>
  <inkml:trace contextRef="#ctx0" brushRef="#br0" timeOffset="-196889.449">33401 15756 462 0,'0'0'68'0,"0"0"-14"16,0 0 6-16,0 0 3 0,0 0-17 16,0 0-19-16,0 0-7 0,0 0-6 15,-23-54-6-15,8 54-3 0,-1 0-3 0,5 3-1 16,-9 4 2-16,7 3 1 0,-5 2-4 16,3 4 1-16,1 0 0 0,3-1-1 15,1 0 0-15,0 2 0 16,2-1-3-16,3 3-2 0,1-1 1 15,4 0 0-15,0 2 0 0,2-2 2 0,2 0-2 16,1-3 2-16,3 0-1 0,2-2-4 16,-2-4 6-16,1-2 0 0,1-2 0 15,0-4 1-15,1 2 0 0,-1-3 0 16,3 0 1-16,-3-3 0 0,6-1 4 16,-7-1-1-16,1-2 1 0,0 1-1 15,-1-2 0-15,-1-3 1 0,2 2 1 16,1-2 1-16,-3-3-1 0,0 4 0 15,0-1 0-15,3 6-1 0,-9-1-3 16,2 6 0-16,-2 0-2 0,-2 0 0 16,2 2-1-16,-2 5-1 0,0 4 2 0,0 5 0 15,0 1 0-15,0 0-1 0,-4 3-1 16,0 0-1-16,4 3-1 0,0-2-3 16,0 1 1-16,4 0 0 0,2-3-4 15,6 1-4-15,3-5-11 0,-3-1-13 16,5-6 6-16,-3-4-29 0,3-4-7 15,-9-6-23-15,-2-4-53 0,1-3-90 16</inkml:trace>
  <inkml:trace contextRef="#ctx0" brushRef="#br0" timeOffset="-196608.317">33599 15864 354 0,'0'0'56'0,"0"0"15"0,0 0-24 16,0 0 7-16,0 0-5 0,0 0-15 0,0 0-4 15,0 0-2-15,-14-53-2 0,14 51-3 16,0 2-2-16,0 0-4 0,0 0-5 16,0 2 1-16,0 3-2 0,4 1-3 15,2 2 3-15,2 0-1 0,2 4 0 16,5 0-1-16,1 2-2 0,1 1-1 16,4 0 0-16,-3 2-3 0,1 1-2 15,-3-1-1-15,-3-1-4 0,-3-2-4 16,-2-2-6-16,-6-3-3 0,1-1-4 15,-3-3-3-15,-3-2-7 0,-1 1-13 16,-6-4-13-16,0 2-19 0,-1-2-19 16,-1 0-46-16,2 0-140 0</inkml:trace>
  <inkml:trace contextRef="#ctx0" brushRef="#br0" timeOffset="-196280.271">33686 15815 412 0,'0'0'77'0,"0"0"0"16,0 0-16-16,0 0 2 0,0 0-10 16,0 0-19-16,0 0-4 0,0 0-7 15,0 0-2-15,23-64-1 0,-23 64-4 16,0 0-4-16,0 3-4 0,0 4-6 16,0 4 0-16,0 0 1 0,0 2 1 15,0-2-2-15,0 0-1 0,2 0 2 16,-2-2-2-16,0 3 0 0,0 0 1 15,-2-1 0-15,-5 6 0 0,-1-1-1 16,-2 4-1-16,1 0 1 0,-1-1 1 16,-4 3-1-16,3 0-2 0,-1 3 1 15,-3-4-3-15,5-1-2 0,-2-2-4 0,3-3-7 16,3-3-4-16,2-1-5 0,0-4 0 16,4-1-4-16,0-6-20 0,0 0-16 15,0 0-13-15,0-7-18 0,4-4-63 16,0-2-198-16</inkml:trace>
  <inkml:trace contextRef="#ctx0" brushRef="#br0" timeOffset="-149290.609">27666 17054 181 0,'0'0'50'0,"0"0"-22"15,0 0 7-15,0 0 16 0,0 0 1 16,0 0-10-16,-12-17-12 0,8 10-6 16,2 0-8-16,0 0 4 0,0 1-2 15,-3 0 1-15,5 0-5 0,0-1 4 16,0 2-1-16,0-3-1 0,7 0-4 15,-1-3 1-15,2-1 1 0,-2-4-3 16,9 3-3-16,-3-1-1 0,5 0-1 16,-1 1-3-16,3 4 0 0,-5 2-3 15,-1 3 1-15,3 2-1 0,-5 2 0 16,1 3-1-16,3 6 1 0,-5 4-1 16,4 5 1-16,-5 3 0 0,-1 4 0 15,2 3 0-15,-4 4 0 0,-1 2-3 0,-1 2-3 16,-4 0-1-16,0-2 3 0,0-5 0 15,0-5 1-15,-2-7-1 0,0-4 4 16,-1-9 1-16,3-2 0 0,-2-2 0 16,2 0-1-16,-4 0 0 0,0-4 0 15,-2-5 1-15,4-3 0 0,-2-3 0 16,0-6-1-16,-1-3 1 0,3-4 1 16,2-1-1-16,0-2-1 0,7 1 0 15,-1 4 0-15,0 1 0 0,6 5 2 16,-1 2 0-16,-1 2 1 0,2 4-1 15,-3 4 3-15,-1 2 0 0,-4 4 1 16,4 0 1-16,-1 2-4 0,-1 0 2 0,2 4-4 16,9 5 1-16,-1 2-1 15,3 4 3-15,-3 7-3 0,7 3 1 16,0 4-2-16,-5 2 1 0,3 1-1 16,-6 0 0-16,3-2 1 0,-5-2-1 15,-3-3-2-15,-4-5 0 0,-2-2-1 0,-2-7-1 16,-2-2-2-16,0-4 2 0,0-2 2 15,-4-2 0-15,0-1 1 0,-2 0-1 16,0-6 2-16,1-4 0 0,-1-3-1 16,2-8 1-16,0-1 0 0,2-9 1 15,2-3 1-15,0-5 2 0,4 1 0 16,2 1-1-16,5 6-1 0,1 9-1 16,-4 5 0-16,-4 7 3 0,3 4 2 15,-5 3 2-15,4 1-3 0,0 2 0 16,2 0-2-16,1 2 0 0,3 2 1 15,2 3 0-15,-3 3 0 0,7 3 0 16,-5 3-2-16,3 6-2 0,-3 1 2 0,1 4-2 16,-3 1 2-16,-3 2-2 0,-2-1-4 15,2 2-9-15,-6-1-8 0,2-2-5 16,-1-3-7-16,-1-4-3 0,0-6 2 16,-2-8-13-16,2-1-14 15,0-6-38-15,4 0-26 0,2-6 7 0,3-3-36 16</inkml:trace>
  <inkml:trace contextRef="#ctx0" brushRef="#br0" timeOffset="-148899.714">28566 17086 18 0,'0'0'165'0,"0"0"-90"0,0 0 12 15,0 0-9-15,0 0-6 0,0 0-9 16,0 0-11-16,-13-95-14 0,1 87-2 16,-3 0-4-16,1 1-8 0,-3-2-3 0,5 3-1 15,2 0-4-15,-1 2-5 0,7 1-2 16,0-1-1-16,2 4-3 0,-4-2-3 15,-1 2 0-15,-3 0-2 0,2 7 0 16,0 5-1-16,-7 3-2 0,5 5 0 16,1 1-3-16,-3 1 0 0,6 0-1 15,0-1-2-15,6 2-5 0,0-3-1 16,0 0-1-16,8-3 2 0,4-2 2 16,1-3 7-16,7-4 3 0,1-3 2 15,8-4 0-15,2-1 0 0,6-7 0 16,-2-4-2-16,3-2 2 0,-5-2 0 15,-4-1 1-15,-5 0 0 0,-7 2 1 16,-7 2 1-16,-8 0 2 0,-2 1 0 16,-12-3 2-16,-5-3 1 0,-7-4-2 15,3 2-4-15,-4 0 0 0,-2 3 0 16,2 7 1-16,9 3-3 0,-3 5 1 16,7 1-1-16,4 2-1 0,-3 4-1 0,9 3-5 15,0 3-12-15,2 4-14 0,0 2-24 16,6 2-13-16,7 0-31 0,1-1-61 15,3-5-120-15</inkml:trace>
  <inkml:trace contextRef="#ctx0" brushRef="#br0" timeOffset="-148509.126">28818 16928 225 0,'0'0'213'0,"0"0"-126"16,0 0-13-16,0 0-13 0,0 0-3 0,0 0-20 15,0 0-9-15,0 0-4 0,-60-73-6 16,58 73-3-16,2 0-3 0,0 4-11 16,2 4-2-16,2 4 0 15,4 5 1-15,3 4-1 0,-3 5 1 16,4 3 0-16,3 4-1 0,-5 2-5 16,7-3-6-16,-5 0 0 0,0-2 2 0,3-5 4 15,-5-4 1-15,3-5 1 0,-1-7-1 16,-4-1-1-16,-4-5 0 0,5-1 1 15,-5-2 2-15,0 0 2 0,-2-3 1 16,-2-6 1-16,2-2 0 0,-2-7 1 16,0-5 0-16,-2-5 0 0,-4-5 0 15,2-8 0-15,2-2 0 0,-1 2-1 16,3 4-1-16,0 11-1 0,0 7 0 0,0 7 1 16,0 7-1-16,0 3 1 15,0 2-1-15,0 0 0 0,0 2-7 16,5 6-6-16,-1 5-14 0,0 2-14 15,0 2-18-15,-2 3-10 0,2-1-17 0,0 1-33 16,3-1-83-16</inkml:trace>
  <inkml:trace contextRef="#ctx0" brushRef="#br0" timeOffset="-147962.023">29789 16847 192 0,'0'0'157'15,"0"0"-68"-15,0 0-9 0,0 0-21 16,0 0-3-16,0 0-13 0,0 0-9 16,-33-27-8-16,31 27-5 0,0 0-2 0,2 0-7 15,0 4-5-15,0 6-1 0,0 4-4 16,0 3 1-16,0 4 0 0,0 4-1 15,2 4 1-15,-2 2-2 0,0 3-1 16,0 2 1-16,-2-1-1 0,-2 1-3 16,0-1-9-16,-2-2-10 0,-1-5-9 15,-1 0-8-15,4-8-14 0,0 0-9 16,0-9-27-16,2-5-56 0,-2-3-122 16</inkml:trace>
  <inkml:trace contextRef="#ctx0" brushRef="#br0" timeOffset="-147743.29">29574 17097 228 0,'0'0'224'0,"0"0"-146"15,0 0-9-15,0 0-4 16,0 0-12-16,0 0-24 0,0 0-6 0,0 0 0 16,0 0-10-16,-16-12-4 0,16 13-5 15,0 1-1-15,4 0-1 0,-2 1-2 16,0-1 0-16,0 1-5 0,2-1-12 15,0 0-11-15,-2 0-9 0,7-1-15 16,1-1-13-16,2 0-10 0,1-1-20 16,5-5-64-16,-5-3-131 0</inkml:trace>
  <inkml:trace contextRef="#ctx0" brushRef="#br0" timeOffset="-147540.241">29988 17010 259 0,'0'0'139'16,"0"0"-55"-16,0 0-21 0,0 0-6 16,0 0-5-16,0 0-9 0,0 0-7 15,0 0-10-15,0 0-6 0,-54 58-5 16,54-58-7-16,0 0-4 0,0 0-2 16,0 0-2-16,-2 0 0 0,2 0-7 15,0 0-10-15,-2 0-11 0,0-2-7 16,0 1-21-16,2-1-23 0,-4 1-28 15,4 0-111-15</inkml:trace>
  <inkml:trace contextRef="#ctx0" brushRef="#br0" timeOffset="-145478.214">30081 17023 97 0,'0'0'40'15,"0"0"-3"-15,0 0 6 0,0 0 12 16,0 0-2-16,0 0-13 0,0 0-2 16,0 0 0-16,-60 18-7 0,56-16 0 15,2-2-8-15,0 0-4 0,2 0-6 16,0 0-4-16,-3 1-5 0,3-1-3 15,0 0 3-15,0 0-3 0,0 0-1 16,0 1 0-16,5-1 1 0,-1 2 0 0,2-1 0 16,0 1-1-16,-2 0 1 0,0-1 0 15,3 1 1-15,-1-1-2 0,4 1 0 16,0 1 0-16,-1-1 1 0,5 0-1 16,-1-1 0-16,3 2 0 0,-1 0 0 15,3-2 0-15,3 1 1 0,2-2-1 16,-5 0 1-16,5 0-1 0,2-3 0 15,-2-1 0-15,-3-2 0 0,-1-1 0 16,-5-1 2-16,1 2 3 0,-3-1 4 16,-4-1 1-16,-1 0 2 0,-3 0 1 15,-2-1-2-15,0-1 0 0,0-3 4 16,-2-2-5-16,0-1-5 0,0-1 1 0,0 0 1 16,-2 1-2-16,0-1-1 0,-4 3 0 15,6 0-2-15,-5 3 0 16,-1 1 0-16,2 3 0 0,-2 1 2 15,-2 0 0-15,-1 1-2 0,1 1 0 16,2 2-1-16,-2 0 3 0,-3 1-4 0,3 1 1 16,0 0 0-16,0 4-1 0,-1 1 0 15,3-1 0-15,2 1 0 0,-4-1 2 16,1-1-2-16,1 0 0 0,2 0 1 16,0-1-1-16,0 0 0 0,4 0-1 15,-2 0 1-15,2-1-1 0,0 1 1 16,0 1-1-16,0-1 0 15,0 1 0-15,2-3 1 0,-2 3 0 0,4-3-1 16,-2 1 2-16,0 1-1 0,0-2 0 16,-2 1 0-16,0 0-1 0,2-1 1 15,-2 0 0-15,2 0 0 0,-2 1-2 16,0-1-2-16,0 0 1 0,0 0 0 16,0 0-2-16,0 0 3 0,0 0-2 15,0 0 2-15,0 0 0 0,0 0 0 16,0 0-1-16,0 0-2 0,0 0 1 0,0 0 1 15,0 0 0-15,0 0 0 0,0 0 3 16,0 1 0-16,0-1-2 16,0 1 0-16,0-1 1 0,0 0-2 0,0 0 3 15,0 0-1-15,0 0-1 0,0 0 0 16,0 0 0-16,0 0 1 0,0 0-1 16,0 0-2-16,0 0 1 0,0 0-2 15,0 0 5-15,0 0 0 0,0 0 0 16,0 0 0-16,0 0 0 0,0 0 0 15,-2 0 0-15,0-1 0 0,0 0 0 16,0 1 2-16,0-1-1 0,0 1-1 0,2 0 0 16,-2 0 0-16,2 0 1 15,0 0-1-15,0-1 0 0,0 1 0 16,0 0 0-16,0 0 0 0,0 0-1 16,0 0 1-16,0 0-1 0,0 0 1 15,0 0 0-15,0 0 0 0,0 0 1 0,0 0 2 16,0 0-1-16,0 0-1 0,-2 0 0 15,2-1 1-15,0 1-2 0,0 0 0 16,0 0 0-16,0 0 0 0,0 0 1 16,0 0 0-16,0 0 0 0,0 0 0 15,-2 0-1-15,2 0 1 0,0-2 0 16,0 2 1-16,0 0-2 0,0 0 2 16,0 0 0-16,0 0-2 0,0 0 0 15,0 0 0-15,0 0 1 0,0 0-1 16,0-1 0-16,-2 1 0 0,2 0 1 15,0 0-1-15,-2 0 1 0,2 0-1 16,0 0 0-16,-2 0 0 0,2 0 0 0,0 0 1 16,0 0 0-16,0 0-1 0,0 0 0 15,0 0 1-15,0 0-1 0,0 0 1 16,0 0 1-16,-3 0-2 0,3 0 1 16,-2 1 0-16,2-1 1 15,0 0-1-15,-4 0 0 0,4 0 1 0,0 2-2 16,0-2 2-16,-2 1-1 0,2 0-1 15,-2 1 0-15,2-1 0 0,-2 1 0 16,0 0 0-16,2 1 0 0,-2-1 1 16,2 0-1-16,-2 0 0 0,2-1 2 15,-2 0-1-15,2 1-1 0,0-1 0 16,0-1 0-16,0 0 1 0,0 2 0 16,0-2-1-16,0 0 2 0,0 0-1 0,0 0 2 15,0 0-3-15,0 0 2 0,0 0 0 16,0 1-1-16,0-1 0 15,0 1 1-15,0 1 0 0,0-2-2 0,0 0 0 16,0 1 0-16,0-1 1 0,0 0-1 16,0 0 0-16,0 2 2 0,0 0-2 15,0 2 0-15,0 1 0 0,0-1 1 16,0 1-1-16,-2 0 0 0,2 0 2 16,-2-1-2-16,2-1 1 0,-2 0 0 15,-1 0-1-15,1-1 2 0,-2 1-2 16,0-1 1-16,4 3 1 0,-2-2-1 15,2 0-1-15,-2 0 0 0,0 0 0 16,2 0 0-16,0 0 0 0,0 0-2 16,0 1 2-16,0-1 1 0,0 0-1 15,0 0 0-15,0-1-1 0,0 2 2 16,0-1-1-16,0 0 0 0,0 1 0 16,0 1 0-16,0 1 0 0,0 0 1 0,0 1-1 15,0-1 0-15,0 2 1 0,0 1-1 16,0-2 0-16,-2 2 0 0,2-2 0 15,0 1-1-15,-2-1 2 0,2 2-2 16,0 0 1-16,0-1 0 0,0 2 0 16,0 1 0-16,0 1 1 0,0 1-1 15,0-3-2-15,2 2 2 0,2-1 1 16,-2-1 0-16,4 0-2 0,0 0 2 16,1-1-2-16,-1 1 2 0,4-1-1 15,3 2 0-15,-3-2 2 0,9 0 1 16,-1 0 2-16,3-5-2 0,-3-1 0 15,5-3-3-15,2 0 0 0,-6 0 0 16,-1-4 2-16,-3 0-4 0,-3-2-2 0,-6 3-12 16,-4 1-7-16,-2 0-9 15,0 0-14-15,-2 0-16 0,-6-3-35 16,-2 1-114-16</inkml:trace>
  <inkml:trace contextRef="#ctx0" brushRef="#br0" timeOffset="-144884.649">30620 16808 342 0,'0'0'37'0,"0"0"15"15,0 0-6-15,19-28-9 0,-19 25-6 16,0 1-6-16,-2 0-1 0,0 1-7 0,-7-2-6 16,3 0 3-16,-4 0 2 15,2 0 1-15,1 0 1 0,1 0-2 0,0 0-2 16,0 2-1-16,2-1-3 0,0 2-1 16,4 0-1-16,0 0 1 15,0 3-4-15,0 4-2 0,0 4-1 0,0 2 0 16,0 4-2-16,0 4 1 0,2-1-1 15,2 4 1-15,-2 3-2 0,0 1 2 16,0 3-2-16,4-1 1 0,-2 0-1 16,5-2-1-16,-3-3 0 0,6 4-2 15,1-5 3-15,-1 1-1 0,2-4-1 16,-1 0 1-16,1-6 1 0,1-2 0 16,-1-4 0-16,-1-2-2 0,-3-3 1 0,2-2 2 15,1-2 0-15,-3 0 0 0,3-6 0 16,-1-4 1-16,-4-1 0 15,3-1 4-15,-5-2 0 0,0-2 0 16,-2-3 0-16,-4-3-1 0,0-3 0 0,-2-1 0 16,-6-1 0-16,-3 3-2 0,1 6 0 15,2 3 0-15,-9 6 0 0,5 4-1 16,-5 5 0-16,-1 0-1 0,-1 9 0 16,1 4-4-16,-1 4-2 0,2 1-11 15,1 2-8-15,3-1-12 0,-1 0-16 16,4-4-2-16,6-2-6 0,-3-4-12 15,7-1-44-15,0-3-87 0</inkml:trace>
  <inkml:trace contextRef="#ctx0" brushRef="#br0" timeOffset="-144337.924">30999 17021 336 0,'0'0'113'16,"0"0"-40"-16,0 0-10 0,0 0-4 16,0 0-3-16,0 0-17 0,0 0-9 15,0 0-3-15,33-55-3 0,-33 55-7 16,2 0-2-16,0 2-3 0,2 3-7 16,0 2-1-16,0 6 1 0,0 1-2 15,2 4 0-15,1 4 0 0,-3 1-2 16,4 4 0-16,2 0-2 0,1 4 0 15,3-1-5-15,1-2-4 0,-3-1 1 16,1-5 1-16,-5-5 0 0,-4-5-3 16,2-5 2-16,-4-3 0 0,-2-2 0 0,0 0 5 15,0-2 4-15,0 0 0 16,0 0 0-16,-4-4 0 0,0-3 0 16,-4-2 0-16,-3-4 0 0,1-4 1 15,-2-3-1-15,-1-4 1 0,1-3 0 0,-1-4 1 16,3-6 2-16,4-3-2 0,2-2 1 15,2-3-3-15,2-1 2 0,0 4-2 16,0 3 2-16,2 6-1 0,0 10-1 16,0 7 3-16,2 5 1 0,-2 3 0 15,4 2-1-15,2-1 0 0,1 2 0 16,3 0-2-16,1 1 1 0,1 3-1 16,1 1 1-16,-1 6 2 0,0 3-2 15,3 4-1-15,-5 4 1 0,1 3-2 16,-5 1 1-16,2 3 0 0,-3 1-1 15,-5 1-2-15,-2-2-7 0,-2 1-1 16,-9-4-2-16,-1-1-3 0,-7-2-5 16,1-1-10-16,-5 0-6 0,-2-1-8 15,0-3-1-15,-2 1-6 0,5-4-19 0,-3-2-30 16,4-3-76-16</inkml:trace>
  <inkml:trace contextRef="#ctx0" brushRef="#br0" timeOffset="-144009.798">31650 17130 431 0,'0'0'71'16,"0"0"-21"-16,0 0 9 0,0 0 4 16,0 0-11-16,0 0-17 0,0 0-4 0,-7-17-7 15,7 18-6-15,3 2-1 16,-1 0 0-16,2 6-7 0,0-1 3 0,-2 3-4 16,0 4-1-16,-2 2-4 0,0-1-1 15,-4 0-3-15,-6 2 0 0,-3 0-14 16,-1 1-8-16,-1 1-7 0,3-1-6 15,-3-2-8-15,3-3-7 0,4-4-20 16,1-2-25-16,-3-4-51 0,4-2-156 16</inkml:trace>
  <inkml:trace contextRef="#ctx0" brushRef="#br0" timeOffset="-143650.391">32388 16956 405 0,'0'0'70'16,"0"0"-35"-16,0 0 10 0,0 0 8 16,0 0-3-16,0 0-13 0,0 0-6 15,0 0-7-15,0 0 0 0,-13-108-5 16,7 96 0-16,4 5-5 0,0 2-1 15,2 5-1-15,-2 0-2 0,2 0-1 16,-2 5 2-16,0 0-4 0,0 6-4 16,0 2-2-16,0 3-1 0,-3 4 0 15,3 0 1-15,2 4-1 0,0 0-1 0,0 0 0 16,2 2-4-16,0 0-3 16,1 2-1-16,-3-1-2 0,0-5-5 15,0-3-7-15,0-5-6 0,0-4-14 0,-5-3-11 16,3-3-17-16,-2-1-16 0,-4-3-42 15,0 0-114-15</inkml:trace>
  <inkml:trace contextRef="#ctx0" brushRef="#br0" timeOffset="-143447.313">32051 17058 363 0,'0'0'219'0,"0"0"-145"0,0 0-16 16,0 0-9-16,0 0 1 0,0 0-22 15,0 0-9-15,0 0-3 0,0 0-4 16,-25-20-2-16,33 20-6 0,3 0-4 16,-3 0 0-16,2 0-5 0,3 0-11 15,-3 0-10-15,2 3-11 0,3-3-10 0,-3 3-12 16,7-3-22-16,-3 0-15 0,5-3-58 16,-5-3-227-16</inkml:trace>
  <inkml:trace contextRef="#ctx0" brushRef="#br0" timeOffset="-143244.236">32609 16986 512 0,'0'0'45'0,"0"0"-26"16,0 0 0-16,0 0 25 0,0 0-1 0,0 0-14 15,0 0-5-15,0 0-5 0,0 0-9 16,41 19-5-16,-41-19-5 0,-2 0-5 15,-2-2-10-15,0 0-17 16,-4-2-17-16,3 1-17 0,1-1-18 16,4 0-47-16,0-1-134 0</inkml:trace>
  <inkml:trace contextRef="#ctx0" brushRef="#br0" timeOffset="-142431.59">32828 16993 529 0,'0'0'49'0,"0"0"-5"16,0 0-24-16,0 0 13 0,0 0 9 15,0 0-11-15,0 0-7 0,0 0-8 16,0 0-3-16,-6 14-4 0,6-14-3 16,0 1 0-16,0 0-3 0,-2-1 1 15,2 1-2-15,-2 1-2 0,2 1-2 0,-2 0-4 16,2 1-4-16,0 1 0 0,0 2-1 15,2-1-4-15,8-2 0 0,2-1 3 16,3 1 8-16,5-1-2 0,5 0 5 16,2-2 1-16,4-1 0 0,0-1 0 15,2-7 0-15,-4-3 0 0,0-4 3 16,-4 0 2-16,-9-2 0 0,1 1 4 16,-9 2 2-16,-6 1 0 0,-2-2 3 15,0-1 1-15,-6 0-2 0,0-2-3 16,-9 2-4-16,3 3 1 0,-4 4-3 15,-1 3 0-15,-4 4 0 0,5 2-2 16,-5 6-2-16,7 2-2 0,-7 6 0 16,9 2-4-16,-3 5-2 0,5-2 0 0,1 1 0 15,-1-2 1-15,2-2 2 0,4 2 2 16,-2-4 1-16,1 1 1 16,5 1 1-16,-4 1-1 0,4 1-1 15,4 1-1-15,3-1 2 0,1 1-1 0,4-4 1 16,7-1 0-16,2-2-1 0,3-2 2 15,7-1 0-15,2-2 1 0,5-5-1 16,3-2 2-16,-4-3 1 0,2-6 1 16,-5-3 1-16,-1-2-2 0,-4-6 0 15,-5-4-3-15,-9-4 0 0,-3-3 0 16,-3-3 0-16,-3 1 4 0,-4-6-1 16,-2-3 0-16,0 3 0 0,-4 1 1 0,-3 9-1 15,-3 6 3-15,2 9 2 16,0 6-2-16,-3 6-2 0,-1 2-3 15,2 4-1-15,-5 4 0 0,1 4-5 16,-5 6-4-16,2 3-3 0,-1 4 7 16,1 0 5-16,3 0-2 0,1-2 2 15,3 0-2-15,8-2 2 0,-2-3-1 0,4 2 1 16,6-1-1-16,4 1 1 0,5 2 0 16,3 1 1-16,5-2-1 0,4-1 2 15,2-2-1-15,4-4 0 0,-4-2 3 16,-4 0 3-16,-2-3 0 0,-13-2 2 15,-4-1-3-15,-2-2 0 0,-4 1-2 16,0-1-1-16,-4 0-2 0,-6 4-1 16,-7 1-4-16,-1 1-6 0,-7 0-5 15,0-1-1-15,4 2-2 0,-1-6-4 16,5 1-12-16,3-3-9 0,3-3-17 16,3 0-12-16,2-3-27 0,2-3-100 0</inkml:trace>
  <inkml:trace contextRef="#ctx0" brushRef="#br0" timeOffset="-141962.95">33541 16877 598 0,'0'0'62'0,"0"0"-11"0,0 0-16 16,0 0-1-16,0 0-7 0,0 0-3 15,0 0 0-15,-16 121-8 0,16-91-4 16,0 5-4-16,4 0-1 0,2-1-2 15,-4 1-4-15,0 0 1 0,0 2-1 16,0-1-1-16,0-7-4 0,0-6-4 16,-2-3-2-16,2-5 1 0,0-1 0 15,1-4 0-15,-1-4 1 0,0 0 1 16,0-2 4-16,-2-3 3 0,0-1 0 16,2-1 0-16,-2-6 3 0,0-4 5 0,0-8 3 15,0-6-7-15,0-8 0 0,0-6-3 16,-2-2 0-16,2-3 0 0,0-1 0 15,0-1-1-15,2-3 0 0,4-1 1 16,0 3 1-16,2 5-2 0,1 6 2 16,-1 8-2-16,-4 8 2 0,0 9-2 15,0 4 5-15,-2 3 2 0,3 1-3 16,1 1-3-16,4 2 0 0,0 0-1 16,5 0 0-16,4 0 1 0,5 1-1 15,5 6 1-15,6-1 0 0,-2 3-1 16,3 1 1-16,-3 1 1 0,-25 3 0 15,-8 0 0-15,0 0-2 0,0 2 0 16,0 1-1-16,0 4-1 0,-25 2-7 16,-18 2-8-16,-11 2-4 0,-8-3-5 15,-2-2-3-15,-4-4-6 0,8-3-7 0,2-4-12 16,8 0-9-16,9-3-26 0,8-2-81 16</inkml:trace>
  <inkml:trace contextRef="#ctx0" brushRef="#br0" timeOffset="-140619.405">28497 17922 341 0,'0'0'70'16,"0"0"-10"-16,0 0-19 0,0 0-6 16,0 0-3-16,0 0-3 0,19-21-3 15,-19 18-2-15,0 0-3 0,0 0-7 0,0 2-2 16,0-2-2-16,0 3-1 0,0 0 1 16,2 0 0-16,0 0-3 0,-2 0 1 15,4 6-5-15,0 2 2 0,0 5-5 16,3 5 2-16,-3 8 2 0,0 5-3 15,-2 2-1-15,-2 4 1 0,0 2-1 16,2-3 0-16,0-3-2 0,-2-3-2 16,4-7-3-16,0-3 5 0,-4-8-2 15,5-2-3-15,-1-4-2 0,-4-2-3 16,0-2 6-16,0-2 0 0,0 0 3 16,0-3 1-16,-7-6 2 0,3-1 0 0,-4-5 0 15,-2-6 1-15,-5-2-1 0,3-8 1 16,-5-5-1-16,7-4-3 15,2-5 3-15,2 0-2 0,3 1-2 16,3 4 4-16,0 5-1 0,0 5-2 16,5 5 3-16,-3 6 2 0,0 1 9 15,0 6 0-15,0 1 0 0,2 4 1 0,-4-1-3 16,8 2-3-16,1-1-1 0,1 1-2 16,0 0 3-16,3 0-2 0,1 1 0 15,-2 1 1-15,9-1-2 0,0-1-3 16,2 3 0-16,1 1 1 0,9 0-1 15,1 1 1-15,-3 0-1 0,2 1 0 16,-2 0 1-16,-5 3-1 0,-5 1 0 16,0 3 0-16,-11 2 0 0,-6 2 0 15,0 2-2-15,-4 3 2 0,-10 2 0 16,-4 2 0-16,-11 2-4 0,-2 0-5 16,-4 1 3-16,-2-2-7 0,0 0-3 15,0-2-1-15,0-1 1 0,10 0-1 0,0-5 4 16,5-5 1-16,7-2-7 0,3-4-8 15,0-2-8-15,-1 0-16 0,7-4-7 16,-4-2-26-16,6 0-35 0,0 0-59 16</inkml:trace>
  <inkml:trace contextRef="#ctx0" brushRef="#br0" timeOffset="-140181.962">29167 17895 402 0,'0'0'73'0,"0"0"-30"0,0 0 3 0,0 0 4 15,0 0-14-15,0 0-10 0,0 0-6 16,-145-90 0-16,135 83 0 16,2 2-6-16,-1 3 0 0,5 2-4 15,0 0-3-15,0 3 0 0,2 5-3 0,-4 2-4 16,0 2 0-16,-3 4 1 0,3 3-1 15,2 1-1-15,-4 2-2 0,2 1 0 16,-3 2 0-16,7-1 0 0,-2 1 0 16,4-1 0-16,0-1-1 0,2 0 1 15,4-2-3-15,7-2 2 0,-1-3 1 16,5-1-1-16,3-4 1 0,9-2-3 16,0-4 5-16,4-3-1 0,5-2 2 15,-1-7-3-15,-4-7 0 0,0-4 3 16,-6-4 1-16,-2-1 3 0,-11-2 1 15,-6 2 1-15,-8-2 0 0,-6-1 0 16,-6-1 1-16,-9-3-6 0,2 0 2 16,-5 0-2-16,1 3 0 0,4 5-1 15,3 6 0-15,3 4 0 0,3 6-1 16,2 4-1-16,2 2-16 0,1 4-7 0,-3 9-28 16,0 2-18-16,-2 6-33 0,3-1-121 15</inkml:trace>
  <inkml:trace contextRef="#ctx0" brushRef="#br0" timeOffset="-139650.557">29436 17875 515 0,'0'0'79'15,"0"0"-36"-15,0 0 1 0,0 0 4 0,0 0-17 16,0 0-10-16,0 0-3 15,0 0-5-15,0 0-9 0,-11-19-4 16,22 35 0-16,-1 4 3 0,-4 1-2 16,5 4 1-16,-1 0 1 0,-4 1-3 15,5-2-2-15,-1 0-1 0,0-2-4 0,-2 1-5 16,-1-3 8-16,1-1-5 0,0-3-1 16,-4-3-2-16,3-4 3 0,-5-6 5 15,0-1 3-15,-2-2 1 0,0 0 0 16,0-1 0-16,0-3 2 0,-2-2-2 15,-7-3 1-15,3-1-1 0,-4-3 1 16,-3-2-1-16,5-3 3 0,-2-4-3 16,-1-2 5-16,3-6 1 0,4-2-2 15,0-1 0-15,0-5 0 0,0 0 4 16,0 1-6-16,1 5-2 0,3 4 0 16,0 5 0-16,0 2 1 0,0 4-1 15,0 2-1-15,3 5 1 0,5 0 0 16,2 1-2-16,0 3 1 0,9 2 1 0,0 1-1 15,8 1-1-15,1 2 2 0,4 0 0 16,1 2 0-16,-7 5 0 0,-1 2-1 16,-4 3 2-16,-7 2-1 0,-3 4 2 15,-9-1-2-15,-2 5 1 0,-4 2 2 16,-9 2-3-16,-3-1 0 0,-7 1-3 16,-2-1-10-16,2 0-6 0,-1-4-3 15,-1-1-14-15,8-7-5 0,-1-3-3 16,7-3-9-16,1-4-11 0,0-3-29 15,3-2-66-15</inkml:trace>
  <inkml:trace contextRef="#ctx0" brushRef="#br0" timeOffset="-139228.439">30411 17845 402 0,'0'0'80'16,"0"0"-21"-16,0 0 3 0,0 0 9 15,0 0-15-15,0 0-18 0,0 0-4 0,-20-37-10 16,20 38-5-16,-2 4-6 0,2 3-7 16,-4 3-3-16,4 5-1 0,0 2-2 15,0 5 0-15,-5 2 0 0,1 4 0 16,0 1 0-16,-2 0-6 0,-2-3-3 15,2 1-2-15,-3-1-5 0,3-4-7 16,0-2-7-16,-2-3-27 0,1-4-21 16,-1-4-9-16,0-4-62 0,-2-4-154 15</inkml:trace>
  <inkml:trace contextRef="#ctx0" brushRef="#br0" timeOffset="-139056.41">30108 18029 563 0,'0'0'74'16,"0"0"-24"-16,0 0-5 0,0 0 0 16,0 0-17-16,0 0-13 0,0 0-4 0,0 0-3 15,0 0-4-15,-11-29-3 0,20 35 0 16,3 0 0-16,0 1-1 0,3-3-7 16,1 2-19-16,1-5-20 0,4-1-26 15,-1 0-29-15,3-10-45 0,-2-1-228 16</inkml:trace>
  <inkml:trace contextRef="#ctx0" brushRef="#br0" timeOffset="-138868.447">30517 17991 498 0,'0'0'63'0,"0"0"-34"0,0 0 6 0,0 0 15 15,0 0-8-15,0 0-17 0,0 0-10 16,0 0-4-16,0 0-8 0,2 8-3 15,-2-8-4-15,0 0-15 0,4 0-16 16,2 1-18-16,1 1-10 0,7-2-19 16,7-1-50-16,1-8-123 0</inkml:trace>
  <inkml:trace contextRef="#ctx0" brushRef="#br0" timeOffset="-138399.791">30883 17920 37 0,'0'0'506'0,"0"0"-463"0,0 0-14 0,0 0 14 16,0 0-1-16,0 0-18 0,0 0-16 15,0 0 0-15,0 0 0 0,-106 31-2 16,110-23-4-16,5-1 3 0,-1 2 3 16,-2-1 3-16,5 1-3 0,-3-1-3 15,2 0-3-15,5-1-2 0,1 0 0 16,5-3-1-16,4-4 1 0,6 0-2 15,2 0-6-15,4-4-2 0,2-5 4 16,0-2-3-16,-1-1 2 0,-5-5 2 16,-2 0 5-16,-4-1 1 0,-5-1-1 15,-5 2 2-15,-7-2-1 0,-4 2 4 16,-3 0 7-16,-3-2-2 0,-9 0 4 16,-1 0-5-16,-9 3-2 0,-1 4 1 0,-7 4-2 15,-2 6 1-15,-2 2-5 16,-4 5 0-16,2 10-1 0,-3 4-2 15,3 7 2-15,0 3-1 0,0 1 0 16,2 1-3-16,2-2-3 0,7-1 3 0,5-3 1 16,3-2 1-16,3-2-3 0,7-2 1 15,4-1 0-15,0 0-1 0,8 0 3 16,3-2-1-16,5-1 2 0,7-3-4 16,4-4 0-16,6-3-1 0,4-4-7 15,4-1-9-15,3-9-9 0,1-2-22 16,3-3-15-16,-3-3-27 0,3-4-54 15,-11 0-192-15</inkml:trace>
  <inkml:trace contextRef="#ctx0" brushRef="#br0" timeOffset="-138009.268">31528 17708 459 0,'0'0'65'15,"0"0"-17"-15,0 0 5 0,0 0 9 16,0 0-18-16,0 0-13 0,0 0-1 15,0 0-12-15,0-42-7 0,0 49-4 16,0 4-2-16,-2 5 0 16,0 3-1-16,-3 3 0 0,3 5-3 0,-2 2 0 15,2 1 1-15,0 2-2 0,0-4-2 16,2-3-1-16,0-2 1 0,0-1 0 16,0-4-1-16,0 1-2 0,0-4 0 15,2-1-4-15,0-2-3 0,4-2-3 16,1 0-9-16,1-2-11 0,0-3 16 15,5-2 3-15,-3-3 5 0,2 0 3 16,1-3 5-16,-1-5 3 0,0 0 0 16,1 1 2-16,-5-3 3 0,0 1 10 0,-1-3 5 15,-5-1-4-15,-2-1 1 16,0-4-1-16,-7 2 0 0,-1-2-1 16,-2 1-3-16,-5 5-1 0,1 1-7 0,-1 3-4 15,-5 5 0-15,1 3 0 0,-1 7-2 16,-5 5-6-16,0 3-5 0,-2 4-11 15,4 1-8-15,-2-1-18 0,7-1-24 16,1-6-40-16,7-5-157 0</inkml:trace>
  <inkml:trace contextRef="#ctx0" brushRef="#br0" timeOffset="-137478.119">31867 17904 558 0,'0'0'88'0,"0"0"-49"0,0 0 2 0,0 0-5 16,0 0 0-16,0 0-16 0,0 0-5 15,0 0-8-15,-9-9-6 16,12 26 1-16,-1 3 0 0,0 2-2 0,0 0 1 16,0 1-1-16,0-2 0 0,-2 1-9 15,4-2-7-15,-2-3-9 0,2 0 5 16,2-5 5-16,-1 1-3 0,1-4-6 15,0 0-16-15,0-2 29 0,-2-2 0 16,-2-1 3-16,0-1 4 0,0-2 2 16,1-1 2-16,-3 0 1 0,2-3 2 15,-2-1 8-15,2-5 3 0,0-1 1 16,-2-2 0-16,0-3 1 0,0-1-3 16,0-3-1-16,-2-1 1 0,0-2 2 0,2-3-1 15,-2-4 2-15,-1-2-4 16,3-2 4-16,0-1-10 0,0 2 3 15,0 2-1-15,0 4-1 0,0 5 0 16,0 4-2-16,5 1-5 0,-5 5 0 16,4 4 0-16,4 2-1 0,0 2-2 15,5 1 2-15,3 2 0 0,1 0-1 0,3 6 2 16,1 3-1-16,-2 1 1 0,-1 3 0 16,-3 1 0-16,-5 1 0 0,-2 2 0 15,-1 0 0-15,-7-1-1 0,0 0 0 16,-9 0-1-16,-7 0-10 0,-9-1-8 15,-6-1 4-15,-6 0-2 0,-9-1-12 16,-7 0-6-16,-7-4-30 0,-2-1-19 16,-9 0-57-16,11-2-234 0</inkml:trace>
  <inkml:trace contextRef="#ctx0" brushRef="#br0" timeOffset="-136509.51">29510 18908 332 0,'0'0'75'15,"0"0"-50"-15,0 0 9 0,0 0 5 16,0 0-4-16,0 0-12 0,0 0-5 15,2-5 0-15,0-1 3 0,0 1 1 16,-2 0-2-16,0 0-3 0,0 2 0 16,-4 0 4-16,-2 0-12 0,-4 2-1 15,-5 1 2-15,3-2-4 0,-7 2 0 16,1-1-3-16,-5 1-1 0,-2 0-1 16,0 0 1-16,3-3 2 0,-1 0 0 0,0-1 0 15,4-1 0-15,1-1 0 0,5-1 1 16,3 1-2-16,2 0-1 15,6-2-2-15,2 0 0 0,0-2 0 16,4 1 1-16,6-1-1 0,3-2 1 16,3 1-1-16,1 0 0 0,10-2 0 15,0 2 1-15,6 0 0 0,2 1-1 0,4-1 0 16,-2 2 0-16,7 3 0 0,-5 0-3 16,-2 2 1-16,-4 2 2 0,-8 2-3 15,-4 0 2-15,-1 3 1 0,-9 3-1 16,-7 2 1-16,-4 2 0 0,-2 4 1 15,-9 2 0-15,-9 2 2 0,-3 3-3 16,-2 0 0-16,-6 4 0 0,-2-2 1 16,2 2-1-16,0-3-2 0,4 0-4 15,7-3 1-15,5-1 2 0,3-3 2 16,3-3-1-16,7-4 2 0,2-2-1 16,2-1 1-16,9-2 3 0,1-2-1 15,7-1 0-15,1-1-2 0,7-6 0 0,6-1-2 16,5-3-9-16,3-2-14 0,4-2-20 15,1-1-15-15,34-18-34 0,-9 2-79 16</inkml:trace>
  <inkml:trace contextRef="#ctx0" brushRef="#br0" timeOffset="-135681.416">29992 18737 497 0,'0'0'57'16,"0"0"-13"-16,0 0 12 0,0 0 0 16,0 0-22-16,0 0-15 0,0 0 1 0,0 0-6 15,-6-11-4-15,6 11-8 0,0 0-2 16,0 1 2-16,0 3-1 16,0 2 0-16,0 1-1 0,0 2 0 15,0-1 1-15,2 0-1 0,6-1-4 16,0-2 4-16,1-1-2 0,5-2 2 0,5-1 1 15,3-1 0-15,5-1-1 0,4-5-1 16,4-2-3-16,3-1 0 0,1 0 1 16,0-3 3-16,0 0 0 0,-3 1 2 15,-5 0 1-15,-5-1 1 0,-3 2 5 16,-8 0 4-16,-5 2 3 0,-8-2-2 16,-2 0-8-16,-6 2-3 0,-11-1 0 15,-1 1-2-15,-3 1-1 0,-8 1-2 16,-2 3 0-16,-2 3 2 0,0 0 0 15,0 5-2-15,2 5 2 0,2 2 1 16,2 4 0-16,4 2-1 0,1 0 0 16,1 1 0-16,4 1 1 0,1-2-1 15,1 2 0-15,3-1 1 0,2-2-1 0,3-2 1 16,5 1-1-16,2-2 0 0,0 0-1 16,4-1 1-16,7-3-1 0,5-1-1 15,1-2 0-15,4-2 2 16,7-4-1-16,3-1-1 0,5-3 1 0,1-4-2 15,6-4-2-15,3-2-1 0,-1-1 3 16,7-2-4-16,-5-1-1 0,3 0 7 16,-2 1 1-16,-5-1 1 0,-2 2-1 15,-6-2 10-15,-4 3 3 0,-6-2 3 16,-4 0 0-16,-7-2-1 0,-1-3-4 16,-5-6-6-16,-2-5-1 0,-2-5 1 15,-2 2-1-15,-2 4-3 0,3 7 2 16,-1 7-3-16,0 6 2 0,-2 5 1 0,0 3 4 15,0 3-1-15,0 0-1 16,0 0 7-16,0 4-11 0,-7 3-2 16,3 3 2-16,-2 2-1 0,0 2 0 15,-2 1 2-15,-1 0-1 0,3-2 0 0,0-2 0 16,4-3-1-16,0 4 0 0,-2 3 1 16,2-1 0-16,-2 2-1 0,1 2 0 15,3-3 0-15,0 1 0 0,0 1-1 16,7-2-1-16,-1 1 0 0,0-1 0 15,4 0-4-15,1-2-2 0,-1 1-3 16,5-3-3-16,1-2 4 0,-4-1-2 16,5-1 2-16,-2-1 1 0,1 0 0 15,-1-3-1-15,1-1-3 0,-1-1-3 16,-1 1-11-16,-4-2-13 0,-1 0-17 16,-5 0-17-16,0 0-10 0,-12-5-34 15,-5-2-134-15</inkml:trace>
  <inkml:trace contextRef="#ctx0" brushRef="#br0" timeOffset="-135275.176">30655 18565 240 0,'0'0'148'0,"0"0"-125"0,0 0-1 0,0 0 17 16,0 0-10-16,0 0-14 16,0 0 5-16,0 12 1 0,0-10 4 15,0 1 2-15,0 0 1 0,0 0 2 16,0 0-4-16,0 0 0 0,0 0-4 0,5-1-1 15,-1 0 1-15,0 0-3 0,-2 1 3 16,4-1-2-16,0-1-1 0,0 0-1 16,1-1-3-16,-3 1 0 0,-2-1-3 15,2 1-4-15,0-1 0 0,0 1-2 16,2 0-3-16,5 0 0 0,-1-1-2 16,7 0-1-16,3 0 0 0,7 0 0 15,4-1-1-15,9-4-14 0,5-3-10 16,11-1-15-16,0-3-21 0,-3-3-49 15,-22-19-63-15,-18-3-331 0</inkml:trace>
  <inkml:trace contextRef="#ctx0" brushRef="#br0" timeOffset="-130432.478">19363 2544 231 0,'0'0'81'0,"0"0"-26"15,0 0-2-15,0 0 36 0,0 0-63 16,0 0 12-16,-15-88-23 0,15 82 2 0,0 3 2 16,0 3 0-16,0 0-6 0,0 0-4 15,0 0-3-15,0 3-3 0,0 6-2 16,2 3 2-16,0 5 3 15,5 5 1-15,-5 5 0 0,2 3-2 0,0 4 2 16,6 3-2-16,-6 2-3 0,5-1 1 16,-3 2-2-16,6-4-1 0,-3-3 2 15,-1-3 1-15,-4-5-3 0,8-6 1 16,-10-3 0-16,0-3-1 0,1-3-5 16,-3-3-9-16,0-2-15 0,0-2-10 15,0-1-13-15,-5-2-19 0,-5 0-41 16,2-5-139-16</inkml:trace>
  <inkml:trace contextRef="#ctx0" brushRef="#br0" timeOffset="-129760.634">19404 2756 130 0,'0'0'59'0,"0"0"-20"16,0 0 21-16,0 0-11 0,0 0-7 16,0 0 2-16,0 0 0 0,0 0-13 15,-39-56-7-15,39 51-5 0,0-3-2 16,2 2-1-16,6-1 1 0,-4 0-3 16,5 0-3-16,1-1 0 0,6 0 0 15,3 0-4-15,6 2 0 0,2 0 1 16,2 5-2-16,2 1 1 0,2 0-1 15,0 6-1-15,0 4-4 0,-8 0-1 16,-3 4 2-16,-1 1-2 0,-9 3 2 0,3 1-1 16,-9-2 0-16,-4 3 1 0,-2 0 0 15,-8-1 1-15,-7 2 1 0,-3-3 2 16,-7-1-1-16,0-2-3 0,-2-4-1 16,5 4-1-16,-7-6-1 0,2 1-6 15,0 0-8-15,0-3-7 0,11 4-3 16,-3-5-5-16,9-1-5 0,1 1-5 15,-3-3-14-15,10 0-40 0,0-3-55 16,2 0-85-16</inkml:trace>
  <inkml:trace contextRef="#ctx0" brushRef="#br0" timeOffset="-128885.798">20018 2717 363 0,'0'0'60'0,"0"0"-9"16,0 0 3-16,0 0-11 0,0 0-12 15,0 0-10-15,0 0-3 0,0 0-3 16,-19-155-2-16,11 147-8 0,2-1-2 16,-2 5 0-16,-3 1-2 0,-1 3-1 15,0 0-3-15,-7 10 1 0,2 2-1 16,-1 5 1-16,1 0 0 0,-1 6 0 15,3-1 1-15,1 3-1 0,3 0 1 16,5-2 1-16,0-1 0 0,4-1 0 16,2-4-1-16,0-1 1 0,6-4 0 15,-2 0-2-15,4-3 2 0,-1-2 0 16,3-1 0-16,0-3 2 0,5-3 1 0,3 0 3 16,-1-6 0-16,8-3-1 0,-2-1-1 15,-1-2 1-15,-1-6 2 0,-2-1-2 16,-5-4 3-16,-4-5 1 0,3-4 0 15,-5-4-3-15,-4 0-2 0,0 5-2 16,-4 5-1-16,0 12-1 0,0 3-1 16,0 7-1-16,0 4 0 0,-2 1-1 15,0 11-2-15,0 4-6 0,-2 7 5 16,0 7 5-16,2-1 0 0,2 8 1 16,0-2 0-16,2 0 0 0,6-1 0 15,-2-5 0-15,11-5 0 0,-5-3 0 16,9-2 1-16,2-1 1 0,1-8 2 15,3 2-1-15,0-7 1 0,0-5 1 16,-6 0-2-16,-1-5 7 0,-3-4-2 0,-3 0 2 16,-5-7 1-16,-5-1 1 0,-4-8 1 15,0-6-4-15,-2-9-4 0,-7-2-2 16,-3-3-3-16,-4-1-1 0,-3 7 0 16,2 7-5-16,-3 2-6 0,5 10-2 15,1 1 3-15,3 7-2 0,3 2 1 16,4 4 6-16,0 3 1 0,0 0 0 15,4 0 1-15,0 3 3 0,0 0 0 16,0 0 0-16,4 0-1 0,4 0-1 16,2 3 2-16,11 3 1 0,2 0 1 15,4 1 0-15,6 5 3 0,0-2-1 16,-2 5 0-16,0-1-1 0,-2 1 1 0,-4 1 2 16,-9 0-4-16,3 2 2 15,-9-1 1-15,-2-2-3 0,-1 0 3 16,-7 1-3-16,-13 3 3 0,-1 0 1 15,-7 1 2-15,-2 1-3 0,3-2-4 16,-3 0 1-16,11-3-1 0,-7 0 0 0,9-4 0 16,3 0 0-16,-3-4-1 0,6 1-1 15,2-3 1-15,0 1 0 0,2-2-2 16,0-1-1-16,0 0-3 0,4-2 3 16,6-1-1-16,-1-1 4 0,3 0 1 15,9-3 1-15,-5-4-1 0,7 1-1 16,-2-4-7-16,-3 3-11 0,5-5-20 15,0 1-14-15,-5-1-16 0,5-6-63 16,-9 3-149-16</inkml:trace>
  <inkml:trace contextRef="#ctx0" brushRef="#br0" timeOffset="-128542.099">20866 2538 367 0,'0'0'57'0,"0"0"8"16,0 0 0-16,0 0-12 0,0 0-13 15,0 0-9-15,0 0-10 0,-7-15-11 16,7 15-10-16,4 0 0 0,3 6 0 0,-1 0 0 16,4 3 0-16,7 4 0 0,-9-1-1 15,2 3-24-15,1 2-14 0,-7 2-21 16,-4 3-27-16,0-3-88 0</inkml:trace>
  <inkml:trace contextRef="#ctx0" brushRef="#br0" timeOffset="-128354.632">20874 2816 499 0,'0'0'56'0,"0"0"-9"16,0 0 19-16,0 0-24 0,0 0-21 15,0 0-11-15,0 0 0 0,0 0-2 16,0 0-8-16,8-23 1 0,-8 23-1 16,0 0-16-16,0 0-14 0,-2 1-21 0,-2 1-12 15,-2 2-23-15,-1-1-88 0</inkml:trace>
  <inkml:trace contextRef="#ctx0" brushRef="#br0" timeOffset="-122324.441">20219 3559 170 0,'0'0'56'0,"0"0"-11"0,0 0 14 15,0 0-9-15,0 0-5 0,0 0-8 16,0 0-1-16,-34-71-6 0,34 62-3 16,-2 1 3-16,0 0 2 0,2 5-22 15,0 0-1-15,0 1 6 0,0 2 10 16,0 0-21-16,0 2-4 0,2 7-3 16,0 5 3-16,3 3 0 0,-1 7 2 15,4 0 1-15,-2 9-2 0,-2 1 0 16,3 1 2-16,-3 0-2 0,2 0 1 0,4 2 1 15,-4-3-3-15,3-4 1 0,-1 0 1 16,4-7-1-16,-5-2 0 0,-1-7-1 16,-4-3 2-16,2-4-2 0,-2-6 1 15,0 1-1-15,-2-2 0 0,0 0 1 16,0 0 1-16,0-4 3 0,-2-4 5 16,-2-1 0-16,0-4-4 0,-2-5-4 15,-1-2-1-15,-3-6 1 0,0-4-2 16,1-6 0-16,1-4 1 0,-4-2-2 15,3 1 1-15,1 3 0 0,-2 0 0 16,4 7 0-16,1 4 0 0,5 1-2 16,0 6 2-16,0 0 0 0,5 6-1 15,7-3 1-15,-2 5-1 0,5-1 0 0,3 4 0 16,7 1 1-16,-4 4-1 16,6 2 1-16,-4 2 0 0,1 0-1 15,-5 6-1-15,2 2 2 0,-11 7-1 16,0-2-1-16,-4 5-1 0,-3 4 1 15,-3 3 1-15,-13 3 1 0,-1 1 0 0,-7-1 0 16,-4-2 0-16,2 0 0 0,-5-4-5 16,3-6-10-16,0-1 0 0,6-2 0 15,1-3-5-15,7-2-10 0,1 1-2 16,-2-1-11-16,10-4 5 0,-1-1-2 16,3-2-38-16,0-1-57 0,7 0-76 15</inkml:trace>
  <inkml:trace contextRef="#ctx0" brushRef="#br0" timeOffset="-121902.461">20605 3497 217 0,'0'0'133'0,"0"0"-104"0,0 0 19 0,0 0 11 16,0 0-24-16,0 0-10 0,0 0-12 16,-19-20-3-16,15 28-4 0,0 4 3 15,0 8-2-15,0-1 1 0,-4 4 1 16,6 2-4-16,-3 1-2 0,5-1-2 16,0 1 0-16,11-2 0 0,-5-2-1 15,6-3 1-15,3-3-1 0,-3-4 0 16,3-3 2-16,1-4-1 0,-3-3 3 15,5-2 6-15,-3-4 4 0,5-8 2 0,-1-2 0 16,0-1 0-16,-1-3-4 16,-7-2 0-16,-1-3 0 0,-4-3-4 15,0-5-2-15,-4-3 1 0,-2-5-2 0,0-1-5 16,0 3 0-16,-6 9 1 0,0 5-1 16,0 7-3-16,2 7-2 15,-3 3-2-15,5 6-6 0,-2 6-7 0,-4 8-19 16,6 6-9-16,0 4-8 0,2 6-2 15,0-2-45-15,2-1-122 0</inkml:trace>
  <inkml:trace contextRef="#ctx0" brushRef="#br0" timeOffset="-121558.844">21165 3432 401 0,'0'0'70'0,"0"0"-18"0,0 0-11 15,0 0-2-15,0 0-5 0,0 0-16 16,0 0-2-16,0 0-10 0,0 0-5 16,-103-111-1-16,78 122 0 0,-4 2 0 15,4 3 1-15,7 1-2 0,-3 2 1 16,9 2-1-16,-1-2-1 0,9 4 2 16,2-1-1-16,2-4 1 0,2 2 0 15,13-3-1-15,-1-1 1 0,9 1 0 16,0-2 0-16,5 2 1 0,8-3 1 15,1 0 2-15,2 0-2 0,-6-3 4 16,-6 0 3-16,-6-2-2 0,-5-2 1 16,-7-1-2-16,-9 0-3 0,0 0 0 15,-3 0-3-15,-11 2 2 0,-3 0 0 0,-5-1-2 16,3 1-1-16,-8 0-8 0,-2-2-18 16,2 2-15-16,-2-3-21 15,3 1-24-15,5-2-93 0</inkml:trace>
  <inkml:trace contextRef="#ctx0" brushRef="#br0" timeOffset="-121105.694">21269 3291 245 0,'0'0'247'0,"0"0"-208"16,0 0 7-16,0 0 5 0,0 0-11 15,0 0-14-15,0 0-17 0,0 0-3 16,0 0-2-16,-19 16 1 0,23 13 3 16,2 8-4-16,-2 4-1 0,1 2 0 15,1 3-1-15,0-4-1 0,8 1 0 0,-1-7 0 16,-1-2-1-16,5-7 1 0,-5-3 0 16,7-7 0-16,-9-1 1 0,0-7-2 15,-1 0 0-15,-5-6 0 0,-4 0-2 16,0-3 1-16,0 0-3 0,0 0 3 15,-2-3 1-15,-4-1 0 0,-5-7 1 16,3-3-1-16,0-3 0 0,-9-8 0 16,9-3 1-16,0-4-1 0,-3-1-1 15,5-2 1-15,6 5-3 0,0 7 3 16,0 3-1-16,6 6 1 0,5 6-1 16,-5-1 1-16,2 6-1 0,9-2 0 15,-3 5 1-15,9 0 1 0,-4 3-1 16,3 2 0-16,5 4 1 0,0 2-1 15,-6 2 0-15,1 0 1 0,-3 3-1 0,-9 1 0 16,-3 5 1-16,-7-1-1 0,-5 3 0 16,-3 1-2-16,-10-1-19 15,5 2-28-15,-8-4-19 0,5 1-31 0,-3-6-127 16</inkml:trace>
  <inkml:trace contextRef="#ctx0" brushRef="#br0" timeOffset="-120777.546">22188 3239 313 0,'0'0'195'0,"0"0"-147"0,0 0-3 16,0 0 20-16,0 0-16 0,0 0-25 16,0 0-16-16,0 0-4 0,15-7 0 15,-15 31 2-15,2 5 1 0,-2 7-4 16,0 9 0-16,-2 1-1 0,0 5-1 16,-2-5-1-16,4-2 2 0,-2-7-2 15,2-6-5-15,0 0-12 0,4-6-9 16,0-7-12-16,0 1-8 0,-2-7-13 15,0-4-27-15,-2-5-78 0</inkml:trace>
  <inkml:trace contextRef="#ctx0" brushRef="#br0" timeOffset="-120589.991">21971 3409 471 0,'0'0'76'16,"0"0"-22"-16,0 0 5 0,0 0-3 0,0 0-25 15,0 0-11-15,0 0-5 0,0 0 0 16,0 0-4-16,-8-31-10 0,8 34-1 16,0 3-2-16,2 2 1 0,4 6-2 15,3-2-18-15,9 4-11 0,-5-2-19 16,7 1-21-16,5-1-16 0,-4-3-64 16,4-5-212-16</inkml:trace>
  <inkml:trace contextRef="#ctx0" brushRef="#br0" timeOffset="-120402.526">22339 3445 497 0,'0'0'70'0,"0"0"-39"0,0 0 11 16,0 0 5-16,0 0-18 0,0 0-16 15,0 0-10-15,0 0-1 16,0 0-2-16,17-33-22 0,-9 39-21 0,0 3-2 15,7-4-20-15,-5 3-36 0,-4-3-142 16</inkml:trace>
  <inkml:trace contextRef="#ctx0" brushRef="#br0" timeOffset="-119589.843">22685 3348 475 0,'0'0'55'0,"0"0"-19"16,0 0 12-16,0 0 0 0,0 0-20 16,0 0-14-16,0 0-4 15,0 0-4-15,0 0-6 0,-69-21 0 0,61 30-1 16,4 3 1-16,2-4 0 0,2 6 0 16,0 0-1-16,4 0 1 0,2 2 0 15,9-3 1-15,-5-1-1 0,13-2 0 16,-5 1 2-16,7-5 0 0,4-1 1 15,2-5-3-15,0 0 3 0,-2-3-2 16,0-5 0-16,-6-3 2 0,-3 2-3 16,-5-4 2-16,-5 1-1 0,-6-5 1 0,-4 0 5 15,-2-4-5-15,-6-3 1 16,-6-2-1-16,3 1-1 0,-7 2-1 16,3 6 1-16,-8 1-2 0,5 7 2 15,-3 1-2-15,-2 5 1 0,5 3-2 16,-7 8 2-16,-2 1-3 0,4 4 3 0,5 4 0 15,-3 0-2-15,9 1 2 0,1-1-1 16,1 2 1-16,6 2-1 0,4 1 0 16,0 1 1-16,4 2-2 0,11-3 2 15,-3 1 0-15,4-1 0 0,3-1-1 16,8-2 1-16,4-5 0 0,0 2 0 16,4-7 1-16,0-3 0 0,2-6-1 15,1 0-1-15,7-3 1 0,-4-6-1 16,-3-7 0-16,-5 2 2 0,0-6-1 15,-8-6 1-15,-7-1 0 0,3-10-1 16,-11-3 0-16,5-6 2 0,-7-4-1 16,-6-3-1-16,0 5 0 0,-2 5 1 15,-4 7-1-15,0 12 5 0,-2 8 3 0,-3 7 4 16,7 6-3-16,-4 3-4 0,2 3-3 16,-6 8-2-16,-5 6-3 0,7 5 1 15,-2 4 2-15,-1 1 0 16,7 4 0-16,0 2 3 0,4 4 0 0,0 2-2 15,4 4 3-15,2-1-3 0,7 0 2 16,-5-2-1-16,4-3 1 0,5-3-3 16,-3-4 1-16,7-2 2 0,-4-4-3 15,3-5 1-15,7-5-1 0,-8-5 0 16,-1-4 2-16,-3-5-2 0,1 0 3 16,-9-6 1-16,3-5 0 0,-4-4 1 15,-4-3-1-15,-2-5 3 0,0-5-3 16,-8-6-4-16,0-3 3 0,-1 3-3 0,-3 1 0 15,-5 7 0-15,7 6 0 16,-11 5-1-16,5 4-2 0,-5 7-4 16,-4 4-5-16,7 2-7 0,-7 8-4 0,2 3-10 15,9 4-8-15,-7 5-8 0,11 3-11 16,-5 1-24-16,7-1-73 0</inkml:trace>
  <inkml:trace contextRef="#ctx0" brushRef="#br0" timeOffset="-119121.136">23480 3390 539 0,'0'0'61'16,"0"0"-13"-16,0 0 15 0,0 0-23 15,0 0-24-15,0 0-15 0,0 0 0 16,19 16 5-16,-13 10 0 0,2 2-2 0,-3 6 1 15,-3 0-2-15,0 2-2 0,2-7 1 16,0 2-1-16,4 0 0 0,3-8-1 16,-1 2 1-16,-4-5 0 0,5-6-1 15,-5-3 1-15,-6-8-1 16,2-1 0-16,-2-2 0 0,0-2 4 0,0-4 1 16,-4-7-1-16,0 0-3 0,-7-6 1 15,1-4 1-15,-3-5-2 0,-3-11 0 16,-1-4 2-16,-3-6-1 0,1-6-2 15,3-2 1-15,-5 1-1 0,11 5 0 16,1 11 1-16,5 7-1 0,4 8 1 16,0 5 0-16,4 5-1 0,2 5 1 15,1 1-1-15,3 5 2 0,7 2-2 16,-1 2 0-16,7 0-2 0,8 5 2 16,2 5 0-16,2 0-1 0,-2 5 2 15,-4-2-1-15,-8-1 1 0,-7 5-1 16,-12-2 0-16,-2 3 0 0,-14 3 1 0,-11 1 1 15,-8 6 1-15,-8-2-2 0,-7 2-1 16,5 3-13-16,-9-1-29 0,4 2-39 16,-1 0-46-16,5-7-172 0</inkml:trace>
  <inkml:trace contextRef="#ctx0" brushRef="#br0" timeOffset="-117887.047">20057 4756 7 0,'0'0'224'0,"0"0"-174"0,0 0 4 16,0 0-2-16,0 0-6 0,0 0-8 15,0 0-10-15,-47-62-4 16,47 50-6-16,4-1-1 0,2 1 2 0,4 1-7 16,3-1-3-16,3 5 0 0,5-3 2 15,-2 2 0-15,5 5 1 0,-1-3-1 16,4 6 1-16,-6 0-4 0,4 6-1 15,-3 2-1-15,-1 5-1 0,2 2-2 16,-5 6-1-16,-7 4 0 0,-3 3-2 16,-2 4 2-16,0-1-1 0,-6 2 1 15,0-4 0-15,0-1-2 0,0-5-2 16,-4-4 0-16,0-5-7 0,2-2 1 16,-2-4 1-16,0-5 2 0,-3-1 3 15,1-2 2-15,-4-4 0 0,2 0 3 16,-3-4-2-16,1-3 0 0,0-1-1 15,-1-1 1-15,3-5-1 0,-2-4 1 0,4-4 0 16,-1-5 1-16,5-3-2 0,2 3 0 16,0 1-1-16,6 1 0 0,3 9 1 15,5 0 0-15,-1 7 0 0,3 0-2 16,1 5 2-16,5 0 1 0,-3 3 3 16,8 4-2-16,0 1 2 0,0 3 0 15,-1 8 1-15,-3 3-1 0,4 3 1 16,-4 6-4-16,-7 0 5 0,1 3-5 15,-9 2-1-15,-4-1 0 0,-2 5 0 16,-2-4 0-16,0-3-7 0,-4-2 0 16,-2-4-1-16,0-4 0 0,-4-4 1 15,1-3 2-15,3-5 5 0,-2 0 0 16,-7-3 1-16,7-3-1 0,-2-3 1 16,-3-4 0-16,5-1 1 0,-2-1-2 0,-1-5 4 15,3 0 3-15,4-5 2 0,2-7-1 16,0-5 0-16,2-5 2 15,6-1-9-15,2 4 0 0,9 2-1 0,-3 6 3 16,5 8-1-16,0 3 1 0,1 7 0 16,3 3 4-16,4 1-1 0,0 6-1 15,2 0-1-15,-3 2 1 0,-1 5 0 16,-6 6-1-16,-1 2-1 0,-7 4-1 16,1 6 1-16,-8 3-2 0,-4 4 0 15,0 5 1-15,-12-3-2 0,4 0 0 16,-3-1-9-16,3-4-10 0,-2-3-3 0,6-2-12 15,-1-6-6-15,3-1-6 16,2-3-15-16,0-3-21 0,5-8-76 16</inkml:trace>
  <inkml:trace contextRef="#ctx0" brushRef="#br0" timeOffset="-117480.966">20909 4623 424 0,'0'0'81'0,"0"0"-35"16,0 0 6-16,0 0 5 0,0 0-18 16,0 0-12-16,0 0-10 0,-2-85 0 15,-2 83-7-15,0 2-3 0,-5 0-5 16,1 7-2-16,-4 5-1 0,-5 3 1 16,7 1 0-16,-1 1 2 0,-1 4-2 15,4 1 0-15,2 1-2 0,4 2 0 16,-3 0-1-16,5-2-1 0,0-1 3 0,5-1 1 15,-1 0-2-15,8-3 2 0,5-1 0 16,-1-1 0-16,7-3-2 0,2-3 2 16,-3-1 0-16,5-6 0 0,2-3 2 15,2-3-1-15,-4-8 0 0,0-3 0 16,-11-1 1-16,-5 1 0 16,-1-3 6-16,-10-3 0 0,0-8 0 0,-12-3-4 15,-1-6-2-15,1-5 0 0,-7 0-2 16,3 5-1-16,-3 8 1 0,5 10-3 15,-3 7-6-15,7 5-7 0,-5 7-5 16,7 0-4-16,-2 10-12 0,-1 1-16 16,3 4-13-16,4 5-13 0,0-1-33 15,0 1-96-15</inkml:trace>
  <inkml:trace contextRef="#ctx0" brushRef="#br0" timeOffset="-117121.345">21244 4595 380 0,'0'0'111'0,"0"0"-48"16,0 0-4-16,0 0 8 0,0 0-11 15,0 0-17-15,0 0-15 0,0 0-9 16,0 0-4-16,-6-71-8 0,10 80-2 16,0 6-1-16,4 4 3 0,2 6-1 15,-3 6-1-15,1 3-1 0,6 6 3 16,-5-1-2-16,1-2-1 0,4-3 2 15,-5-7-2-15,1-3-1 0,0-4-3 16,3-4-4-16,-5-4 5 0,-2-5 0 16,7-4 1-16,-9-2 1 0,-2-1 1 15,0-4 1-15,0-6 4 0,2-2-4 16,-4-5 5-16,0-5-1 0,0-9 0 16,2-5 2-16,-2-7-1 0,2-11 0 0,2-3-4 15,5 7-1-15,-3 8-1 0,-2 11-1 16,0 13 1-16,-2 7 0 0,-2 6-2 15,2 5-3-15,-2 0-11 0,0 8-15 16,0 6-21-16,0 3-1 0,0 6-22 16,0 2-22-16,0 3-65 0</inkml:trace>
  <inkml:trace contextRef="#ctx0" brushRef="#br0" timeOffset="-116761.84">22122 4479 470 0,'0'0'58'0,"0"0"-11"0,0 0 9 16,0 0 0-16,0 0-16 0,0 0-13 16,0 0-4-16,0 0-7 0,-2-66-6 15,2 78-10-15,-6 5 1 0,2 5 2 16,0 4-1-16,0 2 1 0,0 6-1 16,-3 3-1-16,-1 1 2 0,4 1-3 15,0-2 1-15,2-4-1 0,0-2 2 16,2-3-2-16,0-5-6 0,0 0-13 15,4-6-8-15,-4 0-12 0,2-4-16 0,-2-3-18 16,-4-5-29-16,0 1-150 0</inkml:trace>
  <inkml:trace contextRef="#ctx0" brushRef="#br0" timeOffset="-116558.76">21901 4587 515 0,'0'0'53'15,"0"0"-7"-15,0 0 21 0,0 0-14 16,0 0-20-16,0 0-12 0,0 0-4 16,0 0-3-16,0 0-5 0,-2-52-7 15,2 53-2-15,0 2-1 0,0 3 0 16,6 4-4-16,0-1-14 0,9 0-14 16,-3 4-7-16,7-1-15 0,-5 2-18 0,7-2-37 15,-9-5-77-15</inkml:trace>
  <inkml:trace contextRef="#ctx0" brushRef="#br0" timeOffset="-116355.682">22197 4615 150 0,'0'0'401'0,"0"0"-360"0,0 0-11 15,0 0 34-15,0 0-21 0,0 0-23 16,0 0-8-16,0 0-4 0,0 0-5 15,6-48-3-15,-6 56-10 0,0-2-14 16,2 3-11-16,-2 4-14 0,0-4-24 16,0 2-37-16,0-6-137 0</inkml:trace>
  <inkml:trace contextRef="#ctx0" brushRef="#br0" timeOffset="-115605.837">22527 4527 503 0,'0'0'34'0,"0"0"-3"0,0 0 13 15,0 0-5-15,0 0-16 0,0 0-4 16,0 0-7-16,0 0-2 0,0 0-9 16,-66-42 0-16,62 50 0 0,-2-2-1 15,-2 3 1-15,4-1 0 0,-1 3-1 16,5-2 0-16,-2 1 0 0,2 3 0 15,2 1 0-15,-2 0 0 0,7 2 0 0,3-1 0 16,0-2 0-16,3-1 1 0,7 0-1 16,-3-7 1-16,6-2-1 15,4 0 2-15,-1-3 0 0,-7-3 0 16,8-5-2-16,-6-4 3 0,-5 0 0 0,3-1-1 16,-11-2 3-16,-2-1 1 0,-4-1 0 15,-2-1-2-15,-2-4 0 0,-4-1 2 16,-2-2-4-16,-11 2 2 0,5 3-3 15,-9 4-1-15,0 4 0 0,5 2-1 16,-9 6 0-16,2 4 0 0,8 3 0 16,-5 8-1-16,5 4-5 0,-4 0 3 15,5 7-1-15,3-3 3 0,3 0 0 16,-2 4 0-16,6-5 0 0,3 1 1 16,1 1 1-16,2 2-1 0,2-2 0 15,7-1 2-15,3 2-2 0,-2-2 1 16,11-2 0-16,-4-2 1 0,7-1-1 15,5-3 2-15,2-5 2 0,5-3 0 0,-1-3-2 16,4-3 1-16,0-6-1 16,7-5 2-16,-3 0-3 0,-6-6 2 0,-4 1-2 15,-6 1 0-15,-12-5 3 0,-1-2 0 16,-10-3 5-16,-4-4-3 0,-6-1-2 16,-8-3-3-16,-1 5-1 0,-8 7 0 15,1 5-1-15,-5 7-2 0,-2 8-1 16,-2 4-7-16,0 2 0 0,0 10 1 15,4 4-2-15,4 4 0 0,7-3 1 16,5 0 5-16,1-1 2 0,8-4 1 16,2 0 2-16,4 1 1 0,7 2-1 15,1-1-1-15,7 3 2 0,1-3 2 16,11 4 2-16,2-2 2 0,4 1 4 0,5 2-4 16,-3-4 2-16,-4 1-1 15,-4-1 1-15,-10-2-2 0,-2-2 2 0,-13-1-3 16,-4-2-1-16,-2 1-1 15,-4-1-2-15,0 0 4 0,-13 1-1 0,0-3-4 16,-3 3 0-16,3 1-14 0,-8-1-12 16,3 0-13-16,-1-1-30 0,-2 0-45 15,2-2-137-15</inkml:trace>
  <inkml:trace contextRef="#ctx0" brushRef="#br0" timeOffset="-115121.596">23096 4541 498 0,'0'0'20'15,"0"0"-10"-15,0 0 34 0,0 0-8 16,0 0-11-16,0 0-7 0,0 0-1 16,31 113-4-16,-33-79-4 0,0-3-1 0,-2 0-5 15,2-2 0-15,2-4 0 0,0-5-3 16,2-1 1-16,2-4 0 0,2-1-1 15,-2-6 0-15,2 0 0 0,5-4 1 16,-5-4 0-16,-2 0-1 0,0-1 4 16,0-5-1-16,-2-4 0 0,-2-2-1 15,0-2 1-15,-2-8 2 0,-4-4-2 16,2-8 1-16,-6-8-1 0,-3-9 3 16,3-2-6-16,-9-1 0 0,5 1 0 15,-5 7 0-15,7 4 0 0,1 7 0 16,1 7 1-16,6 5 1 0,2 7-2 15,0 2 0-15,2 4 1 0,0 3 0 0,4 1-1 16,2 1 0-16,9 3 0 0,-5 0 0 16,15 2 0-16,0 0 0 0,4 3 0 15,6 6 3-15,-4 3-2 16,-2 2 2-16,-5 0-3 0,-3 3 0 16,-13 2 0-16,-3 4 0 0,-5 5 0 0,-9 3 2 15,-11 6 0-15,-1-4 1 0,-4 1-3 16,-4-3 0-16,6-2-5 0,3-4-12 15,-3 1-18-15,0-4-23 0,3-1-23 16,-5-5-41-16,6-4-192 0</inkml:trace>
  <inkml:trace contextRef="#ctx0" brushRef="#br0" timeOffset="-114887.143">23427 4706 446 0,'0'0'101'0,"0"0"-62"0,0 0 13 16,0 0 15-16,0 0-28 0,0 0-19 16,0 0-3-16,0 0 2 0,39 2-8 15,-39 9-1-15,0 6-4 0,-2 0-2 16,-6 0-1-16,-3 3 0 0,-7 0-3 15,5-3-11-15,-5 2-20 0,5-7-11 16,-7-1-32-16,1-3-35 0,-2-5-123 16</inkml:trace>
  <inkml:trace contextRef="#ctx0" brushRef="#br0" timeOffset="-114418.586">24192 4262 205 0,'0'0'238'0,"0"0"-186"16,0 0 4-16,0 0 5 0,0 0-7 15,0 0-12-15,0 0-15 0,0 0-9 16,-7-37-10-16,7 49-7 0,0 7-1 16,-2 6 4-16,-4 6 0 0,2 4 0 15,-6 7 0-15,1 3-2 0,5 1 1 16,-4 1-2-16,4-2 0 0,-2-6 0 16,3-2-1-16,3-5-6 0,0-2-15 15,0-4-9-15,5-3-18 0,-1-4-15 16,-4-4-26-16,-4-4-65 0</inkml:trace>
  <inkml:trace contextRef="#ctx0" brushRef="#br0" timeOffset="-114231.054">23929 4441 510 0,'0'0'63'0,"0"0"-20"0,0 0 16 16,0 0-8-16,0 0-23 0,0 0-8 15,0 0-2-15,0 0-3 0,0 0-12 16,19-38-1-16,-13 46-2 0,-4-2-4 16,8 3-12-16,5 1-17 0,-5 2-15 15,9 0-21-15,-5-4-18 0,5 0-61 16</inkml:trace>
  <inkml:trace contextRef="#ctx0" brushRef="#br0" timeOffset="-113996.5">24444 4502 498 0,'0'0'59'16,"0"0"-29"-16,0 0 17 0,0 0 8 16,0 0-18-16,0 0-19 0,0 0-6 15,0 0 1-15,0 0-6 0,-7-34-6 16,5 34-1-16,-2 0 0 0,2 0-3 15,0 0-7-15,0 0-20 0,2 2-15 16,0 2-17-16,0 1-8 0,4 0-22 16,7-1-95-16</inkml:trace>
  <inkml:trace contextRef="#ctx0" brushRef="#br0" timeOffset="-113309.176">24677 4414 261 0,'0'0'82'0,"0"0"-45"0,0 0 8 0,0 0 12 16,0 0-18-16,0 0-7 16,0 0-6-16,0 0 3 0,0 0-4 15,-6-20-13-15,4 20-9 0,2 3-2 16,-2 3 0-16,-2 4 0 0,4-1 0 16,0 0 2-16,0 1-1 0,4 0-1 0,4 2 4 15,0-2-3-15,1 2 3 0,7-1-1 16,-1 0-1-16,8-2 2 0,-3-1-2 15,3-5 0-15,4 2 0 0,4-5 1 16,-2 0-2-16,0-2 3 0,-2-4-3 16,-7-2 4-16,3-3 1 0,-13-1-1 15,5-1 6-15,-9-4-1 0,-2-1 2 16,-2-4-6-16,-2-4-2 0,0 0-1 16,0-4-2-16,-6 4-1 0,-2 1 0 15,-5 6-1-15,7 3 1 0,-6 4-1 16,-3 3-1-16,7 3 0 0,-9 3 0 15,5 3 0-15,-9 0 0 0,5 8 0 0,-7-1-2 16,7 1 1-16,-5 0 0 0,8 1 2 16,-3 1 0-16,8 0-1 0,-5 3-2 15,3-2 3-15,4 4-2 0,4 1 1 16,0 1 0-16,0 6 1 16,2-2 0-16,0 4 0 0,0-1 0 0,2 0 0 15,2 0 0-15,4-1 1 0,6 1-1 16,-3-2 2-16,7-2-2 0,-3 2 2 15,6-7 0-15,-3 0-1 0,7-2 1 16,2-5 0-16,0-2-2 0,4-3 3 16,-4-1-3-16,4-2-1 0,-5 0-5 15,-1-3-5-15,-10-2-1 0,3-4-12 16,-9-2-1-16,3-4-1 0,-4 2-6 16,-4-4-11-16,-4-3-16 0,0 1-44 0,-2 2-124 15</inkml:trace>
  <inkml:trace contextRef="#ctx0" brushRef="#br0" timeOffset="-112340.467">25155 4107 370 0,'0'0'49'0,"0"0"-8"0,0 0 17 15,0 0-5-15,0 0-17 0,12-44-8 16,-10 40 0-16,-2 4 0 0,0-2-4 16,2 2-10-16,-2 3-8 0,2 4-5 0,3 5-1 15,-3 4 3-15,0 5 1 16,0 4 0-16,2 4 0 0,0 4-3 15,0 4 3-15,0 4-4 0,0-3 3 0,3-1-3 16,-5-7 1-16,4 1-1 0,0-3-1 16,0-5-1-16,0 0-12 0,-1-4-14 15,-3-2-14-15,0-5-12 0,-2-1-27 16,0-3-47-16,-4-2-164 0</inkml:trace>
  <inkml:trace contextRef="#ctx0" brushRef="#br0" timeOffset="-112043.752">25178 4397 201 0,'0'0'275'0,"0"0"-240"16,0 0 2-16,0 0 21 0,0 0-11 16,0 0-21-16,0 0-9 0,0 0 2 0,0 0-4 15,57-85-5-15,-42 82-3 0,6 1 3 16,-3 2 1-16,5 0-2 0,-5 5-1 15,1 2-1-15,6 4-2 0,-9-1-2 16,7 3 0-16,-4 0-2 0,-5 2-1 16,1-2 1-16,-9 2-1 0,-2-1 1 15,-4 1-1-15,-8 3 0 0,-9-3 1 16,3-1-1-16,-5-1-1 0,-10 0 0 16,7-3-10-16,-1-1 3 0,-2-1-16 15,0-1-19-15,2 1-16 0,3-2-17 16,-5 1-42-16,13-3-159 0</inkml:trace>
  <inkml:trace contextRef="#ctx0" brushRef="#br0" timeOffset="-111480.974">25570 4321 415 0,'0'0'49'15,"0"0"0"-15,0 0 6 0,0 0 5 16,0 0-7-16,0 0-13 0,0 0-10 16,0 0-4-16,0 0-7 0,-2-43-10 15,2 49-4-15,0 3-5 0,2 4 3 16,2 5 3-16,1-1 2 0,-5 6 0 16,6 2-4-16,2 6 1 0,0 0-1 15,-2 3-3-15,-1-1 1 0,-1 1-2 16,2-3 1-16,0-3 1 0,0-4-2 15,-2 1 0-15,1-5-1 0,-3-1-2 16,0-8 0-16,0-2-4 0,2-3 2 0,-4-3 2 16,0-1 2-16,0-2 1 0,0 0 3 15,0-5 1-15,0-4 0 0,-4-1-1 16,0-5-1-16,2-2 0 0,-7-2 0 16,1-8-1-16,-2-2-1 0,6-7 0 15,-3-6 2-15,1 0-1 0,-4-5-1 16,4 1-1-16,2 1 1 0,1 3 0 15,-1 4 0-15,2 5 0 0,2 5 0 16,0 5 0-16,2 3 0 0,2 5 0 16,-1 3 1-16,5 3-1 0,4 4-3 15,1-1 3-15,5 3-3 0,-1 3 1 16,10 2 1-16,0 5 0 0,-1 3 1 16,-1 3-1-16,0 3 1 0,2 3 3 0,-13 0-1 15,3 2-1-15,-9 2 2 0,-8 1 2 16,0 0-5-16,-6 0 4 15,-13-1-1-15,1 1-3 0,-9-3 4 16,-2-3-4-16,0-2 0 0,2 1-7 0,2-3-11 16,-4 1-13-16,-2-4-19 0,-2 0-24 15,2 0-47-15,2-5-149 0</inkml:trace>
  <inkml:trace contextRef="#ctx0" brushRef="#br0" timeOffset="-91282.613">20318 6041 183 0,'0'0'82'0,"0"0"-26"0,0 0 42 16,-58-34-48-16,50 28-22 0,-1 0-2 15,3 0 1-15,-2 2 1 0,2 0-6 16,2-2-4-16,1-2 1 0,1 2-3 15,0-7 0-15,2 1 0 0,2-5 0 16,7 1 5-16,5 1-10 0,-1-2-4 16,5 3 1-16,1 5-2 0,3 1-1 15,3 0 2-15,-4 5-3 0,6 3 2 16,-2 0-4-16,-5 5 0 0,3 7 0 16,0 2-2-16,-7 3 2 0,3 6-2 0,-9 4 0 15,-1 5-1-15,-3 6 0 0,-6 2 1 16,-4 0 0-16,-3-5 1 0,1 1-1 15,0-8 0-15,2-2-1 16,-2-7-4-16,-5-2 0 0,7-5 1 16,0-1-2-16,0-2 4 0,0-4 1 0,0-2 1 15,-3-3 0-15,1 0 0 0,2-1 0 16,0-6 0-16,-2-2 0 0,2-3 1 16,-5-4-1-16,3-4 0 0,4-8-1 15,0-4 1-15,2-4 1 0,0-4-1 16,4 3 1-16,6 0-1 0,-1 6 0 15,1 6 1-15,5 3-1 0,-3 7 1 16,2 4-1-16,3 3 0 0,2 5 0 16,1 0 0-16,3 3 0 0,-6 6 0 0,5 3 0 15,-1 4 0-15,-5 8 0 16,1 1 0-16,-5 3 0 0,-3 4-1 0,-1 2 2 16,-2 0-1-16,-2 3 0 0,-4-6 0 15,0-1 0-15,0-6-1 0,-2-1 1 16,0-6-2-16,-6-6-1 0,4 0 2 15,0-5 0-15,-3-3 1 0,1 0 2 16,2 0 0-16,-8-7-1 0,5 1-1 16,1-6 0-16,0 1 0 0,-4-3 0 15,1-9 1-15,3-3-1 0,2-10 0 16,4-1 1-16,0-5-1 0,2 2-1 16,4 3 1-16,5 3 0 0,3 6 0 15,-1 9-1-15,7 2 0 0,-1 0 1 16,6 8 0-16,2 0 0 0,-1 4 0 15,1 1 1-15,-4 4 2 0,-2 0 0 16,-3 10-1-16,1 3-1 0,-5 8 1 16,1 4-1-16,-7 6 0 0,-2 3-1 0,-4 3 1 15,-2 2 0-15,0-2 0 0,-4-1 0 16,-2-4-1-16,0-4 0 0,2-5-11 16,-7-3-8-16,3-6-8 0,4-3-14 15,-4-3-14-15,4-5-13 0,-1-2-17 16,-1-1-78-16</inkml:trace>
  <inkml:trace contextRef="#ctx0" brushRef="#br0" timeOffset="-90829.399">21233 5989 235 0,'0'0'117'0,"0"0"-73"0,0 0 16 15,0 0 7-15,0 0-18 0,0 0-10 16,0 0-8-16,-4-110-5 0,-8 99-5 16,2 0 0-16,-1 2-8 0,-5 1-5 0,3 5-2 15,-5 0 0-15,5 3-6 0,-7 3 1 16,7 5-1-16,-5 3-2 0,7 1 2 16,1 5 1-16,-5 0-1 0,7 3-2 15,0 2 2-15,-2-2-1 0,3 7 2 16,3 0-1-16,2-2 0 0,2 3 0 15,2 1-1-15,4-1 1 0,13 3 0 16,-4-2 0-16,5-7-1 16,3-2 2-16,-6-9-1 0,7-8 0 15,1-3 1-15,-4-1-1 0,8-9 2 16,-4-7 0-16,1-4 1 0,-7-1-3 16,0-2 3-16,-9 0 5 0,-6-7 0 0,-2-6-1 15,-2-4-1-15,-2 0-1 16,-4 0-4-16,-7 6-1 0,-3 5 0 0,6 13-2 15,-9 5 0-15,11 4-10 16,-3 7-3-16,-3 1-2 0,4 12-14 16,-3 2-14-16,-1 8-7 0,3 5-10 0,-3 6-1 15,4-2-36-15,1-4-102 0</inkml:trace>
  <inkml:trace contextRef="#ctx0" brushRef="#br0" timeOffset="-90454.33">21420 5909 387 0,'0'0'69'16,"0"0"-8"-16,0 0 4 0,0 0-2 16,0 0-13-16,0 0-13 0,0 0-3 0,10-81-7 15,-8 81-8-15,-2 0-10 0,2 3-9 16,2 9-1-16,2 4 0 0,5 7 1 15,1 5 1-15,-2 9-1 0,7 2 0 16,-3-1 1-16,3 1 0 0,-1-5-1 16,5-3 0-16,-4-6 1 0,-1-5 1 15,-5-5-2-15,-3-5 1 0,-2-6-1 16,0-2 0-16,-6-2 1 0,2 0 0 16,0-5 0-16,-2-6 4 0,2-4-3 15,-2-5 2-15,0-2-3 0,0-9 2 16,0-6 2-16,2-8 4 0,5-3-5 15,-1-1-2-15,4 3-1 0,-2 9 1 16,-5 11-2-16,-3 11 0 0,2 5-1 16,-2 7-3-16,0 3-8 0,0 3-13 0,0 7-16 15,0 5-22-15,0 2-12 0,0 8-13 16,0 0-24-16,0 0-161 0</inkml:trace>
  <inkml:trace contextRef="#ctx0" brushRef="#br0" timeOffset="-90000.89">22329 5834 322 0,'0'0'94'0,"0"0"-50"15,0 0-3-15,0 0 10 16,0 0-4-16,0 0-10 0,0 0-5 15,0 0-2-15,0 0-1 0,23-188-9 16,-34 180-8-16,3 4-1 0,-4-1-6 0,-9 5-3 16,-6 0-1-16,-2 7-1 0,-6 5 0 15,2 3-2-15,-2 2-6 0,8 2-3 16,6 0 4-16,3 2 2 0,7-2 0 16,5 3 1-16,2-3 1 0,4-1 1 15,4-4 1-15,5 1 1 0,5-1 0 16,9-2 0-16,4 1 0 0,4 2 3 15,0-5 1-15,4 5 4 0,0-1 0 16,2-3-2-16,-2 0 1 0,0-2 0 16,-4 2-4-16,-4-3 1 0,-10-2 2 15,-1 0 0-15,-9-1-1 0,-3 1-1 16,-2-2-3-16,-2 1 2 0,-6 3-1 16,-9 0 1-16,-6 1 0 0,-8 2-1 0,-2 0-2 15,0 1-1-15,-2-3-13 0,4-1-10 16,5 1-11-16,1-6-12 0,2 0-13 15,7-1-6-15,-1 1-17 0,3-3-51 16,4-1-135-16</inkml:trace>
  <inkml:trace contextRef="#ctx0" brushRef="#br0" timeOffset="-89750.915">22238 5603 394 0,'0'0'92'15,"0"0"-20"-15,0 0 5 0,0 0 1 16,0 0-29-16,0 0-18 0,0 0-7 0,0 0-6 16,-29-59-11-16,27 79-5 0,2 8 4 15,0 6 2-15,0 8 0 16,4 8 0-16,4 7-3 0,1 8 2 0,-1-1-2 16,0 2-5-16,7-4 1 0,-5-8-1 15,2-6 0-15,3-8 0 0,-9-7-17 16,4-2-13-16,5-8-6 15,-9-3-18-15,2-6-17 0,3-6-22 0,-3-5-26 16,-4-3-131-16</inkml:trace>
  <inkml:trace contextRef="#ctx0" brushRef="#br0" timeOffset="-89500.965">22587 5698 510 0,'0'0'56'0,"0"0"-3"16,0 0 22-16,0 0-12 0,0 0-25 16,0 0-14-16,0 0 2 0,0 0-5 0,0 0-6 15,0-60-12-15,7 75-3 16,-3 5 1-16,2 8 3 0,6 6 1 0,-1 6 0 16,-1 9-1-16,5 1-2 0,-1 1-2 15,-4 0 0-15,7-6 1 0,-9-3-1 16,7-8-3-16,-3-3-24 0,-8-3-10 15,2-7-13-15,-2-5-29 0,-4-2-37 16,-6-5-47-16</inkml:trace>
  <inkml:trace contextRef="#ctx0" brushRef="#br0" timeOffset="-89219.7">23112 6230 471 0,'0'0'57'15,"0"0"-4"-15,0 0 26 0,0 0-3 16,0 0-28-16,0 0-15 0,0 0-3 16,0 0-6-16,0 0-6 0,-26-87-5 15,26 92-10-15,2 3-3 0,2 9-1 16,-4 3 1-16,0 3 0 0,0 2 1 15,-4 4 0-15,-9-2-1 0,1 1 0 16,-3-1-1-16,-3 1-18 0,-3-2-20 16,3 0-20-16,-7-5-30 0,2 1-46 15,6-7-137-15</inkml:trace>
  <inkml:trace contextRef="#ctx0" brushRef="#br0" timeOffset="-88781.989">23886 5670 320 0,'0'0'87'0,"0"0"-8"15,0 0-4-15,0 0-4 0,0 0-10 16,0 0-21-16,0 0-6 0,0 0-6 15,2-66-8-15,-2 66-6 0,0 9-10 16,0 6-4-16,0 8 0 0,0 8 4 16,-2 8 1-16,-5 7-2 0,-5 5-1 15,4 3-2-15,4 1 1 0,-5-6-2 0,7-1 1 16,-2-9-1-16,4-2-9 16,0-9-15-16,2-7-5 0,0-2-14 15,-2-8-27-15,0-2-25 0,-4-5-52 16,-4-4-186-16</inkml:trace>
  <inkml:trace contextRef="#ctx0" brushRef="#br0" timeOffset="-88610.153">23689 5829 452 0,'0'0'94'0,"0"0"-33"0,0 0 6 15,0 0 0-15,0 0-31 0,0 0-16 16,0 0-5-16,0 0-1 0,0 0-10 15,-10-46-4-15,10 49 0 0,0 6-5 16,4 2 0-16,2 3-22 0,0-2-12 16,11 5-17-16,-5-1-22 0,9-2-33 15,-9-2-98-15</inkml:trace>
  <inkml:trace contextRef="#ctx0" brushRef="#br0" timeOffset="-88422.667">24121 5874 454 0,'0'0'60'15,"0"0"-20"-15,0 0 8 0,0 0 0 16,0 0-31-16,0 0-14 0,0 0-3 16,0 0-1-16,0 0-24 0,-8-25-25 15,4 30-22-15,2-2-56 0,0 2-143 16</inkml:trace>
  <inkml:trace contextRef="#ctx0" brushRef="#br0" timeOffset="-87531.836">24324 5814 464 0,'0'0'41'0,"0"0"10"0,0 0 14 15,0 0-17-15,0 0-20 16,0 0-11-16,0 0-4 0,0 0-4 0,0 0-8 16,-81-45-1-16,71 54-2 0,4 3 2 15,2 4-1-15,1 0 0 0,3 5-1 16,3-1 2-16,5 2-1 0,4-3 0 16,1-1 1-16,9-1-1 0,-3-5 1 15,6-2 0-15,6-4 0 0,-2-3 1 16,2-3 0-16,0-3 0 0,-2-5 1 15,0-4-1-15,-9-1 2 0,3-4 0 16,-13 2 2-16,-3-2 9 0,-1-2 0 0,-6-1-2 16,0-8-2-16,-9 0-3 0,3-3-2 15,0 2-1-15,-6 4-3 0,-5 2 2 16,3 7-2-16,-5 3-1 0,5 2-1 16,-5 8 1-16,-4 3 0 0,3 2-2 15,-5 8 0-15,-4 5 2 0,4 1-1 16,8 3 0-16,-5 0 2 0,11 3-2 15,-3 0 1-15,2 0-2 0,9 4 0 16,1-1 2-16,2 1-1 0,0 2 0 16,5-3 0-16,11 3 1 0,-1-2-1 15,5-1 0-15,1-2 0 0,6-4-5 16,4-4-6-16,2-7-6 0,2-2-8 0,-2-6-12 16,6-2-3-16,7-7-3 15,-5-3-1-15,-4-5-1 0,-2-2 1 16,-1-4 10-16,-8-4 16 0,-7-5 16 15,0-2 3-15,-11-8 20 0,2-4 7 16,-6 4 7-16,-4-2 2 0,0 7 4 0,-4 10-1 16,-2 3 2-16,0 9-5 0,2 4-4 15,2 2-14-15,-2 6-5 0,-3 1-3 16,-1 2-3-16,0 3-6 0,2 9-1 16,-7 4-1-16,-1 3 1 0,7 6 0 15,-1 0 1-15,-2 3 0 0,4 1 0 16,4-1-1-16,-3 0 0 0,5-2 0 15,0 2 0-15,0-2 0 0,5-4 1 16,3-1-1-16,2-2 0 0,1-6 0 16,-1 0 0-16,4-7 1 0,-5-3-1 15,1-3 1-15,7-3 0 0,-9-6 2 16,2-2-2-16,3-4 2 0,-7-2-1 16,-2-5-2-16,-2-3 2 0,0-4 0 0,-2-7-1 15,0-1-1-15,0 0 1 0,0 1-1 16,2 7 1-16,0 12 1 0,0 6-1 15,-2 7 0-15,0 4 4 16,0 2-5-16,0 9 0 0,4 5-6 0,-2 7 4 16,3 2 2-16,-1 6 2 0,2 1 1 15,4 1-3-15,5-1 0 0,-3-1 0 16,5-4 0-16,-5-3 2 0,-6-2-2 16,9-2-3-16,-5-5-19 0,-6-5-20 15,4-1-20-15,1-6-12 0,-3-3-16 16,2-3-65-16</inkml:trace>
  <inkml:trace contextRef="#ctx0" brushRef="#br0" timeOffset="-87328.703">24983 5668 151 0,'0'0'335'0,"0"0"-260"0,0 0-14 16,0 0 11-16,0 0-22 0,0 0-22 15,0 0-16-15,-2-51-7 0,8 59-2 16,11 3 3-16,-3 7 2 0,11 2-1 15,-2 5-3-15,-2 3-2 0,8-2-1 16,2 2-1-16,-9 0 0 0,-5-3 1 16,-1-5-1-16,-5-3-7 0,-11-6-17 15,4 1-18-15,-4-9-17 0,0-1-10 16,0-2-7-16,0-8-4 0,-2-1-47 16,0-4-179-16</inkml:trace>
  <inkml:trace contextRef="#ctx0" brushRef="#br0" timeOffset="-87172.545">25171 5701 24 0,'0'0'382'0,"0"0"-290"0,0 0-12 16,0 0-2-16,0 0-8 0,0 0-23 16,0 0-15-16,0 0-11 0,0 0-13 15,-41-42-7-15,29 63 2 0,5 7-2 16,-3 6 2-16,0-1-1 0,-1 7-2 16,5 1-1-16,-4 0-6 0,-5-2-35 15,3-5-41-15,-11-6-53 0,0-8-132 16</inkml:trace>
  <inkml:trace contextRef="#ctx0" brushRef="#br0" timeOffset="-85188.142">20593 7189 363 0,'0'0'47'16,"0"0"-15"-16,0 0 15 0,0 0 3 15,0 0-16-15,0 0-10 0,0 0 4 16,60-86 0-16,-60 82-9 0,-5-1-6 16,1 2 1-16,-2-1-2 0,0-1 0 15,-6 0-4-15,3-3 2 0,1 4-3 16,-6-2-2-16,5 1 1 0,-1 3-4 16,-7-3 0-16,5 4-2 0,-2 1 0 15,1 0 1-15,-1 0-1 0,-3 4 0 16,5 3-1-16,-7 4 1 0,7 2 0 15,-5 3-2-15,9 1 0 0,0 5 2 16,6 1-3-16,-3 2 3 0,-1 1 0 16,4-1 0-16,2 0-1 0,0-2 2 0,2-1-1 15,6-2 0-15,-3-3 1 0,5-3-1 16,-2 0 0-16,7-5 0 0,-5-1 0 16,0-4 0-16,7-2 2 0,-5-2-2 15,9-5 0-15,2-4 0 0,-3-8 1 16,5-3-1-16,0 0 1 0,-8-3 0 15,1 4 0-15,-8-3 0 0,-3 2 5 16,-1 0-3-16,-2-3 2 0,-4-2-4 16,0-1 1-16,0 1 1 0,-6 6-3 15,6 6 0-15,0 5 0 0,-2 3 1 16,2 3-1-16,0 2 0 0,0 9-3 16,2 6-1-16,-2 2 3 0,2 6 1 15,2 0 0-15,-2 3 0 0,2 1 1 16,0 1-1-16,5-3 0 0,1 2 1 15,4 0-2-15,3-4 2 0,4 0-1 16,1-6 0-16,-1 0 2 0,6-3-2 0,2-3 1 16,-2-6-1-16,4-3 0 0,2-2 1 15,0-7-1-15,-2-4 1 0,-2-6-1 16,-2 0 1-16,-3-3 0 0,-1-3 3 16,-8-5 1-16,1 0 2 0,-5-3 0 15,-7-6-1-15,0-3-3 0,-2-5 1 16,-2-5-1-16,-6 4 0 0,-5 5-3 15,1 6 2-15,-4 10-2 0,3 6 0 16,5 7 1-16,-4 3 0 0,6 7-1 16,1 2 0-16,1 0-1 0,0 8-1 15,-4 6-1-15,2 6 2 0,-4 5 1 16,2 4 0-16,6 4 0 0,-3 2 0 0,3 4 2 16,0 1-2-16,3 1 1 0,3-3-1 15,6-2 2-15,-4 0-2 0,5-4 2 16,1-3 0-16,-1-1-1 0,5-6 1 15,-7-2-2-15,3-6 2 0,-6-6-2 16,1 0 1-16,-3-7 0 0,4-1 0 16,-2 0-1-16,-3-6 1 0,1-1-1 15,0-3 3-15,-2-4-2 0,-4-2 2 16,-2-4 1-16,-8-4 2 0,-1-3-4 16,-9-8-1-16,1-4-1 0,-6 0 0 15,-4 5-2-15,2 5 2 0,3 7 0 16,5 9 0-16,-2 6-1 0,7 7 1 15,-5 4-2-15,5 9-3 0,-5 4-1 16,7 3-2-16,4 3 4 0,-5-1 1 0,9 1 1 16,2 2 2-16,0 0-1 0,2 0 1 15,4 1 0-15,2-2 0 16,9 0 0-16,-3-4 0 0,11 0 0 16,-5-5 0-16,9-2 0 0,6-2 1 15,0-5-1-15,5-3 1 0,-1-3-1 0,4-8 0 16,-1-1 2-16,-5-7 0 0,2-2-2 15,-4-5 1-15,-2-2 2 0,-2-4-1 16,-4-1-2-16,-7-2 0 0,3-7 0 16,-9-3 4-16,3-4-3 0,-7-7 2 15,0 0 0-15,-6 2-2 0,-2 9 0 16,0 10 0-16,-6 11 2 0,2 8-3 16,-4 5 1-16,-2 7 1 0,5 1-2 15,1 12 0-15,-2 8-2 0,2 5-1 16,0 6 3-16,4 3 0 0,0 3 0 15,6 3 0-15,0 2 2 0,2 3 0 16,7-5 1-16,-3 0 2 0,1-2-4 0,1-4 2 16,-3 0-1-16,5-5-1 0,-6-4-1 15,1-3 0-15,1-8 0 0,-6-2 0 16,1-7 1-16,-5-2-1 0,0-3 1 16,0 0 0-16,0-3 0 0,-2-5 1 15,2-5 3-15,-2-2-4 0,0-8 1 16,-6-2 0-16,-1-7-2 0,-5-9 0 15,-4-2 0-15,-1-7 0 0,-6 7 0 16,-2 7 0-16,1 10-2 0,3 14 2 16,-4 4-4-16,0 8-5 0,11 5 0 15,-5 9 2-15,7 3 1 0,2 5 1 16,-3 2 1-16,7 1 3 0,2-2 0 16,2 2 1-16,0-2-2 0,2-1 2 0,2 1 1 15,0-5-1-15,6 0 0 0,0-1 1 16,7 0 0-16,-5-2 0 15,11-1-1-15,-7 0 0 0,9-3 0 0,2-1 0 16,-2-3 1-16,3-1 1 0,1-1-2 16,0-5 0-16,-6 0 2 0,0 0-2 15,-7-3 1-15,0-2 1 0,-5 2-2 16,-5 0-12-16,0-3-15 0,-4 2-12 16,-4-3-14-16,-4-1-26 0,-1-3-18 15,-7 0-69-15</inkml:trace>
  <inkml:trace contextRef="#ctx0" brushRef="#br0" timeOffset="-60099.334">22145 7110 22 0,'0'0'53'16,"0"0"-8"-16,0 0-9 0,0 0-3 16,8-32 17-16,-8 26-4 0,2-1-3 15,-2 1-8-15,2-1-1 0,-2-1 0 16,0 1-3-16,0-2-7 0,0 2-1 16,0-2-2-16,0 0 0 0,-2 2-2 15,0 1-3-15,-2 0-3 0,0 3-1 16,2-4-4-16,-4 1-3 0,4 0-2 15,-4-1 1-15,-7 1-1 0,1 0-2 16,-1 5 7-16,-5-1-8 0,3 2 0 16,-5 2 0-16,7 2 1 0,-3 5-1 15,5 1 0-15,-3 2-2 0,6 3 3 0,1-1-2 16,3 2 1-16,4 3 0 16,0-3 0-16,8 5-2 0,7-3 2 15,-1-1 1-15,7 4-1 0,-2-5 4 16,8 1-2-16,2 0 2 0,-3-2 0 15,-1-1 1-15,2-1 0 0,0 1 1 0,0-2-3 16,-9-1 1-16,-1 0 0 0,-5 0-2 16,3-2-1-16,-9 0-1 0,-2 3 1 15,-4-2 0-15,0-1 0 0,0 3 1 16,-4 0-1-16,-6 0-1 0,-7 0-1 16,3-3-6-16,-7 2-5 0,-2-3 3 15,5 0 0-15,-7-4-4 0,4-2-3 16,3-1 4-16,-1-1 2 0,7-1 3 15,-1-5 3-15,1-2-1 0,6-4 1 16,1-4 3-16,1-4 1 0,4-6 4 16,0-8 6-16,9-1 6 0,3-6-4 15,7 1 1-15,1 1-4 0,-3 1 1 16,8 3 3-16,-11 4-3 0,5 3 2 0,-11 5-3 16,-4 3 0-16,-2 3 1 0,-2 4-4 15,-6 0-2-15,-2 4-2 0,-11 3-2 16,7 2 0-16,-11 4-7 0,6 0-9 15,-5 7-9-15,-3 3 3 0,10 5-2 16,-5 1-5-16,9 4-4 0,5 2-2 16,-2 2-17-16,4 1-37 0,2-2-62 15</inkml:trace>
  <inkml:trace contextRef="#ctx0" brushRef="#br0" timeOffset="-59661.915">22594 6933 158 0,'0'0'54'0,"0"0"4"16,0 0 8-16,0 0-6 0,0 0-8 16,0 0-12-16,0 0-4 0,-2-94-7 15,2 86-4-15,2 0-2 0,-2 2-1 16,0 2 0-16,0 1-4 0,-2 2 0 16,-1-1-5-16,-7 2-3 0,2 0-5 15,-2 2-4-15,-9 5-1 0,4 3 1 16,-5 2-2-16,-1 3 2 0,-4 0-1 0,1 5 1 15,1 0-2-15,2 2 1 16,-2 0-2-16,13-2 2 0,-4 4-1 0,7 1 0 16,5 1-1-16,2 4 0 0,2-1 2 15,7 1-2-15,5 1 2 16,-1-2 0-16,5 1 0 0,-1-2 0 16,5-2-1-16,5-1 1 0,-2-2-5 0,0-2-11 15,4-2 0-15,-2-5-12 0,2 2-16 16,-7-4-23-16,-5-1-54 0,2-5-119 15</inkml:trace>
  <inkml:trace contextRef="#ctx0" brushRef="#br0" timeOffset="-59380.73">22862 7003 458 0,'0'0'43'16,"0"0"4"-16,0 0 12 0,0 0-6 16,0 0-20-16,0 0-6 0,0 0-7 15,0 0-9-15,9-28-3 0,-9 45-7 16,0 5 7-16,-2 5-1 0,-1 9-2 16,1-3-1-16,-2 7-2 0,4-2 0 15,0-3 0-15,0-1-2 0,0-3-1 16,0-2-7-16,4-6-5 0,1-4-13 15,3-2-5-15,2-8-12 0,-4-1-11 16,-4-6-19-16,-2-2-53 0,0-4-178 16</inkml:trace>
  <inkml:trace contextRef="#ctx0" brushRef="#br0" timeOffset="-59193.235">22649 7043 429 0,'0'0'80'15,"0"0"-46"-15,0 0 12 0,0 0 10 16,0 0-21-16,0 0-24 0,0 0-6 16,0 0-1-16,0 0-3 0,40 7 0 15,-30 6 0-15,2 2-1 0,5 0-12 16,-3-2-19-16,5-2-17 0,-4 1-19 16,3-5-28-16,-12-2-105 0</inkml:trace>
  <inkml:trace contextRef="#ctx0" brushRef="#br0" timeOffset="-58990.162">23026 7128 466 0,'0'0'38'0,"0"0"-2"0,0 0 22 15,0 0-5-15,0 0-26 0,0 0-16 16,0 0-4-16,0 0-5 0,0 0-1 15,-29-40-1-15,25 40-11 0,2 2-8 16,2 2-11-16,0 1-15 0,2 0-13 16,2 1-19-16,2-3-38 0,0 0-124 15</inkml:trace>
  <inkml:trace contextRef="#ctx0" brushRef="#br0" timeOffset="-58474.53">23228 7041 429 0,'0'0'49'0,"0"0"-5"0,0 0 7 16,0 0-8-16,0 0-18 0,0 0-12 16,0 0-7-16,0 0 0 0,0 0-5 15,-33-3 1-15,29 14-2 0,-2-1 1 16,2-1 0-16,-3 2 0 0,5 1 3 15,2-1-3-15,0 1 2 0,9 2-2 16,-1-1-1-16,-2 0 1 0,11-3 0 16,-3 2 0-16,7-3-1 0,-5-2 0 15,9-4 1-15,-2-3 0 0,-2 0-1 0,3-6 1 16,-1-1 0-16,-6-2 0 0,1-5 0 16,-5 2 2-16,-7-3 4 15,0-1 2-15,0-3 1 0,-6-4 0 16,-6-1-5-16,-4-5-1 0,-3 3-2 0,-7 3-1 15,3 3 0-15,-6 8-1 0,1 1-1 16,5 4 1-16,-6 6 0 0,9 1 0 16,-5 9 0-16,-1 1-1 0,5 5 0 15,-3 2 0-15,5 0 1 0,1 3-1 16,-3 2 1-16,5-3 0 0,6 5-1 16,-2-2 0-16,4 1 1 0,-3 0-2 15,5 2 2-15,7-3 0 0,1-2 0 16,2 1 0-16,7-2 1 0,-5 0-1 15,11-1-1-15,-4-5 1 0,7 0-1 16,3-3 0-16,2-7-4 0,0-3-14 16,-2 0-18-16,0-8-10 0,-2-7-12 15,0-4-22-15,-2-3-68 0</inkml:trace>
  <inkml:trace contextRef="#ctx0" brushRef="#br0" timeOffset="-57927.598">23598 6766 119 0,'0'0'331'0,"0"0"-286"16,0 0 3-16,0 0 9 0,0 0-8 15,0 0-20-15,0 0-12 0,0 0-3 16,-6-5-9-16,6 22 2 0,2 3 2 16,-2 5 1-16,2 3 0 0,0 4 2 15,-2 3-2-15,0 0-3 0,4 1-2 16,3-1 1-16,-1 0-6 0,0-1 2 15,-2-2-1-15,9-4 0 0,-1 0-1 16,-4-5 0-16,0-1 0 0,7-2-8 16,-7-5-6-16,-2-2-5 0,7-2 3 15,-7-5-4-15,0-2 4 0,-4-4 2 16,0 0 6-16,-2-3 3 0,2-3 5 0,0-3-1 16,1-3 1-16,1 1 0 0,2 0 0 15,-4-5 0-15,2 3-1 0,-2 2 1 16,0-2 2-16,-2 5-2 0,0-1 3 15,0 3 4-15,0-2-4 0,-2 0 1 16,2 2 2-16,-2-1-2 0,0 3-2 16,0-2 2-16,0 0-3 0,-4 0 2 15,2 0-1-15,1 0 2 0,-1 1 0 16,4-3-2-16,-2 2 1 0,0 0-2 16,2 1 1-16,-2 0-2 0,0 1 0 15,0 1 1-15,2 1-1 0,-2 1 0 16,2 1 0-16,-2-2 1 0,2 2-1 15,-2-3 0-15,2-1 2 0,-6-2 1 0,-1-3 1 16,3 2 2-16,0-1-5 0,-2 0 0 16,-6 2 0-16,3 2-1 0,5 1 0 15,-6 1-2-15,-5 2-2 0,7 0-8 16,-6 3-9-16,1 5-10 0,5 1-8 16,0-1-4-16,-1 7-1 0,3-1-8 15,2 1-26-15,2 1-64 0,0-4-139 16</inkml:trace>
  <inkml:trace contextRef="#ctx0" brushRef="#br0" timeOffset="-57380.742">23900 7052 416 0,'0'0'66'0,"0"0"-7"15,0 0 1-15,0 0 1 0,0 0-18 16,0 0-12-16,0 0-5 0,0 0-4 16,0-78-6-16,0 87-14 0,0 7 0 15,2 3-2-15,2 6 4 0,0 6-1 16,-2 2 2-16,1 8-3 0,-1 3-2 16,0-1 2-16,0-1-2 0,4-7 1 15,2-4-1-15,5-6 0 0,-7-6 0 16,2-2 0-16,4-3 0 0,-5-5-1 15,-3-4-1-15,-2-5-1 0,-2 3 3 16,0-3-1-16,0-4 1 0,0-2 0 16,0-4-1-16,-4-6 1 0,-5-4 0 15,-1-9 1-15,2-4-1 0,2-9 0 16,-3-1-2-16,-3-5 2 0,4-2 0 16,-1 6 0-16,-3 3-3 0,2 6-1 0,4 7-2 15,-3 4-1-15,1 5 1 0,4 5 2 16,2 3 2-16,2 3 0 0,0 0 2 15,2 5-2-15,10 0 1 0,1 3-3 16,-1 2 3-16,9 2-1 0,4 5 2 16,-3 1 0-16,3 4 2 0,2-3-1 15,-4 2 0-15,-7 0 2 0,-1 2 0 16,-5 1 1-16,-8 2-1 0,-2 2 0 16,-6 1-1-16,-7 2 0 0,-1-1 0 15,0-1-2-15,-5-2 0 0,-4-2-8 16,9 0-9-16,-9-5-16 0,6 1-26 0,-3-5-22 15,-1 1-22-15,7-3-89 0</inkml:trace>
  <inkml:trace contextRef="#ctx0" brushRef="#br0" timeOffset="-57068.315">24010 6792 234 0,'0'0'100'0,"0"0"-22"16,0 0-5-16,0 0-8 0,0 0-14 16,0 0-8-16,0 0-5 0,0 0-8 15,8-22-9-15,0 24-2 0,11 5 1 16,-5 5 2-16,9 4-3 0,0 6-1 0,-3 6-5 15,7 1-2-15,-4 3-7 0,-6 5-1 16,1 0 1-16,-10 2-4 0,-6-1 2 16,-2 0-1-16,-6-3-1 0,-10 1-4 15,3-4-10-15,-5-2-12 0,3-2-17 16,3-2-17-16,-7-3-37 0,5-7-37 16,-5-4-185-16</inkml:trace>
  <inkml:trace contextRef="#ctx0" brushRef="#br0" timeOffset="-56740.267">24520 7198 222 0,'0'0'153'0,"0"0"-60"15,0 0-14-15,0 0-5 0,0 0-5 16,0 0-19-16,0 0-17 0,0 0-12 16,19-38-9-16,-15 45-5 0,-2 2-2 15,2 5-1-15,-2 6-1 0,-2 2-1 16,0 3-1-16,-4 0 0 0,-4-2-1 15,-5 3-1-15,5-5-11 0,-2 0-11 16,-5-4-17-16,7-3-25 0,-4 1-23 16,-9-5-47-16,11-1-250 0</inkml:trace>
  <inkml:trace contextRef="#ctx0" brushRef="#br0" timeOffset="-56365.303">24983 6693 452 0,'0'0'66'0,"0"0"-9"0,0 0 6 15,0 0-2-15,0 0-24 16,0 0-9-16,0 0-6 0,0 0-8 0,0 0-11 16,4-3-2-16,-8 31 2 0,2 3 3 15,-2 4-2-15,-2 7-3 0,0 2 0 16,-5 4 0-16,7-2 0 0,2-1-1 15,2-4-4-15,0-3-8 0,0-7-14 16,0-2-11-16,0-4-8 0,0-6-23 16,0-5-29-16,0-6-72 0</inkml:trace>
  <inkml:trace contextRef="#ctx0" brushRef="#br0" timeOffset="-56162.278">24756 6898 471 0,'0'0'72'0,"0"0"-29"15,0 0 15-15,0 0-4 0,0 0-24 16,0 0-20-16,0 0-4 0,0 0 2 16,0 0-8-16,21 1 2 0,-17 7-2 15,0 2-10-15,4 0-13 0,4 1-17 16,-1-3-20-16,-1-2-32 0,5 3-67 15</inkml:trace>
  <inkml:trace contextRef="#ctx0" brushRef="#br0" timeOffset="-55974.815">25163 6914 561 0,'0'0'59'0,"0"0"-23"15,0 0 12-15,0 0-8 0,0 0-23 16,0 0-11-16,0 0-5 0,0 0-1 16,0 0-16-16,-19-26-13 0,15 27-19 15,2 3-13-15,2-1-23 0,0 2-63 16,4-2-201-16</inkml:trace>
  <inkml:trace contextRef="#ctx0" brushRef="#br0" timeOffset="-55084.101">25347 6882 475 0,'0'0'54'16,"0"0"-9"-16,0 0 2 0,0 0 3 0,0 0-16 16,0 0-20-16,0 0-9 0,0 0-3 15,0 0-2-15,-56-9 1 0,48 21-1 16,4 2 0-16,0-3-1 0,2 0 1 15,2 4-3-15,0-5 0 0,6 0 2 16,6 1 0-16,7-1 1 0,-1 2 1 16,5-6-1-16,6 2 0 0,0-2 1 15,0-6-1-15,-2 3 1 0,-4-3 0 16,1-6 0-16,-5-1 2 0,-5-3 0 16,-3-2 4-16,-3-1 2 0,-4-1 5 15,-4 0-1-15,-2-8 0 0,-4 0-1 16,-4-6-7-16,1 0-3 0,-3 3-1 15,-3 3 1-15,9 3-2 0,-6 5 1 0,-1 5-1 16,7 0 0-16,-8 6 0 0,-3 3-1 16,3 0-2-16,-5 8 1 0,3 2-2 15,-1 3-2-15,1 2 4 0,-1 1 0 16,11 1 0-16,-5 1 1 16,1 4 0-16,6-2 0 0,2 5 0 0,2-2 0 15,0 4 0-15,4-1 1 0,6 1-1 16,3-1 0-16,-1-4-4 0,13-3 0 15,-4 0-1-15,4-4 3 0,1-5-2 16,5-3-2-16,0-5 3 0,0-2 1 16,-4-5 0-16,-4-5 0 0,-2-1 3 15,3-4-1-15,-13-4 1 0,3-3 1 16,-5-6 2-16,-3-6-3 0,-6-6 1 0,4-5 5 16,-4-3-2-16,0 3 1 0,0 5 4 15,-2 8-2-15,0 10-2 16,-2 6 2-16,-5 7 2 0,3 5-5 15,-8 4-4-15,5 4 0 0,-5 11-4 0,2 4-1 16,-1 6 3-16,1 2 2 0,6 4-2 16,6 2 2-16,-5-1 0 0,3 1 0 15,2-2 1-15,0 0-1 0,4-2 0 16,1-2 0-16,7-3 0 0,0-3 0 16,-3-3 1-16,5-4 0 0,-4-6 1 15,-3 0-2-15,3-5 0 0,0-3 2 16,1 0-1-16,-7-4 2 0,8-5-2 15,-3-3 1-15,-3-5-1 0,-2-1 0 16,-2-8 0-16,4-1 0 0,2-6 0 16,-1-7 1-16,1 4-2 0,-4-4 2 15,4 11 0-15,1 8 1 0,-5 9 1 16,-2 8 2-16,-2 3 0 0,0 1-1 16,2 3-5-16,0 5-4 0,2 9 1 0,-4 0 3 15,4 3 0-15,6 4 0 0,-3 4 3 16,1-2-3-16,-4 5 1 0,2-3 0 15,5-2 0-15,-5-1 0 0,0-3-1 16,-2-4-3-16,-4-2-11 0,2-4-6 16,-2-7-11-16,2-2-7 0,-2-2-16 15,0-1-16-15,0-4-2 0,0-6-32 16,0-2-125-16</inkml:trace>
  <inkml:trace contextRef="#ctx0" brushRef="#br0" timeOffset="-54864.841">25843 6763 396 0,'0'0'126'0,"0"0"-66"16,0 0-7-16,0 0-3 0,0 0-14 15,0 0-23-15,0 0-6 0,29 3 11 16,-17 15-3-16,7 4-3 0,-2 3-2 0,3 4 0 16,3-1-2-16,-6-1-5 0,7 0-1 15,-9-4-2-15,3-2 1 0,-5-4-2 16,1-3-1-16,-5-6-11 0,-7-2-3 15,-2-3-6-15,0-3-9 0,0-3-18 16,0-6 1-16,0-1-22 0,-2-5-15 16,-3-1-65-16,1 0-127 0</inkml:trace>
  <inkml:trace contextRef="#ctx0" brushRef="#br0" timeOffset="-54661.762">26044 6777 217 0,'0'0'132'0,"0"0"-38"15,0 0-13-15,0 0-9 0,0 0-8 16,0 0-8-16,0 0-12 0,0 0-4 0,0 0-11 15,-31-106-7-15,27 114-7 0,-1 6-5 16,-3 3-3-16,-2 2 1 0,2 6 0 16,1 5 0-16,-1 3-3 0,-4 4 0 15,3 2-3-15,5 3-1 0,-6-3 1 16,-3-1-2-16,5-3-1 0,2-8-16 16,-4-2-8-16,-3-5-10 0,5-4-13 15,-2-4-21-15,-5-3-26 0,7-4-23 16,-4 1-105-16</inkml:trace>
  <inkml:trace contextRef="#ctx0" brushRef="#br0" timeOffset="-49084.804">20555 8395 9 0,'0'0'25'0,"0"0"-18"16,0 0-6-16,0 0 2 0,-2 0-1 15,2 0-2-15,-2 0 0 0,2 0-2 16,-2 0 4-16,2 0-2 0,-2-2 4 15,0 1 11-15,0-2 6 0,0 2 2 16,2-1-4-16,-2 1 1 0,0 1-3 16,-2-2-4-16,0 2-10 0,-3-1-3 15,5 0-1-15,0 1-11 0,-2-2-1 16,2 2 4-16,0-1-9 0,0 1-5 16,0 0 4-16,2 0-1 0,0-3-4 0,0 3 9 15,0-3 15-15,0 3 5 0,-2-2 10 16,2-1-1-16,-2 2 0 0,0-4 17 15,2 2 4-15,-7 2-4 0,3 0-8 16,2-1-2-16,0-1-1 0,2 2 2 16,-2-2-4-16,0 3-3 0,-2-3 2 15,2 0 0-15,0 0-5 0,-4 1-3 16,-3-1 0-16,3 1-2 0,2-1-1 16,0 0 4-16,0 0 5 0,-3 0 6 15,-1-2 3-15,4-1 8 0,0 1 11 16,2-2-26-16,0-3-2 0,2 0 0 15,0 2-3-15,2-4 0 0,2 3-6 16,0-1-1-16,2 2 1 0,5 1 0 16,-3 0 0-16,2-1-2 0,5 2 2 0,-3 2-1 15,3 3 0-15,-1 1 0 0,-1 0-1 16,3 5-1-16,1 3 1 0,-3 3-2 16,1-2 0-16,1 5 0 15,-8-1-1-15,1 5 2 0,1-1 2 0,-4 2-3 16,-4 3 4-16,2 0-3 0,-2 2-1 15,-2 0-1-15,0 0 0 0,0-4 0 16,-2-1 0-16,-2-1 1 0,2-4-2 16,0 0-1-16,-2-3 1 0,0-3-6 15,0-2 3-15,0-2 0 0,1-2 3 16,-1 1 0-16,2-3 0 0,-4 0 3 16,4 0-3-16,-2-6 0 0,-6-3 0 15,5-3 1-15,-3-4-1 0,2-3 0 16,-2-4 2-16,1-4-2 0,3 1 0 15,2 1 0-15,2 1-1 0,0 4 1 16,0 1 0-16,2 1 0 0,7 2-1 0,-1 2 0 16,2 2 0-16,-2-1 1 0,9 1-1 15,-5 3 1-15,9-1 0 0,-4 7 0 16,3-3 2-16,5 4-2 0,-4 2 1 16,1 0 3-16,3 5-4 0,-8 3 1 15,6 6-1-15,-7 2 1 0,1 3 1 16,-5 6-1-16,-4 0-1 0,1 3 0 15,-9 1 1-15,0 0 1 0,-2 1-1 16,-11-5-1-16,9-5 1 0,-4-2-1 16,2-4-1-16,-5-1 0 0,1-2-2 15,2-5-2-15,-1 0 3 0,-3-4-2 16,6-2 4-16,-3 0-3 0,-1-2 0 16,0-4 0-16,4-5-1 0,-1 0 4 0,3-4 0 15,-4-1 0-15,2-2 0 0,2-7 0 16,2-3-2-16,-1-1 2 0,3-3 2 15,3 3-2-15,3 1 0 16,6 5 0-16,-2 2 2 0,1 5-1 16,7 1-1-16,-5 4 1 0,8 3 2 15,-5 2 0-15,7 2 2 0,-3 3 0 0,1 1 1 16,0 0 1-16,-3 3-3 0,3 2 3 16,-2 1-1-16,-5 5-1 0,-1 3-1 15,-1 2 3-15,-8 5-5 0,0 2 0 16,-4 2 1-16,0 0-1 0,-2 3-2 15,-4-4 1-15,0 1 0 0,-3-1-1 16,3-3-3-16,4-4-5 0,-2-2-8 16,0-2-7-16,2-1-1 0,2-2-8 15,-2-4-12-15,2 0-6 0,0-3-10 16,2-3-40-16,0 0-65 0</inkml:trace>
  <inkml:trace contextRef="#ctx0" brushRef="#br0" timeOffset="-48600.522">21180 8299 31 0,'0'0'268'0,"0"0"-215"0,0 0-3 16,0 0 15-16,0 0-19 0,0 0-9 16,8-87-9-16,-14 76-3 0,0 3-1 15,-1 2-7-15,-5 0-4 0,2 2-1 16,-1 1-3-16,-1-1-3 0,2 4-3 15,1 0 0-15,3 0-3 0,-4 0 3 16,1 5-3-16,3 4-2 0,0 2 2 16,-4 0 0-16,1 5 0 0,3 0 0 0,0 5 0 15,4 2 0-15,-2 1 0 0,-2 2 0 16,6 0 2-16,0-1-2 0,0 0-2 16,8-1 2-16,-4-2 0 0,6-1 0 15,1 0 0-15,3 0-1 0,-1-5 1 16,5-2 0-16,-3-2 0 0,7-4-1 15,-1-4 1-15,-2-4 1 0,1 0-1 16,-1-9 0-16,2-6 3 0,-7 1 2 16,1-4 5-16,-9-1 2 0,-2 0-2 15,-4-4 0-15,-2 1-5 0,-4-9-5 16,-5-1 1-16,-5-4-1 0,1 0 0 16,-5 1-2-16,1 7 2 0,0 1-6 15,3 9 1-15,1 4 1 0,3 6-3 16,-2 5-3-16,3 3-4 0,3 6-5 15,-2 7-8-15,3 3-5 0,5 2-3 16,2 0 2-16,0 0 2 0,0-3 1 16,0-1 11-16,2-2 5 0,5-2-12 0,3 2-12 15,0-2-21-15,1-1-52 0,3-3-74 16</inkml:trace>
  <inkml:trace contextRef="#ctx0" brushRef="#br0" timeOffset="-48131.885">21277 8209 237 0,'0'0'144'0,"0"0"-75"0,0 0-9 16,0 0-2-16,0 0-10 0,0 0-9 16,0 0-4-16,0 0-6 0,49-78-6 0,-44 78-4 15,-3 2-3-15,2 4-7 0,4 1 0 16,-2 3-3-16,9 6 1 0,-5 2 1 15,7 6-4-15,-3 2 1 0,5 3-5 16,-3 1 2-16,5 0 0 16,-7-2-1-16,3-2-1 0,-5-5 2 0,-1 1-1 15,3-8-1-15,-4 1 0 0,-3-3 1 16,7-2-1-16,-10-2 1 0,2-5-1 16,-1-1 0-16,-1-2 0 0,2 0 0 15,0-5 3-15,0-5-2 0,-6-1 2 16,4-5 1-16,-4 0 3 0,0-6-2 15,0-7 0-15,-2-5 1 0,-2-6-5 16,0-5 3-16,-4-3 0 0,2 1-3 16,4 4 0-16,0 9-1 0,-1 7 2 15,1 7-2-15,0 8 0 0,2 4 1 16,0 4-1-16,0 4 0 0,0 0-1 16,2 4 0-16,0 8-3 0,3 2 0 15,-3 2-4-15,0 4-5 0,4 2-2 0,0 1-4 16,-2 0-7-16,-2 2-12 0,-2-3-7 15,0 2-11-15,0-4-5 0,-4-2-15 16,-6-1-50-16,2-5-132 0</inkml:trace>
  <inkml:trace contextRef="#ctx0" brushRef="#br0" timeOffset="-46006.683">22292 8254 72 0,'0'0'104'0,"0"0"-68"0,37-17-7 16,-31 12 12-16,3 1-3 0,1 1-8 15,-6-1 5-15,0-2-2 0,-2 2-2 16,0-1-6-16,-2-1-3 0,2 1-1 16,-2-1 0-16,0 0-3 0,0 1 2 15,2-1-4-15,-2-1-3 0,0 0-3 16,0-2-1-16,-2 0 0 0,-2 0-3 15,-2-2-2-15,-4 1-1 0,-3-1 0 16,3 2-2-16,-11 4 0 0,3 2-1 16,-5 3-1-16,-2 0 0 0,0 6 1 0,7 2-4 15,-7 3 0-15,12 0-1 0,-3 4 0 16,8 1 2-16,4 0-1 0,1-1 2 16,3 2 2-16,0-3-1 0,5 0 0 15,1-1 1-15,6 0 2 0,5 1 1 16,5-1 5-16,1 2 1 0,8-2 3 15,2 0 2-15,4 0-1 0,5-3-4 16,-3 1 0-16,-2 0 4 0,-4-5-3 16,-2 2-4-16,-14-3 2 0,-1-2-2 15,-9 1 1-15,-7-1-1 0,0 2-2 16,0-1-1-16,-9 1-1 0,-9 5 2 16,-5-3-1-16,-6 1-3 0,-4 0 0 0,-4 0-9 15,0-4-2-15,-3 2-10 0,5-3-14 16,2-1-7-16,2-2-6 0,8-3-3 15,1-3-5-15,5 0-18 16,7 0-45-16,4-3-101 0</inkml:trace>
  <inkml:trace contextRef="#ctx0" brushRef="#br0" timeOffset="-45741.066">22279 8127 327 0,'0'0'62'16,"0"0"4"-16,0 0 0 0,0 0-2 15,0 0-8-15,0 0-14 0,0 0-4 16,0 0-9-16,-31-110-7 0,29 109-5 16,0 1-4-16,2 0-3 0,0 4-4 15,0 7-5-15,0 4 2 0,2 4 0 16,5 8-2-16,-1 2 3 0,2 8 0 16,0 5 0-16,7 1-2 0,-3 2 0 15,5-1 1-15,-1-1-3 0,1-4 1 0,-1-4-1 16,-3-1-5-16,1-5-11 15,-3-5-8-15,-3-3-14 0,0-6-13 0,-2-3-14 16,-6-6-10-16,2-3-29 0,-2-3-121 16</inkml:trace>
  <inkml:trace contextRef="#ctx0" brushRef="#br0" timeOffset="-45475.548">22732 8121 446 0,'0'0'62'0,"0"0"-22"0,0 0 11 15,0 0 16-15,0 0-19 16,0 0-21-16,0 0-2 0,0 0-1 16,0 0-9-16,0-42-7 0,0 59-4 0,-2 5 1 15,2 6 2-15,0 1-1 0,0 5-2 16,0 0-2-16,4 2 0 0,2 1-1 15,7-6 1-15,-5-3-2 0,-2-5-7 16,5-3-9-16,-3-3-9 0,-2-6-20 16,-4-2-28-16,-2-1-33 0,-2-4-47 15,-6-3-230-15</inkml:trace>
  <inkml:trace contextRef="#ctx0" brushRef="#br0" timeOffset="-45147.258">23356 8432 454 0,'0'0'61'0,"0"0"-3"0,0 0 14 16,0 0-3-16,0 0-26 0,0 0-14 15,0 0-8-15,0 0-3 0,5-37-6 16,-5 44-7-16,0 5-1 0,0 3-1 16,0 2 2-16,-9 5-3 0,-5 0 2 15,-1 5-3-15,-5-1-1 0,5 1-3 0,-5-3-12 16,9 0-11-16,-5-2-13 0,5-2-17 15,7-2-28-15,0-4-14 16,-2 0-62-16</inkml:trace>
  <inkml:trace contextRef="#ctx0" brushRef="#br0" timeOffset="-44772.204">24026 8022 371 0,'0'0'64'0,"0"0"-2"0,0 0 7 15,0 0-4-15,0 0-14 0,0 0-14 16,0 0-6-16,0 0-2 0,0 0-6 16,-4-65-8-16,4 68-4 0,0 7-7 15,0 8 0-15,0 5 1 0,-2 6 1 16,-2 5-4-16,-2 3 0 0,1 2-1 16,1 3 1-16,4-5-2 0,0 2-10 15,4-8-7-15,3-2-10 0,1-4-9 16,-6-6-11-16,4-5-23 0,-6-5-16 15,0-5-48-15,-4-2-171 0</inkml:trace>
  <inkml:trace contextRef="#ctx0" brushRef="#br0" timeOffset="-44584.799">23782 8142 470 0,'0'0'69'16,"0"0"-26"-16,0 0 14 0,0 0 5 15,0 0-24-15,0 0-22 0,0 0-5 16,0 0-4-16,0 0-7 0,2-35 0 16,0 42-2-16,0 0-6 0,0 3-4 15,1-1-13-15,5 0-16 0,4 0-15 16,-1 0-19-16,1-1-38 0,2-3-140 16</inkml:trace>
  <inkml:trace contextRef="#ctx0" brushRef="#br0" timeOffset="-44366.045">24297 8127 518 0,'0'0'62'16,"0"0"-11"-16,0 0 15 0,0 0-12 15,0 0-26-15,0 0-14 0,0 0-4 16,0 0-4-16,0 0 0 0,-43-64-6 15,38 64 0-15,1 0 0 0,2 0-11 16,0 4-11-16,2 0-14 0,0 4-16 16,0-1-11-16,4-1-12 0,2-2-22 15,-3 1-88-15</inkml:trace>
  <inkml:trace contextRef="#ctx0" brushRef="#br0" timeOffset="-43428.228">24584 8001 412 0,'0'0'76'0,"0"0"-55"0,0 0 5 0,0 0 26 16,0 0-16-16,0 0-25 0,0 0-6 16,0 0 8-16,0 0 1 0,-47-52-3 15,41 55-6-15,1 2-3 0,1 4 1 16,0 1-2-16,4 5 1 0,0-2-2 15,0 3 1-15,2 0-1 0,6 2 0 16,7-4 0-16,-5 3 0 0,11-4 0 16,-7-1 2-16,13-2-2 0,-2 0 3 15,-2-4-1-15,4-3-1 0,0-2 2 16,2-1-2-16,-5-4 1 0,1-5 2 16,-4-3-2-16,-1 1 0 0,-7-1 0 15,-5-3 2-15,0-1 0 0,-6-2 4 0,-2-3 2 16,-2-4-5-16,-8-6-1 0,2 3-2 15,-7-1-1-15,-1 1 0 0,-5 8-1 16,5 2 1-16,-9 6-2 0,8 3 0 16,-6 7 1-16,-1 2-2 0,1 2 1 15,-2 9 1-15,-2 3 0 0,-4 4 0 16,11-2-1-16,3 2 1 0,-2-1 0 16,9 0 0-16,2 2 0 0,4-1-1 15,0 3 2-15,-1 1-1 0,5 1 1 16,0-2 1-16,11 4-1 0,-3-3 1 15,-2 1 0-15,13-3 3 0,-7 3 1 16,13-1 2-16,-2-5-1 0,2 2 2 16,6-4-5-16,2-4 0 0,0-2-1 15,0-4-1-15,0-4 0 0,-4-1-1 0,2-4 1 16,-2-4-2-16,-4-3 0 0,-9-3 0 16,7-1 0-16,-13-5 1 0,5 1-1 15,-5-7 0-15,-4-6 1 0,5-3-1 16,-1-8 0-16,0-2 0 0,-6-3 0 15,3 1-1-15,1 2 2 0,-6 5 0 16,0 12 1-16,-2 4 1 0,-2 7 1 16,-2 4 3-16,-7 2 2 0,5 4-2 15,2 4-3-15,-4 2-2 0,-3 1 0 16,3 0-1-16,2 5-1 0,-2 6 0 16,-3 0-1-16,3 6 0 0,6 0 1 0,0 6 0 15,-2 2 1-15,2 3 0 16,2 3-1-16,0 0 4 0,2 4-3 15,4 0 2-15,-4-1-2 0,6 1 0 16,3-1-1-16,1-1 3 0,-6-1-3 16,7-2 1-16,-1-4-1 0,-6-3 0 15,9-3 0-15,-5-7 0 0,-4-1 0 0,5-7 0 16,1-2 0-16,-4-2 1 0,-1-1 0 16,7-2-1-16,-2-5 2 0,-5-5-1 15,3 0-1-15,-6-4 1 0,0-4 0 16,0-7 0-16,-4-5 0 0,0-2 0 15,0-2-1-15,-6 5 1 0,-6 2-1 16,-1 5 0-16,-5 6 1 0,5 1-1 16,-1 8 1-16,-3 2-1 0,5 6-3 15,-5 1-4-15,7 3-6 0,-6 6-7 16,3 5 1-16,1 5-14 0,-3 0-6 16,9 1-15-16,2-1-12 0,0-3-8 15,4 1-15-15,0-4-74 0</inkml:trace>
  <inkml:trace contextRef="#ctx0" brushRef="#br0" timeOffset="-43131.387">25204 7997 326 0,'0'0'49'15,"0"0"13"-15,0 0-13 0,0 0 4 16,0 0-14-16,0 0-12 0,0 0 1 15,5-107 1-15,-8 99 2 0,1 7-2 16,2 1-6-16,0-2-1 0,0 2 0 0,2 3-4 16,5 5-9-16,-1 1 2 0,10 1 3 15,-1 5 0-15,8 4-4 16,1 1-2-16,-3 5-3 0,8 1-3 16,-2 2 0-16,-4-3-1 0,-5 1-1 15,1-6-1-15,-7-3-13 0,-8-4-7 16,3-4-8-16,-3 0-11 0,-4-3-9 15,0-5-15-15,0-1-15 0,-9 0-9 0,3-6-40 16,4-1-73-16</inkml:trace>
  <inkml:trace contextRef="#ctx0" brushRef="#br0" timeOffset="-42897.096">25407 7912 292 0,'0'0'93'0,"0"0"-9"15,0 0-18-15,0 0 10 0,0 0-8 16,0 0-16-16,0 0-10 0,0 0-3 15,0 0-8-15,6-107-7 0,-6 107-5 16,0 6-8-16,-4 7-6 0,-2 3-1 0,-2 5 4 16,-3 3-1-16,3 6-1 0,-6 4 0 15,-1 5-3-15,-4-1-1 0,3 1-1 16,-5 0 0-16,9-3-1 0,-3-2 0 16,3-5-6-16,6-4-11 0,0-4-4 15,-1-8-3-15,3 1-13 16,0-5-13-16,0-3-13 0,2-3-28 0,-2-3-26 15,2-4-96-15</inkml:trace>
  <inkml:trace contextRef="#ctx0" brushRef="#br0" timeOffset="-40834.557">20880 9500 238 0,'0'0'66'16,"0"0"-26"-16,0 0-4 0,0 0 13 15,0 0-2-15,0 0-11 0,0 0-2 0,-10-90-3 16,-1 77-1-16,3 2-5 0,0-1-7 16,-3 2-1-16,-3-2-2 0,4 2-1 15,-1 1-2-15,-5 0-4 0,3 2-5 16,-5 0 0-16,1 2-2 15,-3 4 2-15,-5 1-3 0,4 0 0 0,-6 6 0 16,2 5 0-16,3 1 0 0,1 2-2 16,2 3 2-16,5 2-4 0,-3 1-1 15,11 5 0-15,0-2-3 0,2 2 2 16,4 0 1-16,0-1 4 0,8-2 0 16,0-2-1-16,9-4 2 0,-5 0-1 15,9-3 1-15,-7-2 0 0,9-4 0 0,2-2 0 16,-4-5 7-16,6 0-1 0,4-6 2 15,-3-6 1-15,1-3-3 16,5-4 1-16,-6-2-3 0,-7-3 2 16,2 0-2-16,-9 1 0 0,-3 0 2 0,-9-1 0 15,-2-2 1-15,-2-5-3 0,-7 2-1 16,1 1 2-16,4 3-3 0,-2 9-2 16,2 6 2-16,4 5 0 0,0 4 0 15,0 4-2-15,0 7 0 0,0 8-1 16,0 8 1-16,0 2 0 0,4 4 1 15,2 2-1-15,-2-2 0 0,4 0-1 16,3-4-2-16,-1-5 1 0,2-1 2 16,3-5 0-16,1-3 0 0,5-2 1 15,2-4-1-15,-5-3 0 0,7-5 1 16,0 0-1-16,-2-9 1 0,0-4 0 16,1-4 0-16,-1-4 0 0,-4-4 3 15,-1 0 0-15,-5-3-1 0,-3-1 4 16,-2-6 2-16,-6-6-2 0,-2-5 0 0,-2-3-4 15,-6-2-2-15,-2 1 0 0,1 10-1 16,-7 9 0-16,4 11-1 0,-1 5 1 16,-1 10 0-16,3 5 2 0,-1 5-2 15,2 13 0-15,1 7-1 0,5 7 0 16,-2 4 1-16,6 4 1 0,0-2-1 16,4 2 2-16,2-2-1 0,3-2 0 15,5 1 1-15,1-3 0 0,-1-4 0 16,5 1-1-16,-5-3 1 0,1-3-1 15,-3-3-1-15,2-5 1 0,-7-1 0 16,-1-5-1-16,-4-4 0 0,0-3 0 16,-2-4 0-16,0 0 0 0,0 0 1 0,-2-7 1 15,-2-3 0-15,-2-5-1 0,-9-4 0 16,-1-5-1-16,-5-5 1 16,2-3-1-16,-8-4 0 0,1 2-2 15,1 2-2-15,6 7 3 0,0 9 0 16,7 5 1-16,0 8-4 0,3 3 2 0,1 8 0 15,0 5-3-15,0 2-2 0,1 2 1 16,5 8 3-16,2 2-1 0,0 6 3 16,2-2 1-16,11 0 0 0,-5-6-1 15,2-4 1-15,9-3 0 0,-5-3 1 16,7-2-1-16,0-5 0 0,4-1 1 16,4-4 0-16,0-5 1 0,4-7-2 15,2-2 4-15,0-7-1 0,-2-1-1 0,0-3 1 16,-4-1-1-16,0-2-1 15,-2-7 1-15,-9 1-1 0,3-6 0 16,-11-2 1-16,-3-1 1 0,-3-5 1 0,-4 4-2 16,0 4-2-16,-9 5 0 0,-3 7 1 15,0 8-1-15,1 1 3 0,1 4 0 16,4 4 0-16,-2 4-1 0,1 4-1 16,3 1-1-16,0 10 0 0,0 1 1 15,2 4-2-15,0 4 2 0,2 2-1 16,0 1 2-16,6 5 1 0,4 3 3 15,5 1 1-15,-3 2-2 0,1-1-2 16,1 1 1-16,-2 0-2 0,3-2-2 16,-7-3 0-16,0-1 0 0,1-1 0 15,1-11 0-15,-4-2 1 0,0-4 0 16,-3-2-2-16,1-5 2 0,-2-2 0 16,0-1 0-16,-2 0-1 0,0-4 2 15,0-5 0-15,0-3-1 0,-4-1 1 16,-3-3-2-16,-1-7 0 0,-4-1 0 0,-1-7 0 15,1-2 1-15,-7 0-1 0,1 1 0 16,-1 6-2-16,5 7 1 0,-3 7 0 16,7 4-3-16,-7 6 0 0,7 4 3 15,0 6-3-15,-5 5-3 0,5 5 0 16,4 2 2-16,-5 0 2 0,5 0 2 16,4-3 1-16,2 1-2 0,0 0 0 15,0-1 2-15,4-3-1 0,2 1 1 16,3-1 0-16,-3-4 0 0,2 3-1 15,7-1 0-15,-1-3 0 0,7 3 1 16,-3-7 0-16,11 1 0 0,-4-3-2 16,6-3-1-16,-10 0-8 0,-1 0-6 15,-1-3-13-15,-11 0-16 0,-4-1-27 16,-4 1-29-16,-4-6-68 0</inkml:trace>
  <inkml:trace contextRef="#ctx0" brushRef="#br0" timeOffset="-40209.667">22339 9274 320 0,'0'0'57'15,"0"0"-1"-15,0 0-7 0,0 0 6 0,-6-60-10 16,6 54-4-16,0 1 0 0,0 2-4 16,0 0-5-16,0 3-6 0,0 0-5 15,0 3-5-15,2 5-8 0,-2 9 3 16,0 3-1-16,2 5 0 0,0 4-4 15,-2 6-2-15,0 2 0 0,0 4-3 16,0-4 2-16,-2 0-3 0,2 0-2 16,0-4-5-16,2-4-6 0,0-4-6 15,5-5-8-15,-1-6-4 0,0-1-9 16,-2-8-22-16,0-3-18 0,3-4-30 16,-3-6-107-16</inkml:trace>
  <inkml:trace contextRef="#ctx0" brushRef="#br0" timeOffset="-39709.773">22738 9154 540 0,'0'0'38'16,"0"0"2"-16,0 0 6 0,0 0 10 16,0 0-23-16,0 0-18 0,0 0-2 15,0 0 2-15,0 0-5 0,56 21-3 16,-60-5-5-16,-10 4 0 0,1 1-2 15,-1-4 2-15,-7 1-2 0,-2-3-5 16,7-4-4-16,-7 0-1 0,2-4-5 16,3 0-1-16,-3-4 2 0,2-3 0 15,-1 0-2-15,5 0 3 0,-1-6 1 16,5-1 4-16,-3-3 2 0,6 0 3 16,6-2 3-16,-3-3 0 0,5 0 0 15,0-2 3-15,7-1 9 0,1 2 3 16,4 2-5-16,1-1 0 0,5 3-1 0,1 5 2 15,8 1-3-15,2 3 3 0,2 3-3 16,0 1 1-16,0 9 1 0,-8 2-4 16,-3 5 0-16,-3 2-4 0,-11 6 1 15,-6 1-3-15,-6 5 2 0,-11 0-1 16,-10 2-1-16,0-2-7 0,1 1-1 16,-1-4-3-16,2-3 0 0,4-3 2 15,7-4 2-15,5-4 5 0,-1-4 0 16,4-2 1-16,4-4 1 0,0-1-1 15,2 0 1-15,0-3 0 0,2 1 0 16,6 1 0-16,7-2 0 0,-1 0 2 16,9 0 0-16,2-3-2 0,-3-2 0 15,1 2-3-15,4-1-25 0,-2 1-31 0,-7-1-35 16,5-1-36-16,-8 1-171 0</inkml:trace>
  <inkml:trace contextRef="#ctx0" brushRef="#br0" timeOffset="-39334.891">23319 9065 294 0,'0'0'34'0,"0"0"10"16,0 0 15-16,0 0-4 0,0 0-16 15,0 0-5-15,0 0 3 0,0 0-1 16,-101-87-5-16,97 83-1 0,-5-2 3 16,5 3-8-16,-2 1-1 0,4-1-5 0,-2 3-6 15,-2 0-3-15,-5 3-2 0,1 3-6 16,0 8-2-16,-7 5 1 0,7 1 0 16,-9 8 0-16,5 3-1 15,1 3 0-15,-1 2 0 0,8 1 1 0,-3 3-1 16,5 0 0-16,4 0 1 0,0 1-1 15,2-1 0-15,9-3-4 0,-5 0-1 16,8-4-6-16,-1-1-1 0,1-4-9 16,5-6-7-16,-7-2-16 0,9-7-20 15,0-3-15-15,-1-7-17 0,5-3-70 16</inkml:trace>
  <inkml:trace contextRef="#ctx0" brushRef="#br0" timeOffset="-39100.583">23511 9122 532 0,'0'0'53'0,"0"0"6"16,0 0 9-16,0 0-7 0,0 0-24 16,0 0-22-16,0 0-2 0,0 0-6 15,2-21-2-15,-12 46-1 0,0 6-2 16,2 7 2-16,-9 3-3 0,9 2 2 15,-3-1-3-15,1 1-1 0,8-7-7 16,-2-4-7-16,4-2-3 0,0-7-11 16,2-5-11-16,2-5-16 0,0-4-13 15,-2-6-19-15,-2-3-69 0,0-3-222 16</inkml:trace>
  <inkml:trace contextRef="#ctx0" brushRef="#br0" timeOffset="-38913.091">23311 9212 546 0,'0'0'59'0,"0"0"-11"0,0 0 9 16,0 0-12-16,0 0-18 0,0 0-15 15,0 0-4-15,0 0-4 0,0 0-4 16,2-29-7-16,-2 37-22 0,0 1-11 16,2 2-8-16,6 0-10 0,3-1-12 15,5 0-35-15,-5-1-107 0</inkml:trace>
  <inkml:trace contextRef="#ctx0" brushRef="#br0" timeOffset="-38678.853">23652 9251 354 0,'0'0'32'0,"0"0"6"16,0 0 14-16,0 0-11 0,0 0-21 15,0 0-11-15,0 0-3 0,0 0 0 0,0 0-2 16,-23-22 1-16,17 22-2 0,0 0 0 16,2 4-1-16,0-1 1 0,-1 0-3 15,5 1 0-15,0 1 0 0,5-2-1 16,3 4 1-16,-2-2-6 0,0 0-4 16,3 1-22-16,1 0-32 0,-6-1-90 15</inkml:trace>
  <inkml:trace contextRef="#ctx0" brushRef="#br0" timeOffset="-38053.676">23960 9198 67 0,'0'0'268'16,"0"0"-226"-16,0 0 0 0,0 0 10 15,0 0-18-15,0 0-11 0,0 0-5 16,0 0-1-16,-103-12-1 0,90 14-1 15,-3 1-1-15,7 0 5 0,1 1-4 0,-2 1-2 16,4 0 1-16,1 1-8 0,1 2 0 16,2-1-4-16,-2 0-1 0,2 2-1 15,2 0 1-15,0 1 0 0,2 2-1 16,6 0 0-16,-1-2 1 0,7-1-1 16,1 1 0-16,7-6-1 0,-3-1 1 15,10-2 0-15,0-1 2 0,4-4-2 16,0-4 1-16,0-3 0 0,-4 1-1 15,-6 0 3-15,-7-1-2 0,1 0 1 16,-9-1 4-16,-4 0 4 0,-4-2 0 16,0-4 4-16,-4-4-5 0,-6-3-2 15,-7 3-3-15,7-3 3 0,-11 5-4 0,7 6 0 16,-7 3 0-16,-2 3-2 16,9 7 0-16,-9 1-1 0,9 3 0 15,-7 5 0-15,4 4 0 0,-3 2 0 16,7 0 0-16,-5 5 0 0,7-2 0 15,-3 1 0-15,6 2 1 0,3-1-2 0,3 4 1 16,2-1-1-16,0 4 1 0,2-3 0 16,1 1 1-16,9 0-1 15,5-1 2-15,-5 1-2 0,11-1 0 0,-3-1 0 16,1-3 0-16,6-3-6 0,4-4-9 16,-4-5-7-16,-2-2-17 0,-5-5-17 15,5-3-12-15,-8-5-34 0,1-2-105 16</inkml:trace>
  <inkml:trace contextRef="#ctx0" brushRef="#br0" timeOffset="-37662.979">24214 8935 341 0,'0'0'176'16,"0"0"-122"-16,0 0-3 0,0 0 18 15,0 0-20-15,0 0-32 16,0 0-8-16,0 0 0 0,-6-3 8 0,6 28-5 15,-2 7-1-15,0 2-1 0,-4 6-3 16,2 1-2-16,-1 1 0 0,3-3-2 16,2-2-1-16,0-2-1 0,0-2 0 15,5-2 0-15,3-5 0 0,0-1-1 16,2-4 0-16,-5-2 0 0,5-5-6 16,2-2 2-16,-3-3-2 0,7-2 0 15,-1-2 2-15,3-4 2 0,-1-1-2 16,7-3 2-16,-5-4 0 0,2-2-1 0,-3-1 2 15,-3-2 0-15,-7-3 1 0,2 1 0 16,-3-4 2-16,-5-5-2 16,-2-2 2-16,-4-3-2 0,-11-3 4 15,7 5-3-15,-11 1 0 0,1 8-1 0,-9 5-1 16,0 8-2-16,6 4-7 0,-4 0-6 16,-1 10-7-16,5 2-12 0,4 7-11 15,-3-1-9-15,7 2-8 0,-3 2-19 16,3-5-82-16</inkml:trace>
  <inkml:trace contextRef="#ctx0" brushRef="#br0" timeOffset="-37131.872">24493 9267 60 0,'0'0'431'0,"0"0"-383"0,0 0-6 15,0 0 12-15,0 0-5 0,0 0-22 16,0 0-7-16,0 0-2 0,54-64 3 16,-54 67-11-16,-2 6-6 0,-2 5 1 15,0 3 1-15,-2 2 2 0,3 5-1 16,1 2-1-16,2-1-2 0,2 4-3 16,1-1 1-16,7 1 0 0,-4-2-2 15,-2-4 0-15,2-3 0 0,1-5 0 16,3-1 0-16,-6-7 0 0,2-3 1 15,-6-2-1-15,2-2-3 0,0 0 1 16,0 0 0-16,-2-3 0 0,0-1 2 16,0-2 0-16,0-3 0 0,0-6 1 15,-2 2-1-15,-2-9 0 0,2-4 0 0,-4-4 0 16,-6-8 2-16,1-1-1 16,5-6-1-16,-10-1-2 0,3 1 2 15,3 2-1-15,-7 7 0 0,11 5 1 16,-2 6 0-16,0 5-3 0,-1 3 1 15,7 6 0-15,0 0 0 0,2 5 1 0,2 3-1 16,11 2 0-16,-1 1 0 0,0 0 0 16,9 4 0-16,2 4 2 0,-5-2 0 15,7 6 1-15,-6 1-1 0,-3 1 1 16,-3 3 4-16,-1 0-3 0,-6 3 0 16,-6 2 0-16,0 1-1 0,-8 3-1 15,-11-1 0-15,5 3 0 0,-9-5-10 16,7-1-7-16,-1-2-8 0,-3-3-6 15,7-3-10-15,-1 0-9 0,-1-6-19 16,9-2-20-16,-2-5-79 0</inkml:trace>
  <inkml:trace contextRef="#ctx0" brushRef="#br0" timeOffset="-36819.328">24754 8918 396 0,'0'0'49'0,"0"0"-8"15,0 0-6-15,0 0 6 0,0 0-11 16,0 0-11-16,0 0 2 0,0 0 0 16,-73-43 0-16,71 43 0 0,2 0 3 15,0 3-7-15,0 2-2 0,4 4 5 16,-1 0-1-16,7 4-2 0,4 8-3 0,-3 1-2 15,7 7-2-15,-3 4-4 0,3 7 0 16,-3 2-5-16,-3 0 2 16,-3 0-1-16,-5-2-2 0,-4-4 0 15,0-4-6-15,-11-1-9 0,-1-3-10 0,6-3-17 16,-7-1-27-16,-1-4-34 0,6-4-28 16,-3-6-159-16</inkml:trace>
  <inkml:trace contextRef="#ctx0" brushRef="#br0" timeOffset="-36444.365">25085 9441 460 0,'0'0'101'0,"0"0"-40"16,0 0-12-16,0 0 8 0,0 0-16 16,0 0-18-16,0 0-9 0,0 0 1 15,0 0 1-15,62-45-6 0,-62 45-3 16,0 4-5-16,0 3 0 0,0 4 0 15,-7 2-1-15,-1 2 1 0,-4 4-1 16,5-2-1-16,-3 2 0 0,-4 2-1 16,5-2-4-16,-1 2-8 0,-2-2-3 15,1-4-15-15,5 0-8 0,-4-6-24 0,-5 0-32 16,7-6-47-16,-2-2-294 0</inkml:trace>
  <inkml:trace contextRef="#ctx0" brushRef="#br0" timeOffset="-36007.015">25401 8946 270 0,'0'0'134'16,"0"0"-59"-16,0 0-17 0,0 0 4 16,0 0-3-16,0 0-10 0,0 0-14 15,0 0-3-15,14-62-4 0,-12 62-7 16,-2 2-10-16,4 7-5 0,-1 3-2 16,1 5-1-16,-2 8 1 0,-2 0-1 15,0 9-2-15,0 3 2 0,-6 3-3 16,1-1 0-16,3-2-4 0,2-1-14 0,0-4-11 15,0-7-6-15,0 0-17 0,4-8-21 16,-4-3-26-16,0-3-62 16</inkml:trace>
  <inkml:trace contextRef="#ctx0" brushRef="#br0" timeOffset="-35803.938">25235 9103 213 0,'0'0'342'16,"0"0"-282"-16,0 0-9 0,0 0 9 16,0 0-17-16,0 0-20 0,0 0-16 15,0 0-2-15,0 0-4 0,15-35-1 16,-15 39-19-16,2 3-8 0,2 2-15 16,2-1-21-16,5 2-13 0,-3-1-19 15,6-3-66-15,-1-3-161 0</inkml:trace>
  <inkml:trace contextRef="#ctx0" brushRef="#br0" timeOffset="-35632.101">25601 9112 490 0,'0'0'67'15,"0"0"-24"-15,0 0-7 0,0 0 9 16,0 0-16-16,0 0-21 0,0 0-8 15,0 0-7-15,0 0-34 0,-12-22-35 16,2 28-23-16,3-3-82 0</inkml:trace>
  <inkml:trace contextRef="#ctx0" brushRef="#br0" timeOffset="-34662.753">25802 9030 297 0,'0'0'100'16,"0"0"-38"-16,0 0-17 0,0 0 13 16,0 0-20-16,0 0-14 0,0 0-10 15,0 0-4-15,0 0 0 0,-87-42-3 16,79 42 0-16,-3 2-3 0,-3 4 0 15,10 1 1-15,-2 1 0 0,1 0-1 16,3 0-4-16,2 2 0 0,0 1 0 16,5 0 1-16,1-1-1 0,-2 5 1 0,10-3 0 15,3-2 0-15,1 0 0 0,1-2 5 16,10 0 4-16,2-5-3 0,-4-2-2 16,0-1 0-16,-2 0-3 0,-3-4 2 15,5-4 0-15,-6 0-1 0,-5-2-1 16,-3 0 5-16,-1 1-1 0,-8-6 6 15,-4 2-2-15,0-4 2 0,-2-6-6 16,-6 0-2-16,-6-8-3 0,5 4 1 16,-11 0-1-16,5 5-1 0,-6 5 1 15,7 3-1-15,-5 3 0 0,5 8 0 16,-7 0-1-16,9 3 1 0,-7 0-5 16,7 6 3-16,-9 3-2 0,13-1 2 15,-5 3 1-15,1 3 1 0,8 1-2 16,-2 2 2-16,2 2 0 0,2 4 0 15,2 4 0-15,0 0 2 0,2 3-1 0,6-2 2 16,-2 1-2-16,9-3 1 0,-1 0-2 16,5-4 2-16,-3 0-1 15,7-5-1-15,0-2 1 0,-3-5 0 16,9-4-1-16,-4-6 3 0,0 0-3 16,-2-2-2-16,3-6 1 0,-5-4 1 0,-2-3 0 15,3-1 0-15,-11-4 0 0,5-2 0 16,-5-2-1-16,-5-6 0 0,4-2 2 15,-2-5-1-15,-1-4 1 0,-3-5 0 16,-2 1-1-16,2 0 2 0,-4 2 1 16,0 9-2-16,0 7 3 0,-2 6-1 15,0 7 2-15,-2 6 1 0,2 2-2 16,-2 3-1-16,-5 3 1 0,1 6-4 16,0 4 0-16,4 8 0 0,-5 5 0 15,5 5 5-15,4 3-2 0,0 3 3 16,0 2 0-16,0 1-1 0,4 3-3 15,-2-1 0-15,3 1-1 0,-3-3 0 0,0-1 2 16,0-1-3-16,2-1 1 0,2-6-1 16,6-1 0-16,-3-5-2 0,-3-3-2 15,6-6 2-15,-1-5-1 0,-3-2 1 16,4-5 2-16,-1-1 0 0,-1-1 1 16,4-5-1-16,-3-2 1 0,-5-2 0 15,-2-5-1-15,2 1 1 0,-2-5 1 16,-1-5-1-16,-3-6 0 0,0-2-1 15,0-2 0-15,-9 0 0 0,3 6 0 16,-2 1 0-16,-5 9 1 0,-1 3-1 16,2 2-1-16,-7 7 0 0,4 1 0 15,-5 5-6-15,5 2-6 0,-3 4-1 16,5 8-3-16,-3-3-2 0,10 4-3 16,-1 1-4-16,-1-1-8 0,6 2-12 0,-2 0-10 15,4-3-7-15,4 2-28 16,2-4-85-16</inkml:trace>
  <inkml:trace contextRef="#ctx0" brushRef="#br0" timeOffset="-34272.194">26308 9008 322 0,'0'0'57'16,"0"0"-14"-16,0 0 2 0,0 0-8 15,0 0-12-15,0 0 1 0,0 0 6 16,23-85 4-16,-23 69-2 0,0 2 2 16,0-1-2-16,-2 5-2 0,2 3-2 15,-2 2-2-15,2 2-5 0,0 3-3 16,0-3-6-16,0 3-3 0,0 0-5 0,0 0-5 16,0 3 0-16,4 0 0 0,2 2-1 15,-2 1 0-15,9 2 1 0,-1 1 1 16,-2 2 0-16,13 1 1 0,-8 1 1 15,7 5 0-15,-3-2-2 0,0-1 0 16,-1 5 0-16,-3-3 0 0,1 2-1 16,-3-2 1-16,-1 1-2 0,5 1 1 15,-9-2 1-15,-2 2-1 0,4-4-1 16,-1 1 0-16,-5-2 1 0,0-2-1 16,-2-2-4-16,2-3-7 0,-4-2-6 15,0-1-4-15,0-2-7 0,0-2-5 16,0 0-12-16,0-2-3 0,0-2-6 15,-6-7-17-15,2-3-22 0,-4 2-70 0</inkml:trace>
  <inkml:trace contextRef="#ctx0" brushRef="#br0" timeOffset="-33912.875">26594 8807 397 0,'0'0'95'15,"0"0"-29"-15,0 0-11 0,0 0 14 16,0 0-8-16,0 0-25 0,0 0-6 16,0 0-2-16,-21-67-5 0,17 67-2 15,0 0-9-15,-3 9-3 0,-5 4-3 0,6 4-1 16,-3 3 3-16,1 3-1 16,-6 5 0-16,8 0 0 0,-7 5-2 15,-1 2-1-15,5 2 0 0,-5-3-2 16,2 0 0-16,3 2-1 0,-3-5 0 15,-1 0 0-15,5-5 0 0,-2-1 0 0,-3-3 0 16,7-2-1-16,2-5 0 0,-2-4-4 16,2-2-3-16,-2-1-1 0,4-5-3 15,2-1 0-15,0-2-1 0,0 0-1 16,0 0-2-16,0-2-3 0,2-4-3 16,-2-2-9-16,6-1-14 0,-6-2-15 15,2-1-24-15,-2-2-5 0,0-6-44 16,0 3-105-16</inkml:trace>
  <inkml:trace contextRef="#ctx0" brushRef="#br0" timeOffset="-14885.578">20851 10823 104 0,'0'0'69'15,"0"0"-20"-15,0 0 7 0,0 0-8 0,0 0-7 16,0 0-6-16,0 0-5 0,0 0-2 15,41 3-2-15,-41-3 0 0,0-3-1 16,-2-2-1-16,-4 1-4 0,4 1-4 16,-4-1-1-16,2 0 1 0,0 0-3 15,-7 0-2-15,3-2-5 0,0 0-1 16,-3 2-1-16,-1 0-2 0,0-1-1 16,-5 1 0-16,0 1-1 0,-1 1 0 15,3 2 0-15,-5 0 4 0,5 6-4 0,-5 2 0 16,7 0 0-16,-5 2 0 15,7 1 0-15,3 2 0 0,-6 2-1 16,5 2 0-16,1 2 1 0,-2 3 1 16,3 0-1-16,3-1 1 0,2 2-1 15,2-3 0-15,2 1-1 0,2-3 1 0,9-1 0 16,-3-2-2-16,5-2 1 0,3-1 1 16,1-2 0-16,2-4 0 0,1 0 0 15,5-6 0-15,-6 0 0 0,4-6 1 16,-1-7 0-16,-5-1 0 0,0-4 1 15,-5-1 0-15,1-1 2 0,-7 0 4 16,-2-1-2-16,-6 0 2 0,0-4-1 16,0 0-1-16,-4-6 3 0,0 2-7 15,0 2 1-15,2 5-2 0,2 8-1 16,-2 3 2-16,2 6-1 0,0 3 1 16,0 2-1-16,0 2-1 0,0 3-3 15,4 9-2-15,0 3 5 0,2 5 0 0,-2 2 0 16,0-2 0-16,7 3 1 0,-5 1-1 15,2-1 0-15,2 3 1 0,5-4-1 16,-3-3 0-16,9-1 1 0,-2-3-1 16,1-3 0-16,5-2 0 15,-4-3 0-15,3-7 0 0,-1-2 0 16,2-1 1-16,-6-8-1 0,3-3 2 0,-3 0-1 16,4-5-1-16,-3-2 2 0,-7-1-1 15,-1-5 0-15,1-4 4 0,-7-7-2 16,-2-4 2-16,0-6 1 0,0-4-2 15,2 3-1-15,-6 4-3 0,2 7 1 16,-2 9-1-16,-2 5 1 0,-4 6 2 16,2 7 2-16,2 0 4 0,0 3-1 15,2 6-1-15,-2 0-1 0,0 6-5 16,-4 6-1-16,1 7-2 0,-3 4 2 0,6 2-1 16,0 4 1-16,2 1-1 15,2 2 1-15,6 3 1 0,-1-2-1 0,1 3 1 16,2-4 0-16,5-1-1 0,-5-4 1 15,9 1-1-15,-7-4 0 0,-2-4-1 16,5-4 1-16,-7-5 2 0,-2-3-2 16,0-4 0-16,-1-4 0 0,-3 0 2 15,-2 0-2-15,0-5 0 0,0-2 3 16,-2-5-3-16,-9-3 1 0,3-4 2 16,-2 0-3-16,-9-7 0 0,3-2 0 15,-5-3 1-15,-4 0-2 0,6 5 0 16,-1 7-4-16,5 7 1 0,-3 5-1 15,9 7 1-15,-3 0-2 0,4 7 5 16,2 6-7-16,-1 2 4 0,5 3-1 16,0-1 3-16,2 1 2 0,0 1-1 15,2 0 0-15,2 1 1 0,3 3 0 16,-1-4 0-16,8 4 0 0,-1-4 0 0,3-1 0 16,-3-2 1-16,3 0-1 0,5-3 1 15,2-4-1-15,3 1 1 0,-3-7-2 16,6-3 1-16,2 0-1 0,-2-9 0 15,0-4 2-15,0-2-1 0,-10-2 0 16,5-1 0-16,-9-2 1 0,-1-1-1 16,-3-3 2-16,-3-6-1 0,0-1-1 15,-4-5 0-15,3-4 2 0,-3-2-2 16,-2 0 0-16,0 8 0 0,0 3 1 16,0 6-1-16,-2 4 0 0,0 5 0 15,0 5 2-15,0 5 6 0,0 0-2 0,0 6-1 16,0-2 0-16,0 2 0 15,0 0-3-15,0 0-2 0,0 5 0 16,0 4-1-16,0 0 1 0,0 5 0 16,6 2 2-16,-4 0-1 0,2 5 0 15,-2 2 1-15,5 2-1 0,-3 1 0 0,4 4 1 16,0 0-2-16,-2 0 2 0,3-1 0 16,-3 0-2-16,8-2 0 0,-5-2 0 15,1-3 1-15,5-1-1 0,-5-3 0 16,-2-3 0-16,9-5 1 0,-11-3-1 15,0-3 0-15,-2-2 0 0,-4-2 0 16,4 0 0-16,-4-5 1 0,0-5 1 16,0-1 0-16,-6-3-1 0,2-2 0 15,-6-6-1-15,-5-1 0 0,3-5 0 16,-5-2 0-16,1 2 0 0,-1 1 0 16,-1 4 0-16,-3 6 0 0,6 5 0 15,-7 4-1-15,11 4-1 0,-7 4 1 0,9 3 0 16,-1 6-1-16,-4 2 0 0,7 4-5 15,3 1 4-15,0 0 2 0,0 2 0 16,2-1 0-16,0 2 1 0,2-1 0 16,0 1-1-16,4 1 1 15,0-1 0-15,4 0 0 0,-1-2 0 16,5-1 0-16,-4-5 0 0,5 2 0 0,3-2 0 16,-3-4 1-16,9 0-1 0,-5-4 1 15,4-1-1-15,-5-2 1 0,1 0-1 16,-5-5 0-16,1 1 0 0,-7-2-14 15,-2 1-18-15,-4-5-17 0,0 3-33 16,-10-4-29-16,-7-1-114 0</inkml:trace>
  <inkml:trace contextRef="#ctx0" brushRef="#br0" timeOffset="-11745.431">22540 10660 212 0,'0'0'75'16,"0"0"-11"-16,0 0-8 0,0 0-5 0,0 0-12 15,0 0-8-15,0 0-6 0,45-74 3 16,-38 68 6-16,-5 1-18 0,0 4 0 16,0-1 4-16,-2 2-2 15,0 0-3-15,0 2-4 0,0 7-6 16,-2 2-3-16,-2 9 0 0,-3 6 0 16,-5 2 3-16,6 5 0 0,0-2 0 0,-1 3-1 15,3 3-1-15,-2-5-2 0,4 2 0 16,2-1 0-16,0-4-1 0,4-1 0 15,2-6-1-15,-2-3-8 0,1-6-6 16,-5-4-9-16,0-2-10 0,0-4-15 16,0-1-5-16,-3-1-18 0,-5-1-60 15,-4-1-135-15</inkml:trace>
  <inkml:trace contextRef="#ctx0" brushRef="#br0" timeOffset="-11542.309">22310 10785 398 0,'0'0'98'0,"0"0"-21"16,0 0-19-16,0 0-12 0,0 0-7 16,0 0-15-16,0 0 0 0,0 0-2 15,0 0-3-15,112-30-7 0,-106 36-4 16,0-2-6-16,-3 3 0 0,1 0-1 16,-2 0-1-16,0 2-14 0,-2-2-18 15,0-1-11-15,0 0-18 0,-2-2-17 16,0-1-15-16,-2-1-52 0,1 1-153 15</inkml:trace>
  <inkml:trace contextRef="#ctx0" brushRef="#br0" timeOffset="-11307.863">22829 10801 382 0,'0'0'108'0,"0"0"-39"15,0 0-9-15,0 0 0 0,0 0-19 0,0 0-14 16,0 0-8-16,0 0-7 0,0 0-4 16,-20-29-4-16,15 29-2 0,5 0-2 15,-2 0 0-15,2 0-8 0,0 0-13 16,0 0-5-16,0 1-11 0,0 1-9 16,7 1-5-16,3-3-8 0,0 0-15 15,-1-3-55-15,3-2-177 0</inkml:trace>
  <inkml:trace contextRef="#ctx0" brushRef="#br0" timeOffset="-10323.195">23141 10722 253 0,'0'0'80'0,"0"0"-22"0,0 0-3 16,0 0-4-16,0 0-14 0,0 0-9 16,0 0-1-16,0 0-2 0,0 0-7 15,-24-65-6-15,19 61-2 0,-3 2 2 16,6 1-3-16,0 1 1 0,0 0-1 16,0 0 1-16,2 0-1 0,0 2-4 15,0 3-4-15,0 3 0 0,0 1-1 16,0 0 0-16,0 5 0 0,6-1 0 0,-2 2 1 15,9 1 0-15,-5 1 0 0,2-3-1 16,11-1 0-16,-5-3-1 0,5-2 1 16,8-6 0-16,-2 0 0 15,0-2 0-15,-2-2 2 0,4-4 0 16,0-7-2-16,-1 2 0 0,-1-4 2 16,-6-3-1-16,-2 2 2 0,-7-5 3 0,0 1-3 15,-5-2 2-15,-5-4-1 0,-2 3 1 16,-4-1 2-16,-5 3-1 0,-3 2-4 15,2 2 1-15,-7 2-2 0,3 5-1 16,-7 0 1-16,6 5-2 0,-5 2 0 16,5 3 1-16,-10 4-1 0,9 6 1 15,-5 5-2-15,1-1 2 0,7 5-1 16,-5-2 1-16,7 0 0 0,3 3 0 16,4-4 0-16,0 5-1 0,4-1 0 15,0 0 1-15,4 2 0 0,4-1-1 16,2 4 2-16,7-1-1 0,-3-1 0 15,9-4 0-15,-4 0 1 0,6-1 0 0,1-4 2 16,3-4-2-16,0-1 1 0,2-4-2 16,2-4 1-16,-2-1 0 0,0-3 0 15,-4-5 0-15,2-3-1 0,-2-2 2 16,4-5-2-16,-4-2 2 0,-6-2-1 16,-1-4-1-16,-1-2 0 0,-9-3 1 15,-6-3 2-15,-2-2-2 0,-2-4 0 16,0 1 1-16,-4-1-1 0,-2 6 1 15,-2 5-1-15,-5 5 1 0,7 6 0 16,0 2 1-16,2 7 4 0,0 3 1 16,-2 3-1-16,6 3-1 0,-5 0-3 15,5 7-3-15,-2 4 0 0,-2 3 0 16,4 2 0-16,0 5 0 0,0 1 0 16,0 1 0-16,0 3 2 0,2 4 1 0,2 1 0 15,7 4-2-15,-3 0 1 0,-2 2 0 16,3 0-2-16,3 0 1 15,0-2-1-15,-1-4 1 0,5-3-1 0,-5-5 1 16,5-4-1-16,-4-4 0 0,-7-3 0 16,3-6 0-16,2 0-1 0,-4-6 1 15,-1 0-1-15,-1-9 2 0,0-3 0 16,6 0-1-16,-6-5 0 0,0-4 1 16,-1-1 1-16,-3-7-2 0,0-1 0 15,-3-5 0-15,-1 2 1 0,-4 1-1 16,-2 5 0-16,4 5 1 0,-11 5-1 15,5 4 0-15,1 5 0 0,-5 2-1 16,5 6-2-16,-7 6-3 0,5 5-9 16,-5 6-5-16,3-1-8 0,3 3 5 15,-1-2 1-15,7 0-7 0,6-1-9 16,0-2-5-16,2 3-6 0,7-3-15 0,3 0-32 16,-4-3-78-16</inkml:trace>
  <inkml:trace contextRef="#ctx0" brushRef="#br0" timeOffset="-9995.162">24061 10574 163 0,'0'0'85'0,"0"0"-14"15,0 0-12-15,0 0 4 0,0 0-6 16,0 0-10-16,-10-35 2 0,10 35-1 16,0-2 0-16,0 2-9 0,2 0-13 15,0 0-5-15,4 0 3 16,7 3-5-16,-3 4-2 0,0 4-4 0,9 0-2 16,-7 6-3-16,9 3-2 0,-6-1-3 15,7 5 0-15,-9-2-2 0,5 0 0 16,-7-2 0-16,3 0-1 0,-4 0-3 15,-5-5-14-15,1 0-7 0,0-3-7 16,0-5-13-16,-6-1-12 0,0-3-19 16,-6 0-17-16,-2-3-47 0,4-3-162 15</inkml:trace>
  <inkml:trace contextRef="#ctx0" brushRef="#br0" timeOffset="-9760.845">24251 10508 305 0,'0'0'162'0,"0"0"-77"16,0 0-19-16,0 0 1 0,0 0-12 0,0 0-21 15,0 0-12-15,0 0-6 0,3-23-1 16,-6 33-1-16,-1 5-5 0,-4 2-1 16,-4 2-2-16,3 4-3 0,-5 1 0 15,-1 2 0-15,3 1-2 0,-4 1-1 16,7 2 0-16,1-1 0 0,-2 0-10 15,3-2-8-15,3-2-9 0,4-4-12 16,0-2-14-16,0-4-24 0,4-2-21 16,-2-3-74-16</inkml:trace>
  <inkml:trace contextRef="#ctx0" brushRef="#br0" timeOffset="-9463.928">24518 10860 290 0,'0'0'97'16,"0"0"-8"-16,0 0-24 0,0 0-4 15,0 0-1-15,0 0-12 0,0 0-8 16,0 0-2-16,0 0-7 0,-27-59-7 15,27 63-9-15,4 3-7 0,-2 2 1 16,3 5 0-16,-5 0-2 0,-5 4-4 16,-1 0 0-16,0 2-2 0,-6 0-1 15,-5-1-5-15,5-3-14 0,-7-2-13 0,7-3-15 16,-5-2-31-16,5 0-44 0,1-3-77 16</inkml:trace>
  <inkml:trace contextRef="#ctx0" brushRef="#br0" timeOffset="-8901.505">25087 10397 287 0,'0'0'115'0,"0"0"-40"16,0 0-12-16,0 0-4 0,0 0-7 15,0 0-6-15,0 0-7 0,0 0-12 16,10-56-5-16,-10 61-9 0,0 6-5 0,0 1 2 16,0 4-1-16,-4 4-2 15,2 3 1-15,-2 3-5 0,2 2 1 0,-1 4-2 16,1 3-2-16,2 0 1 0,0 3 0 16,0-1-1-16,2-3 0 0,3 1-5 15,-1-5-6-15,4-3-10 0,-4-4-12 16,0-5-13-16,0-4-26 0,-4-3-25 15,0-7-59-15</inkml:trace>
  <inkml:trace contextRef="#ctx0" brushRef="#br0" timeOffset="-8698.454">24901 10559 495 0,'0'0'74'0,"0"0"-12"15,0 0 0-15,0 0-15 16,0 0-23-16,0 0-7 0,0 0-5 0,0 0-6 16,0 0-2-16,45 21-4 0,-45-18-1 15,0 1-9-15,0-1-9 0,0-1-9 16,0-1-14-16,0-1-20 0,0 0-10 16,2 0-26-16,0-1-113 0</inkml:trace>
  <inkml:trace contextRef="#ctx0" brushRef="#br0" timeOffset="-8495.059">25252 10597 208 0,'0'0'311'0,"0"0"-238"15,0 0-20-15,0 0-1 0,0 0-15 16,0 0-23-16,0 0-8 0,0 0-4 15,0 0-2-15,-6-16-6 0,6 15-16 16,0 1-16-16,-2 0-15 16,2 0-14-16,2 0-26 0,2 0-79 0</inkml:trace>
  <inkml:trace contextRef="#ctx0" brushRef="#br0" timeOffset="-7963.961">25512 10549 404 0,'0'0'108'0,"0"0"-43"15,0 0-11-15,0 0 0 0,0 0-17 16,0 0-21-16,0 0-5 0,0 0-7 16,0 0-3-16,-39-27-1 0,27 35-2 15,-1 1-1-15,5 1-2 0,0 2 4 16,4-3 0-16,0 1 0 0,4 0 0 15,0 0 0-15,8 1 1 0,4-1-1 16,-1-2 1-16,9 0 1 0,1-4-1 16,0 2 2-16,7-3 0 0,-5-1-2 15,-2-2 1-15,2 0 1 0,-3-2-1 16,-7-4 1-16,3-1-2 0,-7-4 3 0,-3 2 0 16,-4-4 1-16,-2-1 1 15,0-1 4-15,0-2-5 0,0-5 2 16,-2 1 0-16,-7-3 0 0,1 3-2 15,-6-1-2-15,3 3 1 0,-3 4-2 16,4 1-1-16,-5 2 2 0,3 4-2 0,5 3 0 16,-3 2 0-16,-2 3 0 0,3 0 0 15,-5 7-2-15,0 2-1 0,7 3 3 16,-5-1 0-16,2 3-1 0,1 1 1 16,5 0 0-16,0 6-1 0,-2 1 1 15,4 4-1-15,0 2 1 0,2 0-1 16,0 3 1-16,4-2 0 0,4 2 0 15,-2-3 0-15,5-4 0 0,5 0-1 16,-3-5-1-16,9-3-5 0,-3-2-6 16,0-3-10-16,3-4-6 0,-7-4-15 15,10-3-12-15,-7-2-23 0,1-6-36 0,-5-1-122 16</inkml:trace>
  <inkml:trace contextRef="#ctx0" brushRef="#br0" timeOffset="-7510.789">26013 10437 452 0,'0'0'79'16,"0"0"-16"-16,0 0-5 0,0 0-3 15,0 0-21-15,0 0-9 0,0 0-9 16,0 0-1-16,-62-45-9 0,51 45-4 16,-1 5-1-16,-5 1-1 0,5 3 1 15,-7 4-1-15,9-1 0 0,-7 2 0 16,7 3-2-16,0 0 0 0,-3 0 0 15,7 3 2-15,2 1-2 0,4 3 0 16,0-2 2-16,0-1-1 0,2 0 1 0,0-3 0 16,4-1 0-16,3-3-3 0,-5-1-2 15,2-2-4-15,-2-2 0 16,0-5-2-16,7 1 1 0,-5-5 1 0,0 0 4 16,0 0 4-16,-4-9 1 0,0 0 1 15,2-2 1-15,3-3 0 0,-3-3 6 16,0-5 2-16,0-4 4 15,0-7-2-15,0 1 0 0,3 0-1 0,1 0-2 16,-2 12 3-16,-4 6-3 0,0 5-1 16,0 7 1-16,-2 2-4 0,0 3-5 15,0 5 0-15,2 8-3 0,-2 2 3 16,2-1 0-16,0 5 3 0,0 0-3 16,9 3 0-16,-5 3 1 0,2-1-1 15,-4 3 1-15,5-6-1 0,3 1 0 16,-2-4-1-16,-3 0-8 0,5-4-10 15,-2-2-7-15,-5-4-13 0,1-2-14 16,4-6-24-16,-4-3-7 0,-2-1-30 0,1-5-87 16</inkml:trace>
  <inkml:trace contextRef="#ctx0" brushRef="#br0" timeOffset="-7260.848">26040 10440 441 0,'0'0'95'15,"0"0"-26"-15,0 0-11 0,0 0-4 16,0 0-24-16,0 0-10 0,0 0 1 16,0 0-1-16,33 5-3 0,-25 11-3 15,10 2-4-15,-3 1 0 0,10 8-3 16,-7 0-2-16,-1 4-2 0,-1-4 0 0,-3 0-1 16,-7-2-2-16,6-5 1 0,-5 1-1 15,-1-5-3-15,-2-5-7 16,0 0-5-16,-2-2-3 0,-2-5-6 15,4-1-12-15,-4-3-9 0,0-2-15 16,-4-3-4-16,0-7-30 0,0 3-80 0</inkml:trace>
  <inkml:trace contextRef="#ctx0" brushRef="#br0" timeOffset="-6932.617">26215 10369 488 0,'0'0'83'0,"0"0"-10"0,0 0-7 16,0 0-7-16,0 0-17 0,0 0-21 16,0 0-2-16,0 0-7 0,0 0-1 15,-10 14 2-15,6 3-4 0,-2 3 0 0,-5 2 1 16,3 3-1-16,2-1-3 0,-5 4 0 16,-3-1-2-16,8 3 0 0,-7 0-3 15,1-4 0-15,4 1 0 0,1-4 0 16,-1-1 1-16,0-1-2 0,2-4 0 15,4-1-1-15,2-2-1 0,0-3-2 16,-2 1-1-16,2-6-2 0,0 0-4 16,0-3-3-16,0-2-1 0,0-1-4 15,0 0-6-15,0 0-4 0,2-3-3 16,-2-1-2-16,0-4-14 0,0-1-23 16,0 0-12-16,0-5-21 0,-2 3-62 15</inkml:trace>
  <inkml:trace contextRef="#ctx0" brushRef="#br0" timeOffset="-1151.018">20750 11955 141 0,'0'0'160'15,"0"0"-91"-15,-13-22-10 0,13 15-14 16,-4 0-7-16,2-2-4 0,-2 0 1 15,2-1 1-15,2 1-20 16,0 0 0-16,0 1 0 0,2 2-1 0,2-4 2 16,0 5 1-16,-2-2-4 0,-2 4-2 15,4 3-3-15,-1-3 1 0,1 3-7 16,2 3 0-16,6 6-2 0,-1 3-1 16,1 5 1-16,7 8-1 0,-7 3 1 15,7 5-1-15,-7 7 0 0,-4 2 1 16,3 3 0-16,-11 0-2 0,0-3-1 15,0-5-3-15,0-3 1 0,0-6-2 16,0-5 1-16,-2-6-2 0,2 0 0 0,0-8 1 16,0-1 2-16,0-4 1 15,-2-3 1-15,2-1 2 0,-7-2 0 0,7-6 3 16,-4-3-1-16,2-6 4 0,2-3-1 16,-4-2 2-16,2-5-2 0,-2-4-1 15,0-3 0-15,0-3 0 0,-1-1 3 16,5 0-5-16,0 2-2 0,0 5 0 15,7 6 0-15,-1 5 0 0,0 5 0 16,4 0 0-16,1 8 2 0,1 2-2 16,-2 4 2-16,7 1-2 0,-3 9 0 15,3 2 1-15,-1 6-1 0,3 2 1 16,-7 5 0-16,3 3 1 0,-5 3-2 16,1 2 1-16,-1 0-1 0,-6 0 1 15,2 0-1-15,-2-1-2 0,1-4-1 16,-3-3-4-16,0-5 0 0,-2-4 2 15,0-6 2-15,0-2 1 0,0-4 2 0,0-3 0 16,-4 0 2-16,-1 0-1 0,1-6-1 16,-2-4 1-16,2-2 1 0,-6-3-1 15,3-4 1-15,3-3 0 0,0-7 1 16,2-6 1-16,2-6 0 0,0 1 0 16,2-1-2-16,2 5-2 15,2 5 1-15,7 5 0 0,-5 4 2 0,2 5-2 16,-1 3 1-16,3 6 1 0,-2 1 0 15,5 6-1-15,-5 1 1 0,3 1-1 16,5 8-1-16,-5 3 0 0,5 4 0 16,-7 4 0-16,1 2 0 0,0 6 0 15,-3 0-1-15,-3 4 1 0,-4 2-1 16,-2-3 0-16,0 2-3 0,0-4-4 16,0-4-3-16,0 0-5 0,0-5-6 15,0-3-2-15,2-4-11 0,4-1-7 16,-2-6-5-16,1-3-7 0,-1-3-10 15,0 0-31-15,0-9-98 0</inkml:trace>
  <inkml:trace contextRef="#ctx0" brushRef="#br0" timeOffset="-760.171">21368 12075 345 0,'0'0'93'0,"0"0"-18"0,0 0-16 15,0 0 5-15,0 0-7 0,0 0-17 16,0 0-14-16,4-117 5 0,-6 106-9 15,0 2-7-15,-2 2-4 0,-5 4-2 16,-1 1-5-16,0 2 0 0,-3 2-4 16,-1 8 0-16,-1 2-1 0,-1 2-2 15,8 5 2-15,-7-1-2 0,7 4-2 16,2 0 0-16,2 1 1 0,-1 2 0 16,3-3 1-16,2 2 0 0,2-5-1 0,3 4-1 15,3-4-6-15,2 0 7 0,5-1-2 16,-3-4-2-16,9-1 1 15,-1-1 4-15,3-3 1 0,0-3 0 0,2-6 2 16,-7 0 1-16,5-9-1 0,-9-2 3 16,9-5-1-16,-8-1 2 0,-1 0 5 15,-8-1-3-15,-4-1 2 0,-2 0-2 16,-8-3-2-16,0-6-1 0,-9 0 0 16,-3-2-3-16,1-1 1 0,-2 3-1 15,5 5-2-15,-5 8-4 0,11 2-2 16,-5 8-4-16,7 4-5 0,2 2-11 15,2 11-23-15,4 2-19 0,-2 5-5 0,2 1-30 16,0-1-102-16</inkml:trace>
  <inkml:trace contextRef="#ctx0" brushRef="#br0" timeOffset="-385.16">21537 12039 454 0,'0'0'74'0,"0"0"-8"0,0 0 5 15,0 0-10-15,0 0-26 0,0 0-6 16,0 0-9-16,0 0-5 0,2-111-2 16,0 111-2-16,1 1-7 0,5 8-3 15,6 6 0-15,-5 2 2 0,3 8-2 16,2 3 0-16,-3 3 0 0,3 2 1 16,-3-2-2-16,-1 1-2 0,2-6-1 15,-6-5-3-15,3 0 0 0,-3-7 4 16,0-1 1-16,2-4 1 0,-3 0-2 15,-3-5 1-15,2-1 0 0,-2-3 1 0,0-1 1 16,2-7 0-16,0-2 2 0,4-3-1 16,-3-2-1-16,-3-5 0 0,2-2 2 15,-4-5 1-15,0-5 0 0,0-3 1 16,0-7-1-16,0-4-1 0,2-2 0 16,0 4 0-16,0 8-2 0,2 11-1 15,-4 5 0-15,4 11 0 0,-2 3 0 16,-2 4-3-16,4 3-5 0,-1 6-8 15,-3 5-8-15,2 7-2 0,-2 4-15 16,2 3-12-16,-2 2-26 0,0 2-20 16,-4-5-67-16</inkml:trace>
  <inkml:trace contextRef="#ctx0" brushRef="#br0" timeOffset="20.909">22594 11910 349 0,'0'0'70'0,"0"0"-6"0,0 0-9 16,0 0 2-16,0 0-10 0,0 0-2 15,0 0-3-15,0 0-17 0,-23-121-3 16,17 118-4-16,2 3-2 0,-3 3-7 16,-1 5-3-16,2 7-3 0,0 4 0 15,2 6 1-15,1 3-4 0,-3 4 2 0,2 2 0 16,-2 2-1-16,2 4-1 0,4-1 0 15,-2 2-7-15,2-3-7 0,0-4-5 16,0-6-13-16,2-2-4 0,0-5-14 16,0-4-13-16,-2-5-22 0,-4-3-52 15,-2-3-194-15</inkml:trace>
  <inkml:trace contextRef="#ctx0" brushRef="#br0" timeOffset="208.442">22352 12060 476 0,'0'0'85'16,"0"0"-11"-16,0 0-18 0,0 0-6 16,0 0-14-16,0 0-17 0,0 0-3 15,0 0-5-15,0 0-5 16,10-74-4-16,-10 74-2 0,0 3-3 0,0 3 3 16,-2-1-11-16,2 2-4 0,0 0-5 15,0 2-6-15,2 0-11 0,4-2-20 16,-2-2-11-16,9 0-20 0,-3-5-51 15,1 0-197-15</inkml:trace>
  <inkml:trace contextRef="#ctx0" brushRef="#br0" timeOffset="442.686">22639 12047 504 0,'0'0'70'0,"0"0"-19"15,0 0-1-15,0 0 4 0,0 0-23 0,0 0-14 16,0 0-6-16,0 0-4 0,0 0-5 16,27-33-1-16,-29 31-1 0,0 1-19 15,0 1-4-15,2 0-2 0,-4 0-22 16,4 0-4-16,0 4-9 0,0 1-20 16,6-2-43-16,-2-3-100 0</inkml:trace>
  <inkml:trace contextRef="#ctx0" brushRef="#br0" timeOffset="1005.132">22910 11995 297 0,'0'0'67'0,"0"0"-13"0,0 0 3 16,0 0-8-16,0 0-11 15,0 0-2-15,0 0 4 0,0 0-11 0,0 0 0 16,-44-44-2-16,42 43-8 0,2 1-2 16,0 0-5-16,0 0-3 0,0 0-6 15,0 5-2-15,0 2-1 0,0 3 0 16,0 1 1-16,2 1 0 0,3-2-1 16,-1 2 2-16,4 3-2 0,0-6 0 15,-2 4-2-15,7-3 0 0,3-3-2 16,-1 1 2-16,6-4 2 0,5-3-1 15,-1-1 1-15,-2-3 0 0,6-4 1 16,-2-3-1-16,0-2 1 0,-11-1 1 16,7-2-1-16,-7 1 1 0,-1-1-1 15,-9-1 6-15,-4 1-2 0,0-2 3 16,-2-2-3-16,-2 1 0 0,-4-3-3 16,-6-2 0-16,-7 0 0 0,0 2 0 15,1 2 0-15,-7 3-2 0,0 4 0 0,7 4 0 16,-7 5 0-16,2 3-3 0,4 0 2 15,-3 6 0-15,5 4 0 0,-3 2 0 16,-1 0 1-16,6 3 0 0,3 1-1 16,-3 4 0-16,9 0 1 0,0 2 0 15,2 0-1-15,2 3 1 0,2-2 0 16,0 3 0-16,2 1 1 0,6 2-1 16,0 0 0-16,9-2 0 0,-3-1 0 15,9-3-3-15,-2-2 0 0,2-2 1 16,4-4-4-16,-1-2 2 0,-1-6-4 15,2-4-1-15,2-3-4 0,0-1-6 16,-4-8-6-16,-7-3-25 0,3-1-14 16,-7-3-15-16,3-5-46 0,-11 0-156 0</inkml:trace>
  <inkml:trace contextRef="#ctx0" brushRef="#br0" timeOffset="1411.196">23406 11687 386 0,'0'0'173'0,"0"0"-122"0,0 0-10 16,0 0 8-16,0 0-7 0,0 0-16 16,0 0-6-16,0 0-2 0,-6-29-8 15,4 35-4-15,-2 6-3 0,-1 2-1 16,1 6-1-16,-4 2 2 0,-2 4-2 16,4 0 2-16,1 4-2 0,1 2-1 15,2 1 1-15,2 1-1 0,0 0 1 16,6-3-1-16,5-1 0 0,7 1 0 15,-5-6 0-15,9-2-1 0,-3 1-1 0,2-4 0 16,1-1-3-16,-1-5-3 0,0-3-1 16,-3-5 2-16,-3-3 0 0,-5-3 2 15,5-3 2-15,-7-3 3 0,-4-5 3 16,0-2-2-16,-4-1-1 0,0-2 4 16,0-2-1-16,-6-3 1 0,-2-4-1 15,-7-3-1-15,3-3 0 0,0 1 4 16,-7 4-3-16,9 4-2 0,-11 6-1 15,11 5 0-15,-9 3 0 0,9 6 0 16,1 2-10-16,-5 8-9 0,4 5-14 16,-1 2-18-16,-3 4-18 0,8 0-9 15,-1 0-32-15,5-3-155 0</inkml:trace>
  <inkml:trace contextRef="#ctx0" brushRef="#br0" timeOffset="1958.042">23824 11989 306 0,'0'0'53'0,"0"0"20"15,0 0-7-15,0 0-7 0,0 0-7 16,0 0-3-16,0 0-12 0,0 0-4 16,31-67-8-16,-33 70 2 0,-3 5-8 15,1 6-9-15,-4-1-2 0,2 5 1 16,6 3-3-16,0 0-2 0,0 4-2 15,0 2 0-15,0 4-2 0,4 2 1 0,2-3 0 16,4-2-1-16,-3-1-2 16,-1-7-2-16,4-4-1 0,-6-6 2 15,3-1 0-15,-5-5 3 0,0-2-2 16,-2-2 1-16,0 0 0 0,0-3 0 16,0-5 1-16,-2-5 0 0,-3 0 1 15,1-3-1-15,-4-4 0 0,2-4 1 0,0-6-1 16,-1-4 0-16,-7-6 1 0,2-6 2 15,-1-4-2-15,-5-6-1 0,1 3 0 16,-4-1-1-16,-3 3 1 0,7 7 0 16,-4 7-1-16,13 9 1 0,0 6 0 15,0 10 0-15,5-1 0 0,3 7 0 16,3 5 0-16,7-1-3 0,0 2 1 16,5 2 2-16,5 3 1 0,3 4 0 15,4 0 2-15,0 5 1 0,2-2-1 16,4 2 0-16,-4 2 2 0,0 2 0 15,-7-1 1-15,-7 0 1 0,4 2 0 16,-9-1-3-16,-6 1 0 0,0 1-1 0,-4-1-3 16,-2 0 1-16,-4 0-1 0,-4 2-2 15,-9-1-5-15,4-2-2 0,-5 2-8 16,3-6 0-16,-1-1-6 16,3-5-4-16,-1-5-12 0,3 0-7 0,-1-3-21 15,5 0-14-15,1-5-37 0,-2-2-136 16</inkml:trace>
  <inkml:trace contextRef="#ctx0" brushRef="#br0" timeOffset="2426.627">24318 12050 513 0,'0'0'75'15,"0"0"-19"-15,0 0 2 0,0 0-10 0,0 0-18 16,0 0-7-16,0 0-7 0,0-61 0 15,0 61-7-15,0 6-5 0,2 4-2 16,-2 5 0-16,0 4 1 0,-2 3 0 16,-7 1-3-16,-5 1 0 0,4 1 0 15,-1-4-13-15,-7 3-12 0,9-6-10 16,-5-2-13-16,4-2-17 0,3-3-12 16,-3 0-29-16,2-5-123 0</inkml:trace>
  <inkml:trace contextRef="#ctx0" brushRef="#br0" timeOffset="2785.923">24921 11784 419 0,'0'0'93'0,"0"0"-26"0,0 0-7 16,0 0 0-16,0 0-15 0,0 0-13 16,0 0-3-16,0 0-4 0,0 0-3 15,15-96-9-15,-15 98-1 0,0 9-10 16,0 4-1-16,0 6-1 0,0 6 2 15,-4 4 0-15,-7 2-1 0,5 5-1 16,-2 1 0-16,-5 3-8 0,7-6-7 0,0-2-5 16,6-4-4-16,0-5-2 0,0-4-6 15,2-5-7-15,2-6-16 0,-4 1-17 16,0-5-36-16,-4-3-108 0</inkml:trace>
  <inkml:trace contextRef="#ctx0" brushRef="#br0" timeOffset="2988.952">24686 11922 440 0,'0'0'159'15,"0"0"-87"-15,0 0-23 0,0 0 1 16,0 0-13-16,0 0-19 0,0 0-8 16,0 0 0-16,0 0-3 0,16-49-4 15,-18 49-2-15,-2 2-1 0,4-1-4 0,-2 1-6 16,2 0-13-16,0 1-6 15,0 0-10-15,10 2-2 0,-2-2-20 16,3 0-11-16,12-2-27 0,-11-1-113 0</inkml:trace>
  <inkml:trace contextRef="#ctx0" brushRef="#br0" timeOffset="3207.703">25091 11901 503 0,'0'0'73'0,"0"0"-17"0,0 0-7 16,0 0 5-16,0 0-18 0,0 0-21 15,0 0-5-15,0 0-2 0,0 0-6 16,22-7-2-16,-28 9-6 0,0 0-13 16,-2 1-6-16,2-1-1 0,4-1-11 15,-1 0 2-15,1-1-21 0,2 2-1 0,0-2-6 16,5 0-33-16,1 0-78 0</inkml:trace>
  <inkml:trace contextRef="#ctx0" brushRef="#br0" timeOffset="4082.685">25440 11865 221 0,'0'0'49'16,"0"0"-4"-16,0 0-12 15,0 0-8-15,0 0 1 0,0 0-4 16,0 0 7-16,0 0 1 0,0 0 1 16,-122-42 1-16,118 42 0 0,0 0-2 15,0-1-2-15,2 1-1 0,2 0-9 0,-2 3-8 16,2 6-4-16,0-3 0 0,0 6 1 15,0 1-2-15,4-2-2 0,0 6 0 16,0-3-3-16,0 4 1 0,2-2-1 16,5-2 0-16,-3 0-2 0,-4-3-3 15,11-2-2-15,-1-5 6 0,-2-2 0 16,9-2 1-16,0-5 1 0,6-5 3 16,-1-1 0-16,3-4 1 0,2-1-2 15,-8-2 0-15,-6 2 0 0,-1-3 2 16,-5 0 1-16,-9-1 3 0,-2-5-2 15,0-2-3-15,-9-6-2 0,-1 1 0 16,-4-2-1-16,3 6 0 0,-7 3-1 16,3 3 4-16,-3 7-3 0,3 4 2 15,-4 6-1-15,7 5-2 0,-9 5 0 0,9 9-3 16,-9 3 0-16,9 6 3 0,-3 2-1 16,5 1 1-16,0 2 0 15,2 3 0-15,-3-2 1 0,9 2-2 16,2 0 1-16,0-1 0 0,2-2 0 0,9-3 0 15,1-2 0-15,-6-5 0 0,13 4 0 16,-5-7 1-16,7-2-1 0,2-1 1 16,1-5-1-16,7-2 2 0,0-5 0 15,0 0-1-15,0-6 1 0,0-3 2 16,-4-3 1-16,-4-4 3 0,2-2-1 16,0-2 0-16,-9-1-2 0,5-2 0 15,-11-5 1-15,7-1-2 0,-7-5-3 16,-8-3 0-16,4-2 0 0,-6-1 0 0,0 4 0 15,-4 3-1-15,-2 5 0 16,-4 4 0-16,-7 8-1 0,9 7 1 0,-5 6-2 16,-3 3 0-16,6 6-2 0,-9 6-1 15,7 7-4-15,-3-1 1 0,5 0 6 16,4 0 1-16,1 1 1 16,1-5 0-16,4 6 1 0,0-6-1 0,0 2 1 15,7 5 0-15,1-4 4 0,0 5-4 16,7-4 3-16,-1 4 2 0,7 0-2 15,-7-2 3-15,9 2-1 0,-5-1 0 16,1-1 1-16,0 0-2 0,-5-2 0 16,-6-2-1-16,3-4 0 0,-5 0-2 15,-4-3-1-15,-2-2 1 0,-4-1-2 16,-9 0 2-16,3-3-2 0,-4 0 0 16,-5-2-10-16,7 1-7 0,-9-2 1 15,7 0-9-15,-5-6-12 0,4-1-7 0,-3-3-16 16,5-1-20-16,-3-4-10 0,10 2-107 15</inkml:trace>
  <inkml:trace contextRef="#ctx0" brushRef="#br0" timeOffset="4629.477">26027 11794 524 0,'0'0'63'0,"0"0"-19"0,0 0 9 15,0 0 1-15,0 0-21 0,0 0-4 16,19-14-4-16,-19 23-10 0,-4 2-2 0,2 6-2 16,-5 3-3-16,1 2 0 0,-2 3-3 15,2 4-3-15,4 3 0 16,0 2-2-16,2 1 2 0,0 1-2 16,2-4 0-16,4-6 0 0,4-3-2 15,-2-4 0-15,1-3 0 0,3-4 1 0,-2 0 0 16,-3-5 1-16,-1-1-1 0,6 0 0 15,-6-6 1-15,-1 0-1 0,-1 0 1 16,-4-4 1-16,0-1 0 0,0-5 0 16,0-4-1-16,-4-4 1 0,-3-4-1 15,1-5 0-15,-4-4 1 0,6-7 0 16,0-3 0-16,-5-4-1 0,-3-4 1 16,2 0 0-16,-3 0 1 0,-1 3-2 15,5 0 2-15,-3 7 1 0,0 2-1 16,5 6-1-16,1 3-1 0,0 5 1 15,4 3 1-15,2 4-2 0,2 2 0 16,6 3 1-16,1 2 3 0,9 3-4 0,-1 1 0 16,10 5-1-16,4 3 0 0,0 8 1 15,4 7 0-15,-2 3 0 0,-2 2 1 16,-6 4 1-16,-9 3 0 0,-8 1 0 16,-1 0 1-16,-7 2 0 0,-9-5 0 15,-3 1 0-15,-13-4-2 0,2-3 0 16,-4-4-1-16,-1 0-8 0,-1-5-6 15,-2-2-5-15,2-3-6 0,0-4-13 16,4-2-17-16,-8-2-39 0,4 0-43 16,6-6-160-16</inkml:trace>
  <inkml:trace contextRef="#ctx0" brushRef="#br0" timeOffset="7066.771">21062 13071 116 0,'0'0'150'0,"0"0"-76"15,2-34-9-15,-2 25-2 0,0 0-13 16,0 2-9-16,0 2-8 0,0 0-4 16,-2 3-4-16,-2-1-3 0,4 3-4 15,-2-2-4-15,2 2 0 0,-2 2-2 16,0 7-6-16,2 6-5 0,0 1 1 16,-3 4 1-16,3 4 0 0,0 0-1 15,3 4 1-15,1-1-1 0,4 5-1 16,-2-1 1-16,0-1-1 0,1 1-1 0,1-3 0 15,2-4 0-15,-4-2 1 0,1-5-1 16,-3-2 0-16,6-5 0 0,-8-5 1 16,2 2-1-16,-2-7 0 0,-2 1 1 15,0-1-1-15,0-5 2 0,-2 0 2 16,-4-4-2-16,-4-1 3 0,4-1-3 16,-5-3 0-16,-5 2-1 0,3-6 0 15,-1-2-1-15,1-3 0 0,1-5 0 16,-3 0 2-16,5-6-2 0,2-1 0 15,0-1 2-15,1-1-1 0,7 0-1 16,0 1 0-16,0 7 1 0,7 1-2 16,3 6 1-16,0 4 0 0,-1 4 0 0,7 3 0 15,-1 3 1-15,3 5 0 0,-1 3 0 16,3 0 1-16,3 4-1 0,-2 8 0 16,4 2 5-16,-1 2-3 15,-5 5 1-15,2-2 2 0,-9 4-3 16,0 0 1-16,-5 0-1 0,-7 1-1 0,0 0-2 15,-7-1 0-15,-7-2-1 0,0-2-2 16,-9-5-4-16,4 0 1 0,-4-4-2 16,-1 0-8-16,1-2 0 0,2-3-2 15,-2-1-8-15,11-3-10 0,-4-1-2 16,9 0 1-16,3-4-7 0,2-2-4 16,2-3-18-16,8-2-41 0,3-1-73 15</inkml:trace>
  <inkml:trace contextRef="#ctx0" brushRef="#br0" timeOffset="7457.308">21587 13001 485 0,'0'0'58'0,"0"0"-16"16,0 0 0-16,0 0 10 0,0 0-19 15,0 0-14-15,0 0-4 0,-52-43-2 16,44 40-3-16,-4 3-1 0,5 0-4 15,-1 0 4-15,-4 3-6 0,1 3 0 16,3 2-2-16,2 2 0 0,-4 3-1 16,1 1 1-16,3 0-1 0,0 3 1 15,2-1-1-15,-2-1 0 0,4 4-1 16,2-2 0-16,2 1 0 0,6-1 1 16,0-1 0-16,0-1-1 0,9-2 0 15,-3-1 1-15,7-3-4 0,0-2 4 16,1-4 0-16,7-3 0 0,0-3 0 0,-4-7 0 15,2-2 0-15,-4-4 1 0,-1-4 1 16,-9 5 0-16,-7-3-1 16,-4 3 4-16,-2 0-2 0,-10-5 3 15,-5 0-4-15,-7-5-2 0,-5-1 2 16,-2 0-2-16,2 3-2 0,2 3-1 0,-2 8-5 16,7 1-4-16,7 8-4 0,7 3-6 15,-4 6-6-15,6 7-26 0,-1 4-20 16,3 4-26-16,2 4-62 0,0-5-174 15</inkml:trace>
  <inkml:trace contextRef="#ctx0" brushRef="#br0" timeOffset="7941.785">21852 13079 451 0,'0'0'87'15,"0"0"-24"-15,0 0 4 0,0 0-3 16,0 0-22-16,0 0-20 0,0 0-8 15,0 0-2-15,28-42-4 0,-17 55-4 0,-5 5-1 16,-2 4-1-16,2 2 0 0,-2 3-2 16,3 5 2-16,-1 0-2 0,-2 5-2 15,-2-3-9-15,0-5-2 0,2-2-2 16,-2-9 2-16,5-2 4 0,-3-4 5 16,2-6 3-16,-2-1-2 0,-4-5 3 15,0 0 1-15,-2-1-1 0,-4-6 4 16,0-1-3-16,-3-5 0 0,3 0-1 15,-8-1 0-15,3-5 1 0,-1-1-1 16,-7-5 1-16,5-5 3 0,-3-2 3 16,5-8 3-16,4-1-3 0,-5-2-1 15,9-3 1-15,0 4-2 0,4 2-2 0,0 6-2 16,6 3 0-16,4 5-1 16,5 7 2-16,-3 0-1 0,9 8-1 15,2 2 0-15,-5 6 0 0,7 0 1 0,-2 3 2 16,-5 3-2-16,5 4 2 0,-8 2 1 15,3 2-1-15,-9 4 0 0,1 0 0 16,-4 4-1-16,-6 3-1 0,-6 2 0 16,-6 3 0-16,-9-2-1 0,2 1 0 15,-8-4-5-15,3 2-4 0,3-2-11 16,-2-2 1-16,0-1-12 0,11-4-9 16,-5-2-15-16,7-3-4 0,4-3-3 15,2-4-19-15,0-3-59 0,2 0-131 16</inkml:trace>
  <inkml:trace contextRef="#ctx0" brushRef="#br0" timeOffset="8238.619">22786 12839 467 0,'0'0'39'0,"0"0"-1"15,0 0 16-15,0 0 11 0,0 0-24 16,0 0-15-16,0 0 0 0,0 0 1 16,-35-68-3-16,33 68-4 0,2 3-3 15,0 5-8-15,0 10-6 0,0 4 3 16,0 4 0-16,2 5-1 0,-2 2 1 16,0 2-1-16,0 4-2 0,0-2-1 15,-2 2-2-15,-2-5-4 0,4-4-15 16,0-3-5-16,0-5-5 0,4-4-7 0,-4-6-14 15,-4-2-23-15,-7-5-17 0,1-2-47 16,-9-3-202-16</inkml:trace>
  <inkml:trace contextRef="#ctx0" brushRef="#br0" timeOffset="8410.455">22463 13023 157 0,'0'0'398'0,"0"0"-341"16,0 0-1-16,0 0 0 0,0 0-17 15,0 0-20-15,0 0-7 0,0 0-4 16,0 0-4-16,71-68-3 0,-71 71-1 16,0 0-7-16,0 0-9 0,0 2-9 15,0 2-12-15,2 0-10 0,2-1-6 16,2 2-7-16,9-5-13 0,-3 1-38 16,9-4-68-16</inkml:trace>
  <inkml:trace contextRef="#ctx0" brushRef="#br0" timeOffset="8613.508">22833 12989 390 0,'0'0'186'0,"0"0"-129"0,0 0-12 16,0 0 5-16,0 0-15 0,0 0-21 16,0 0-6-16,0 0-1 0,0 0-7 15,50-15 0-15,-52 19-15 0,-4 0-16 16,2 0-14-16,-1-1-12 0,3-1-9 15,2-2-19-15,-4 0-67 0,4 0-164 16</inkml:trace>
  <inkml:trace contextRef="#ctx0" brushRef="#br0" timeOffset="9488.518">23319 12933 66 0,'0'0'385'0,"0"0"-369"16,0 0-3-16,0 0 26 0,0 0 11 16,0 0-29-16,0 0-4 0,0 0 3 15,0 0-9-15,-62-20-4 0,60 20 2 16,-2 2 4-16,0 2-2 0,2 1 2 16,-2 0 0-16,4 2-3 0,0 0-2 15,0 2-1-15,6 0-2 0,0-2 1 0,-2 2-4 16,2 0-1-16,9-1 0 15,-3-1 0-15,3 0-1 0,3-3 0 16,5-1 1-16,-6-3 0 0,9 0-1 16,-1-6-1-16,0-2 1 0,2-4 1 15,0-2-1-15,-2 0 0 0,-11-1 1 16,3 1 0-16,-11 0-1 0,-6 0 2 0,0 0-1 16,-8 0 2-16,-9-3-2 0,5 0 0 15,-13 0 1-15,2 0-1 0,2 3 5 16,-5 3-4-16,-3 4 2 0,-2 4 2 15,2 3-2-15,0 6 0 0,-2 6-4 16,4 2 2-16,2 3-2 0,0 3 0 16,9-3 0-16,-1 3-2 0,9-2 0 15,0 0 0-15,1 3 0 0,5-4 1 16,2 2 0-16,0 4 1 0,7 0-1 16,1 2 1-16,0 0 0 0,9-2 0 15,-1-1-2-15,7-3 1 0,4-4 1 16,2-5 0-16,8-3-1 0,4-5 0 0,-4-2 1 15,7-5 0-15,-1-5 1 0,1-4 0 16,-7-2-1-16,0-2 0 0,-2-3 0 16,-4-2 1-16,0 1 0 15,-6-6-1-15,-10 1 2 0,-1 0-1 16,-6-4 0-16,-6-3 0 0,2-1 3 0,-1-4 4 16,-1-1-2-16,2 0 7 0,-4 1-2 15,0 6-5-15,0 5 4 0,0 9-4 16,-4 6 4-16,2 3 1 0,-1 7-3 15,1 3-2-15,0 6-2 0,-4 10-4 16,0 1-1-16,0 6 1 0,0-1 0 16,6 4 2-16,0 0 1 0,0 2 1 15,0 2-1-15,2 1 0 0,2 3 0 16,0 1-2-16,-2 2 1 0,2 2-2 0,0-5 2 16,2-3-2-16,1-2-4 15,5-4-1-15,-2-4-1 0,-1-4-4 16,5-5 3-16,-2-3 3 0,1-4 1 0,6-2 0 15,-9-3 0-15,11-2 2 0,-11-5 0 16,4-2 1-16,-3-4 0 0,-7 0 0 16,0-4 2-16,-2-1-1 0,-2-2 0 15,-2-3 2-15,-4 0-2 0,-5-5 1 16,-3 1 1-16,4 2-2 0,-7 1 5 16,3 8-4-16,1 4 1 0,-5 4-1 15,3 8-1-15,-4 0-1 0,-1 8-1 16,3 4-4-16,-5 4-7 0,7 4-4 15,-6 1-7-15,9-2-8 0,-5 2-18 16,9-3-22-16,2-3-19 0,4-2-22 16,2-6-104-16</inkml:trace>
  <inkml:trace contextRef="#ctx0" brushRef="#br0" timeOffset="9988.398">24254 12825 517 0,'0'0'141'0,"0"0"-68"16,0 0-29-16,0 0 4 0,0 0-9 16,0 0-19-16,0 0-10 0,-7-37-2 15,1 46-3-15,-4 3-5 0,4 4 0 16,1 6 1-16,1 1-1 0,2 4 0 16,2 1-1-16,0 5 2 0,4-2-2 15,3 1-1-15,5-1-2 0,2-1-4 0,-5-5-4 16,7-4 3-16,-7-2 4 0,-1-9 3 15,-2-1-2-15,0-5 0 16,-2-1 2-16,-4-3-2 0,0 0 3 16,0-2 1-16,-4-3 1 0,-2-1-1 15,0-1 0-15,0-2 1 0,-3-4-1 0,-3-2 1 16,2-3 0-16,1-3 1 0,-1-5 2 16,-4-4 0-16,5-5 1 0,1-5 3 15,-4-5-2-15,5-1-6 0,5 0 2 16,0 1 0-16,2 2 0 0,0 6-2 15,2 6 0-15,0 6 1 0,5 7-1 16,5 7 0-16,-2 2 0 0,1 7-3 16,7 2 3-16,-1 2-1 0,8 8 0 15,6 1 0-15,-5 5 1 0,5-1 1 16,-4 4-1-16,-6-1 0 0,0 1 0 16,-13 1 0-16,-4-4 2 0,-4 5 1 15,-6 1-2-15,-19 1 1 0,-4 0-2 16,-8 1-9-16,-4-5-1 0,-5-1-14 0,-8-2-12 15,-1-4-21-15,3 0-34 16,-4-6-41-16,17 3-123 0</inkml:trace>
  <inkml:trace contextRef="#ctx0" brushRef="#br0" timeOffset="10816.331">21546 14352 390 0,'0'0'67'0,"0"0"-8"0,0 0-2 0,0 0-7 16,0 0-11-16,0 0-8 0,0 0-2 15,-31-8-6-15,26 8-4 0,1-4-2 16,-2 4-6-16,-2-1-5 0,-7-1 1 15,3-1-3-15,-7-1-1 0,5-1 0 16,-7-5-1-16,3-3 2 0,-5-2 2 16,-2-4-2-16,2-5-3 0,-1-3 0 15,-5-1-1-15,0 0 1 0,0 0-1 16,2 2-2-16,8 1 1 0,1 1 0 16,7 5 1-16,5 3-1 0,4 4 1 15,2 1 2-15,2 2-1 0,6 2-1 16,1-1 0-16,7 6 0 0,1 0 0 15,5 2 0-15,5 1 0 0,0 6 0 0,10 4 0 16,3 1 1-16,-3 3 1 16,0 3-2-16,-4-1 0 0,-6 6 0 15,-10 5 2-15,-5 0 0 0,-10 4 0 16,-2-4-1-16,-16 2 1 0,1-3-1 0,-10 0 0 16,-6-2-1-16,0-1-2 0,0-2 0 15,4-3 0-15,3-2 0 0,-1-2 2 16,2-3 0-16,9 1 0 0,-5-4-1 15,11-3 0-15,1-2 1 0,7-4-1 16,0 1 1-16,0-1-2 0,9 0 0 16,3 0 2-16,9 0 1 0,4 0 1 15,6-3-1-15,6-3 0 0,4 1-1 16,9-6 0-16,-3 0-5 0,3-3-4 16,-5 0-28-16,-3-3-22 0,-3-1-35 15,-6-1-25-15,-8-2-100 0</inkml:trace>
  <inkml:trace contextRef="#ctx0" brushRef="#br0" timeOffset="11566.343">21845 14104 594 0,'0'0'45'0,"0"0"1"0,0 0 6 16,0 0-4-16,0 0-23 0,0 0-10 15,0 0-4-15,0 0-3 0,-43 30-4 16,33-12-3-16,-3-3-1 0,7 2 1 15,2-1-2-15,2-1 0 0,2-1-2 16,6 0-4-16,6-3 2 0,7-3-2 16,6 0 2-16,4-5 2 0,2-3 3 15,8-5 0-15,-4-6 0 0,0-2 1 16,-2-2 0-16,-4-3 0 0,-2 1 0 16,-8-4 0-16,1 3 1 0,-9 2 2 0,-5 1-1 15,-6 4 1-15,0-1 0 16,-6 0-1-16,-5-1 1 0,-11-2-3 15,1 1 0-15,-8 0-1 0,-2 0 0 0,-4 5 0 16,-6 2 0-16,5 7 0 0,-1 1 0 16,4 9 0-16,0 5-1 0,4 6 1 15,9 0-1-15,-5 2 0 0,8 1 1 16,5-1 0-16,3 0-2 0,3 2 0 16,2-2 0-16,4 2 1 0,8 0 1 15,5 1-1-15,8 0 1 0,-3-1-1 16,11-3 1-16,2 0 1 0,2-7-1 15,4-2 0-15,3-3 0 0,3-5 2 16,-4-5-2-16,5 0 4 0,3-7-1 16,-1-7 3-16,-1 1 0 0,5-4 0 15,-7-4-1-15,9-1 0 0,-11-6-4 16,-1-1 1-16,-7-6-2 0,-7-2 0 16,-7-1-1-16,-9-3-2 0,-10-1-4 15,0-6 7-15,-8-1 0 0,-6-2 1 0,3 0 1 16,-5 6 3-16,3 5 2 0,3 7-2 15,-2 6 5-15,3 7 1 0,3 7-2 16,2 5-1-16,0 2-1 0,2 5-1 16,-4 1 0-16,6 1-3 0,-4 8-1 15,1 4-2-15,1 3 0 0,2 5 1 16,0 0 3-16,5 2-1 0,7 2 1 16,-4 4 3-16,0 2-1 0,9 4 0 15,-7 0 0-15,1 3-1 0,1 0 1 16,-4 2-1-16,3 2-3 0,1-4 0 0,-2 6 0 15,1-2 0-15,3-3-2 0,-3 4 1 16,-3-6 0-16,6-1-1 16,-3-4 1-16,-1-4-1 0,4-2-2 15,-5-11-7-15,-1-2-9 0,-2-4-11 16,0-7-11-16,-1-2-9 0,-5-2-5 0,-3-11-13 16,-3-4-13-16,-2-7-22 0,0-1-49 15,-3 2-170-15</inkml:trace>
  <inkml:trace contextRef="#ctx0" brushRef="#br0" timeOffset="12050.721">22461 14025 290 0,'0'0'109'0,"0"0"-57"16,0 0-13-16,0 0 7 0,0 0-5 16,0 0-11-16,0 0 2 0,0 0 1 15,-89-28-6-15,83 31-3 0,2-3-4 16,2 2-3-16,-2 1 2 0,2 1 0 15,2 0-2-15,-2-1-2 0,2 2 1 0,0-1-1 16,0-1 1-16,0 2-4 0,0-2-3 16,0 0-1-16,0 0 1 0,-4-2 0 15,2 0-6-15,2 2 1 0,-5 0 0 16,-1-2-2-16,4 1 1 0,-4-1-1 16,0-1-1-16,-7 0-1 0,7 0 0 15,4-3-1-15,-2-1-2 0,2 1 0 16,2 1 1-16,-2-1-1 0,2-2 1 15,-2 4 1-15,0-4 0 0,2 3 1 16,-2-1 0-16,2 1 0 0,-5-1 0 16,3 0 1-16,-2-2-1 0,-2 2 1 15,2-1 0-15,-2 1 0 0,-7 3-1 16,3-3 1-16,2 0 0 0,-5 3-1 16,5-3 1-16,4 3-1 0,0 0 0 0,2 0 1 15,2 0 0-15,0 0-1 0,0 0-1 16,4 6 0-16,4-3 1 0,9 4 1 15,-1-2-1-15,11-1 2 0,6-2-1 16,2-2 4-16,13 0 0 0,1-3 1 16,5-2-1-16,-4 1-2 0,6-2-1 15,-7 3 0-15,1-5-2 0,-3-2-14 16,-1-3-30-16,-11-7-35 0,-6-11-69 16,-15-7-162-16</inkml:trace>
  <inkml:trace contextRef="#ctx0" brushRef="#br0" timeOffset="-133012.532">11871 11903 259 0,'0'0'67'0,"0"0"-23"0,0 0-4 15,0 0 2-15,0 0-8 0,0 0-3 16,0 0 3-16,0 0-6 0,-6-27-6 0,6 27-5 16,0 0-4-16,0 3-5 0,2 4-5 15,2 7 3-15,1 2 3 0,1 4-1 16,-2 4-1-16,-2 5-4 15,4 3 1-15,0 2-3 0,1 1 2 0,-1-1-2 16,-2-1 0-16,0-2-1 0,6-4 0 16,-1-1-1-16,-3-4 1 0,0-2 0 15,-4-5 2-15,2-5-2 16,-2-2 0-16,-2-5 0 0,0-1 1 0,4-2 0 16,-4 0 0-16,0-8 3 0,0-2 4 15,0-7 2-15,3-6-3 0,-3-5-3 16,0-7-2-16,0-5-2 0,-3-5 2 15,-1-2-2-15,2 0 1 0,0 4-1 16,0 0-4-16,0 6 3 0,0 4 0 16,-2 0 0-16,0 5 1 0,0-2 0 15,2 5 0-15,2 3 1 0,0 2 0 16,6 2-1-16,-4 2 0 0,4 0-1 16,-2 4 1-16,2-2 2 0,5 8-1 0,-3 0-1 15,0 2-2-15,7 4 2 0,-1 0 0 16,1 0 0-16,-3 6 0 15,-2 1 0-15,3 4 0 0,-3 1 1 0,-4 4-1 16,-2 2 0-16,-4 1 0 0,0 1 1 16,0 2-1-16,0 0 0 0,-4 2 0 15,-4-4-4-15,-2 2 0 0,-3 0-2 16,-1-2 1-16,-3 1-4 0,3-5-8 16,-5-1 2-16,7-2-3 0,1-1-8 15,-1-3-6-15,4-1-5 0,2-2-5 16,-5-2-9-16,9 1-27 0,-2-3-22 15,4 0-31-15</inkml:trace>
  <inkml:trace contextRef="#ctx0" brushRef="#br0" timeOffset="-132606.42">12341 11815 436 0,'0'0'82'15,"0"0"-57"-15,0 0 5 0,0 0 12 16,0 0 1-16,0 0-20 0,0 0-4 16,0 0 3-16,16-54-4 0,-18 54-8 15,-2 6-5-15,0 0-4 0,-4 5-1 16,-3 5 1-16,1 2-1 0,4 4 2 16,0 0-2-16,-1-1-2 0,7 1 1 15,0-1 1-15,0 0-1 0,7-6 0 16,1-1 0-16,-4-1 0 0,15-4-1 0,-7-3 1 15,2-2 0-15,3-2 1 0,-3-2-1 16,5 0 2-16,-9-7-1 0,11-4 1 16,-9-6-1-16,7-3 2 0,-9-4-2 15,7-4 4-15,-7-4 0 0,-4-5-1 16,5-5 4-16,-3-1-1 0,-2 1-4 16,-2 6-1-16,-2 7-1 0,-2 8 0 15,0 8 0-15,-2 2-5 0,0 8 0 16,-2 1-7-16,0 2-3 0,2 2-10 15,-2 9-22-15,2 6-13 0,-6 6-15 16,3 2-30-16,3-5-93 0</inkml:trace>
  <inkml:trace contextRef="#ctx0" brushRef="#br0" timeOffset="-132247.106">12824 11660 462 0,'0'0'57'15,"0"0"-14"-15,0 0 2 0,0 0-1 0,0 0-5 16,0 0-19-16,0 0-4 0,0 0-8 16,-29-77-3-16,15 77-3 0,-5 0-2 15,1 5-1-15,-5 4 0 0,9 2 1 16,-5 0 0-16,9 0 0 0,1 1-2 16,1 0 0-16,2-3-2 0,2 1 2 15,2-1 1-15,2 1-1 0,4 0 2 16,4 0 0-16,0-1-3 0,3 2 3 15,1-1 1-15,5 0-1 0,1 2 3 16,3-4 1-16,6 3 3 0,0-2-1 16,-3 0 1-16,-3 0-1 0,2-1 3 15,-13 0-2-15,3 1-3 0,-7 0-1 16,-6 2-2-16,0-1 1 0,-6 1-1 16,-7-2 0-16,5 3-1 0,-11-2-4 0,5-1-5 15,-9-3-7-15,9 1-2 0,-7-1-2 16,4 3-15-16,1-6-10 0,-1 3-1 15,3-4-5-15,6 1-12 0,-1-3-35 16,3 0-81-16</inkml:trace>
  <inkml:trace contextRef="#ctx0" brushRef="#br0" timeOffset="-131637.718">13079 11563 175 0,'0'0'62'0,"0"0"23"0,0 0-20 0,0 0-2 15,0 0-15-15,0 0-3 0,0 0-4 16,0 0-4-16,-62-88-4 0,62 80-2 15,0 2-6-15,2-1-3 0,2 1-5 16,-2 2 1-16,-2 2-3 0,2-1-2 16,0 3-5-16,0 0-1 0,0 0-2 15,-2 3-2-15,6 3-2 0,-4 4 0 16,3 2 0-16,-5 5 1 0,0-1 0 16,2 5-2-16,0 3 1 0,0 6 0 15,2 3 0-15,-4 2-1 0,2 4 1 16,2-5-1-16,-2-1 0 0,4-1 0 15,-1-2 0-15,-1-4-1 0,2-3-2 0,2-4 3 16,-2-3-2-16,-2-7-3 0,1 0 1 16,-5-5-2-16,0-3 2 0,0 0-1 15,0-1 2-15,0 0 0 0,0-3 3 16,0-6 0-16,0-4 0 0,0-8-1 16,0-2 1-16,0-7 0 0,0-1 0 15,4 0 0-15,-4-3 0 0,12 6 0 16,-4 2 0-16,1 7 0 0,-5 1 0 15,6 2 0-15,-2 4 0 0,1 4-2 16,-3-1 2-16,8 6 2 0,-1 0-2 16,-3 3 0-16,7 3 2 0,-5 3-2 15,3 3 1-15,-5 0-1 0,-2 2 0 16,2 3-1-16,-1 0 1 0,-1 2-1 16,-6-1 0-16,4 3-5 0,-6-3-2 0,4 0-7 15,3 1-8-15,-3-4-12 0,4-3-7 16,0-2-13-16,3-3-9 15,-1-2-15-15,4-2-46 0,-3-2-118 0</inkml:trace>
  <inkml:trace contextRef="#ctx0" brushRef="#br0" timeOffset="-131247.182">13635 11535 265 0,'0'0'263'0,"0"0"-219"16,0 0 6-16,0 0 11 0,0 0-16 15,0 0-24-15,0 0-8 0,0 0 2 16,41-14-3-16,-37 28-4 0,4 2-1 16,-3 5-3-16,-1 4-1 0,-2 1-1 15,2 2-1-15,-2 0 0 0,0 0-1 16,0-2-1-16,-2-4-4 0,2-2 0 0,0-2-2 16,4-6-2-16,-3-2 3 0,-1-3-1 15,-2-4 4-15,0 0 0 0,0-3 2 16,0 0 1-16,-2-3 2 0,-3-1 2 15,-3-5-4-15,0-2 1 0,-5-3-1 16,-1-6 1-16,-3-10-1 0,3-3 1 16,0-9 2-16,-1-3 0 0,5-5-1 15,-3 1-1-15,7 3-1 0,-2 4 3 16,8 9-3-16,0 7 1 0,0 2-1 16,2 8 0-16,6 2 0 0,5 0-1 15,-3 5-2-15,6 2 1 0,1 3 2 16,8 4-3-16,0 0-4 0,-1 3-20 15,1 4-20-15,4 5-19 0,-10 3-12 16,-7 0-37-16,-10 0-149 0</inkml:trace>
  <inkml:trace contextRef="#ctx0" brushRef="#br0" timeOffset="-131090.969">13420 11613 475 0,'0'0'44'0,"0"0"-13"15,0 0 18-15,0 0 8 0,0 0-18 16,0 0-13-16,0 0-3 0,0 0-10 16,211-81-7-16,-172 70-6 0,0 8-9 15,-4 3-41-15,-2 0-39 0,-4 3-59 16,-12 2-220-16</inkml:trace>
  <inkml:trace contextRef="#ctx0" brushRef="#br0" timeOffset="-130528.6">12882 12989 330 0,'0'0'43'0,"0"0"23"15,0 0-12-15,0 0-3 0,0 0-1 16,0 0-4-16,0 0-3 0,0 0-4 16,0-121-9-16,0 120-6 0,0 1-5 15,2 1-9-15,5 7-3 0,1 8-4 16,0 7 2-16,-2 8 4 0,1 9 1 15,1 8-2-15,-6 9-2 0,0 7 1 0,-2 7-2 16,0 2-5-16,0 1 2 16,-2-1-1-16,2-1 0 0,-2-4 0 15,0-4-1-15,2-4 0 0,-2-5-1 16,2-10-7-16,0-5-5 0,2-13-3 16,4-6-3-16,-4-10-15 0,6-5-12 0,-4-6-10 15,-4-11-4-15,7-13 0 0,-7-8-11 16,0-15-68-16</inkml:trace>
  <inkml:trace contextRef="#ctx0" brushRef="#br0" timeOffset="-129747.449">12669 12925 508 0,'0'0'0'16,"0"0"0"-16,0 0 2 0,0 0 18 15,0 0-4-15,0 0 2 0,0 0 13 0,0 0 1 16,0 0-3-16,17-110-5 0,4 104-8 16,-1 0-3-16,11 0 1 0,9-2-2 15,5-1-1-15,11-2-3 0,10-4-1 16,13 0 0-16,7-3-3 16,9-3-1-16,11 2 1 0,10-7 1 15,12 1-5-15,4-1-1 0,2-2 1 0,1-1 1 16,-1-2 1-16,3 1 4 0,-11-1-4 15,-2 1-2-15,-15 4-6 0,-3 3 6 16,-17 1 1-16,-7 4 4 0,-14 1 1 16,-8 2 1-16,-6 2 0 0,-4 1 0 15,-3-1-1-15,-7 1-5 0,-3 2 2 16,-10 3 0-16,-7 3-2 0,-11 3-1 16,-7 1 1-16,-2 0-1 0,0 1 1 15,-2 5 3-15,-11 3-2 0,-1 1 1 16,5 5-2-16,-1 0 2 0,2 0-1 15,2 2 1-15,4 2 0 0,2 0-3 16,6 2 4-16,6-1 0 0,1 2-2 16,5 1 4-16,1 2 0 0,4 0-3 0,1 3 2 15,-5 1-1-15,10 6 0 0,-2 5-1 16,-2 2-1-16,4 5 2 0,-7 1-2 16,5 3-1-16,-6 1 0 0,-3 0 0 15,3 0 2-15,-9-3-2 0,1 3 0 16,-5-7 0-16,-4 1-1 0,-2-1-2 15,-2-4 2-15,-6 1 0 0,-2-1 0 16,-5-4 1-16,3-1-1 0,-8-3 0 16,-1-1 0-16,-6-4 0 0,-2-4 0 15,2-4 1-15,-8-3 0 0,0-4 0 16,-8-5 0-16,2-4 0 0,-5-1 0 16,-7-3 0-16,-5 0-1 0,-8-7 2 15,-13 1-4-15,-10 0 2 0,-14-2-3 0,-10 7-2 16,-14 1-6-16,-7 1-3 0,-6 11 10 15,3 3 4-15,5 6 2 16,12 2 0-16,0 7 3 0,11 4-5 0,2 1-2 16,5 5 2-16,9-5 1 0,2-1 1 15,17-4 2-15,6-3-2 0,4-4-1 16,12-1 0-16,7-4-1 0,12-4-9 16,8-5 4-16,11-1-3 0,8-6-2 15,4 1-6-15,10 0-7 0,4-3-16 16,3 0 14-16,2 0 9 0,7 0 1 15,3-7-12-15,2-2-12 0,2 1-17 0,3-1-23 16,-1-5-24-16,-6 3-106 16</inkml:trace>
  <inkml:trace contextRef="#ctx0" brushRef="#br0" timeOffset="-127716.61">13769 13014 124 0,'0'0'46'15,"-16"-13"9"-15,9 9 2 0,3-2 3 16,2 1-4-16,-2 0-6 0,0-1-15 16,4 3-2-16,-2-2 1 0,2 2-4 0,0 0-1 15,0-3-2-15,0 4 2 0,0-2-1 16,6 1-2-16,0-2-5 0,-2 1 0 15,11 3-4-15,-1 1-1 0,5 0-5 16,-3 1 2-16,9 4-2 0,0 5-1 16,0 0-2-16,-2 4-5 0,8 4 2 15,-7-3 0-15,1 5-1 0,-4 0 0 16,4-1-2-16,-5 1 0 0,-3-1 0 16,1-1-2-16,-3-1 0 0,-1-4-1 15,-1-2 0-15,-5-1 1 0,-4-4 0 16,5-2-1-16,-7-3 0 0,0-1-7 15,0 0-1-15,-2 0-6 0,0 0-1 16,0 0-5-16,-2 0 1 0,-2-4-6 16,-1-1-16-16,-3-5-15 0,6 0 0 15,-6-1-6-15,2-2-25 0,1-5-53 16,-3 3-87-16</inkml:trace>
  <inkml:trace contextRef="#ctx0" brushRef="#br0" timeOffset="-127388.46">14129 12879 432 0,'0'0'46'16,"0"0"10"-16,0 0-6 0,0 0 5 16,0 0-1-16,0 0-12 0,0 0-7 15,0 0 0-15,-13-69-13 0,13 69-3 16,-2 0-4-16,-2 3-2 0,0 3-2 16,-2 5-2-16,-2 7-5 0,-9 4-1 15,5 0 0-15,-9 1 3 0,4 4-1 0,-5 3-3 16,-3 1 5-16,4 3-4 15,-6 2 0-15,5 1-1 0,-3 1-1 16,2-3 0-16,2 0-2 0,3-4 2 16,1-2-1-16,3-4 1 0,-1-6-1 15,11-1 0-15,-4-7 1 0,6-2-1 0,0-1-1 16,-2-4-1-16,4-1-3 0,-2-3-2 16,-1 0-1-16,3 0-3 0,-6 0 0 15,4-3-6-15,0-6-13 0,-2-4-2 16,0 0-16-16,0-9-23 0,2 1-40 15,-5-2-75-15</inkml:trace>
  <inkml:trace contextRef="#ctx0" brushRef="#br0" timeOffset="-124404.026">11592 14451 342 0,'0'0'0'0,"0"0"-8"0,0 0-5 15,0 0 6-15,0 0-8 0,0 0-4 16,0 0 10-16,0 0 6 0,0 0 3 16,-2 51 6-16,2-51 6 0,0-2 15 15,-4-1 11-15,-4-2-8 0,-2 2 5 16,-5 0-3-16,7 0-11 0,-7 2-1 16,7-1 4-16,4 1-1 0,-2-1-1 15,4 2-1-15,2-1-1 0,0-1-1 0,8-2-10 16,-2 0-5-16,19 0 0 0,0-4 1 15,8 1 5-15,4-1-2 16,9-2-1-16,7 1 0 0,3-4-4 0,4 1-1 16,2-1-1-16,2-1 0 0,0 0 0 15,-2 1 1-15,-4 2-1 16,-8 3-1-16,-11 0-1 0,-12 4-11 0,-6 2-15 16,-13 2-6-16,-8 0-14 0,-15 0-4 15,-7 0 14-15,-11-3-58 0,-7 0-113 16</inkml:trace>
  <inkml:trace contextRef="#ctx0" brushRef="#br0" timeOffset="-124107.122">11902 14146 363 0,'0'0'40'0,"0"0"12"15,0 0-9-15,0 0 2 0,0 0-15 16,0 0-6-16,0 0-1 0,0 0-1 0,0 0-4 15,81-49-4-15,-56 45-2 0,6-1 1 16,4 0-3-16,4 1-1 0,5-4 0 16,5 4 0-16,-1 2-2 0,4 0 0 15,-7 2-3-15,-2 4-4 0,-9 2-1 16,-12 3 1-16,-5-5-1 0,-9 3 1 16,-6-2 0-16,-2 4 0 0,-2-1 0 15,-6 2 3-15,-3 2-1 0,3 0 1 16,-2 0-3-16,-7 0 1 0,7-1-2 15,-4 2 0-15,-1-2-5 0,-1-1-3 16,-1 3-4-16,3-5-10 0,-5 1-13 16,4 2-9-16,-5 0-18 0,-7 0-39 15,4-2-155-15</inkml:trace>
  <inkml:trace contextRef="#ctx0" brushRef="#br0" timeOffset="-123654.035">11293 14734 438 0,'0'0'34'0,"0"0"9"0,0 0-7 15,0 0 8-15,0 0-4 0,0 0-10 16,0 0-8-16,0 0 1 0,18-25-9 16,-18 34-4-16,0 3-2 0,0 9-3 15,-2 4 1-15,-10 5-3 0,4 3-2 16,-7-1 2-16,1 2-3 0,-1-1-4 16,-3-3-9-16,7 0-7 0,-1-8-10 0,1 2-10 15,3-7-4-15,0-5-4 0,-2-3-15 16,3-8-50-16,-1-1-136 0</inkml:trace>
  <inkml:trace contextRef="#ctx0" brushRef="#br0" timeOffset="-123482.265">10896 14870 610 0,'0'0'7'0,"0"0"30"0,0 0 0 15,0 0-9-15,0 0-19 0,0 0-5 16,0 0 6-16,0 0 3 0,0 0-7 15,58 8-3-15,-44-5-3 0,7-1 0 16,-3 2-14-16,3-1-17 0,4-2-18 16,0-1-29-16,-5 0-16 0,3-5-72 0</inkml:trace>
  <inkml:trace contextRef="#ctx0" brushRef="#br0" timeOffset="-123310.431">11630 14812 682 0,'0'0'7'0,"0"0"-2"16,0 0-2-16,0 0 17 0,0 0 1 15,0 0-20-15,0 0-1 0,0 0-1 16,0 0-8-16,-36 16-11 0,47-16-31 16,1 0-18-16,-1 0-11 0,5-6-48 15,-6-2-137-15</inkml:trace>
  <inkml:trace contextRef="#ctx0" brushRef="#br0" timeOffset="-122575.799">11826 14804 588 0,'0'0'19'0,"0"0"-18"16,0 0-1-16,0 0 4 0,0 0 18 15,0 0-21-15,0 0-1 0,0 0-4 16,0 0 4-16,-17 22 0 0,34-18-2 16,4 0 2-16,-1-4-2 0,1 2-4 15,8-2-5-15,-4-2-4 0,4-2-3 16,4-3 2-16,-4-1 6 0,-2-2 1 16,-1-4 2-16,3 0 4 0,-8-1 0 15,-4-2 2-15,-3 1 1 0,-4 0 0 0,-5 0 6 16,-5 1 5-16,0 1 6 0,-11-2 0 15,-3 0-2-15,1 2-2 0,-7 3-7 16,1 5-1-16,-4 2-1 0,-6 4 3 16,3 0-2-16,1 10-3 0,-4 1-1 15,2 6 0-15,0 4 0 0,0-2-1 16,11 3 0-16,-5 0 0 0,6-2-1 16,1 1 1-16,8-5 0 0,6 1 0 15,0-5-1-15,2 2 0 0,12 0-2 16,3-2 2-16,10-2-2 0,2-3 2 15,4-3 0-15,8-4 1 0,-4-4 0 16,13-5-2-16,-3-8 4 0,1 0-1 16,0-2 0-16,-5-5 2 0,0 3-2 15,-3-4 4-15,-7-1-3 0,-8-1-2 16,-5-2 2-16,-7-3-1 0,-7 1 7 16,-6 0 5-16,-2 3-2 0,-11 3-4 15,3 6-2-15,-11 6 2 0,5 4 1 0,-7 6-1 16,0 3-4-16,1 3-2 0,-3 9 0 15,2 4-1-15,9 6 0 0,-7-2 0 16,13 5 0-16,1-2-2 0,5-2 1 16,2 1 0-16,9-4 0 0,-5 1 0 15,12 0 0-15,-1-2 1 0,1-1 0 16,1-3 2-16,6 1 0 0,-5 0-1 16,7-1 0-16,-2-1-1 0,-1 2 6 15,-1-3 1-15,0 0 4 0,-7-1-2 16,-8-2-4-16,3-1 1 0,-7-2-4 15,-2 1 1-15,0-3-1 0,-4 1 1 16,-9 2 2-16,1-2-5 0,-9 3 0 16,3-2-9-16,-3-1-6 0,-2 1-4 15,7-4-6-15,-1-1-12 0,9-3-9 0,0-5-3 16,3-3-9-16,3-6-42 0,2-2-137 16</inkml:trace>
  <inkml:trace contextRef="#ctx0" brushRef="#br0" timeOffset="-122122.406">12645 14665 573 0,'0'0'41'0,"0"0"-22"16,0 0-8-16,0 0 15 0,0 0 8 16,0 0-11-16,0 0-10 0,22 61 0 15,-20-38 0-15,3 1-6 0,-3 4-3 0,0-1-2 16,-2 0 0-16,0-3-2 15,0 0 0-15,0-5-6 0,0 0 0 16,2-7-2-16,-2-4 1 0,2-1 4 16,-2-5-2-16,0-2 1 0,0 0 1 15,0-5 2-15,0-6 1 0,-4-3 0 0,2-4 1 16,-7-4-1-16,-3-4 0 0,6-2 2 16,-3-6-2-16,1-4 0 0,-4-2 2 15,8 0-1-15,0 0 2 0,-3-1-1 16,5 6-1-16,-2 5-1 0,2 8 0 15,2 7 1-15,-2 3 4 0,2 2 1 16,0 7-1-16,0 0-3 0,4 3 1 16,0 0-3-16,9 0 0 0,-3 3-1 15,9 3 1-15,1 4 1 0,-3 0-1 16,6 3 1-16,-7 1-1 0,3 0 1 16,-9 4-1-16,-2 0-1 0,-4 1 1 15,-6-2 0-15,-10-1-7 0,-7 0 0 0,-5-3-1 16,-3 0-5-16,-8-1-8 0,-1-3-22 15,-5-2-15-15,-4-2-24 0,3-3-62 16,3-2-184-16</inkml:trace>
  <inkml:trace contextRef="#ctx0" brushRef="#br0" timeOffset="-120263.476">14327 13094 157 0,'0'0'45'0,"0"0"10"0,-8 0 6 15,8 0-19-15,0 0-22 0,4 0-10 16,2 0 22-16,0 0 4 0,5 0-12 15,3 0 4-15,-3 0-2 0,5-1-4 0,-1-2 2 16,3-1-3-16,-1-1-2 0,1 0-3 16,-1 0-4-16,4-3-2 0,-3 0 1 15,5 1-6-15,-2 0 0 0,-3 3-2 16,9-4-2-16,-6 2 0 0,-5 1-1 16,5-1 0-16,-9 1 0 0,3 1-9 15,-5 1-8-15,-4 1-10 0,-2-1-8 16,1 2-2-16,-5 1-10 0,0 0-20 15,-9 0-38-15,1-3-89 0</inkml:trace>
  <inkml:trace contextRef="#ctx0" brushRef="#br0" timeOffset="-119950.727">14532 12904 231 0,'0'0'74'16,"0"0"-38"-16,0 0 13 0,0 0 15 16,0 0-20-16,0 0-14 0,0 0-1 15,0 0 0-15,0 0-4 0,6-25-3 16,-6 25-6-16,0 0-2 0,0 0-6 16,2 5-2-16,4 4 3 0,-4-1 3 15,0 6 1-15,1 0-6 0,-1 6 1 16,-2 2-4-16,0 4-1 0,0 2-2 15,0 2 3-15,0 0-4 0,-2-4 1 16,-3-3-1-16,3-2 0 0,0 0-5 16,-2-5-13-16,4 0-15 0,0-1-17 0,0-2-13 15,0-5-26-15,6-3-62 0,1-4-167 16</inkml:trace>
  <inkml:trace contextRef="#ctx0" brushRef="#br0" timeOffset="-118919.702">14784 12839 175 0,'0'0'65'0,"0"0"-23"0,0 0 18 16,0 0-6-16,0 0-7 15,0 0-13-15,0 0-10 0,-8-14-1 16,14 12 3-16,-2 0-4 0,4 0-3 0,-3 1 0 15,1-1-1-15,6 2-4 0,-4 0-2 16,1 3 0-16,5 0-3 0,-1 3 0 16,1 2-4-16,0 2 0 0,1 2-1 15,8 1-1-15,-5 2-2 0,3 3 1 16,-2-3-1-16,-1 3-1 0,5-5 2 16,-4-2-2-16,-3-1-6 0,-1-5-7 15,-1 0-2-15,-6-4-5 0,5-1 1 16,-1 0-6-16,-4-5-10 0,3-2-1 15,-3-2-3-15,0-2-8 0,-4 0-23 16,-2-3-11-16,-2-1-12 0,-2-1 45 16,-4-5 48-16,-4 2 16 0,-3-7 23 15,5 3 3-15,-6-2 26 0,-1 3-13 0,5 4-2 16,-3 4-5-16,3 3-4 0,2 3-3 16,0 3-1-16,3 3-2 0,3 1-6 15,2 1-1-15,0 0-7 0,0 1-8 16,0 7-11-16,5 2 2 0,1 6 4 15,0 2 3-15,0 2-3 0,-4 8-3 16,2-2-1-16,-4 7-1 0,0 2 0 16,0 1 0-16,-4 1-1 0,-2 0-2 15,-8 0 0-15,-3-2-2 0,0-1-1 16,1-3-3-16,-1-5-8 0,3-1-7 16,-3-8-17-16,3 0-12 0,6-7-26 15,-9-3-25-15,3-6-84 0</inkml:trace>
  <inkml:trace contextRef="#ctx0" brushRef="#br0" timeOffset="-116951.318">13810 13015 207 0,'0'0'10'0,"0"0"5"0,0 0 28 0,0 0 0 16,0 0-13-16,0 0-4 0,0 0-4 15,0 0 4-15,0 0 6 0,-16-74-11 16,20 66-5-16,0 2-1 0,2 0 0 16,-6 3-2-16,4 1-3 0,-4 1-2 15,0 1-1-15,0 0 0 0,0 1-4 16,-4 9-1-16,-2 5-2 0,-4 5 2 15,-7 1-1-15,3 3-1 0,3 1 0 16,3-4 0-16,2 0 0 0,4-3-2 16,2 1-3-16,8-1-1 0,7-5-1 15,3 1 3-15,13-4 2 0,2-4 0 0,3-4 2 16,13-2 0-16,1-7 2 16,10-6-2-16,-2-3 2 0,2-2 0 15,-5-3 3-15,-1 2-1 0,-11-2 1 16,-9 0 3-16,-8 2-5 0,-15 1 2 15,-3-4 7-15,-8 2 2 0,-12-2 3 0,-7 1-6 16,-10 3-6-16,-8 3-4 0,-9 6-1 16,-3 4 0-16,-5 5-1 0,-2 5 1 15,2 4 1-15,1 7-1 0,5 1-1 16,9 4-4-16,6 1 2 0,4 3 2 16,10 1 1-16,7 2-3 0,10-3 1 15,2 2 2-15,10 0-3 0,9-1-1 16,4-1 3-16,10 0 1 0,8-6 0 15,4-1 0-15,7-6 0 0,6-4 1 16,6-6 0-16,0-3 0 0,-2-9-1 16,-2-4-2-16,-8-3 2 0,-5 1 1 15,-7-1 1-15,-14-1 2 0,-11 1 1 16,-7-2-1-16,-8-2 5 0,-6-4 1 0,-4-2 4 16,-13-1-6-16,0 4-4 0,-6 1-1 15,-4 7-2-15,-2 5-1 0,0 7 0 16,-6 4-1-16,3 6 1 15,1 7 0-15,0 6 0 0,4 4 2 0,6 1-2 16,6 1-1-16,9 3 1 0,8 1-2 16,4-1 0-16,6 0-1 0,8-1 2 15,5-5-1-15,10-1 2 0,4-5-2 16,6-6 1-16,7-3 0 0,3-7 1 16,-3-3 0-16,-1-8 0 0,-5-4 0 15,-5-2 2-15,-15-3-1 0,-5 0 1 16,-7-2 2-16,-8 0 1 0,-6-1 1 15,-4-2 0-15,-5-1-3 0,-3 1 2 0,-7 4-2 16,6 6 2-16,-4 2-2 0,-1 5 1 16,3 4 0-16,0 4-1 15,5 2-1-15,1 6 0 0,7 0-1 0,2 1-1 16,6 3-2-16,0 4 2 0,2-3-3 16,8 5 3-16,1 0-1 0,5-1 1 15,3-1-2-15,8-4 2 0,1-2 0 16,1-4 0-16,0-5 0 0,-2-1 2 15,-6-4 2-15,-5-5 4 0,-5-1 4 16,-7-2 0-16,-4 0 2 0,-2-2 2 16,-11-2-5-16,-9-3-5 0,-7-1-4 15,-13 3-2-15,-11 6-16 0,-5 7-20 16,-6 4-27-16,-2 3-27 0,4 5-34 16,10-4-83-16</inkml:trace>
  <inkml:trace contextRef="#ctx0" brushRef="#br0" timeOffset="-115357.981">13569 14895 336 0,'0'0'13'0,"0"0"10"0,0 0 8 0,0 0 9 16,0 0-3-16,0 0-9 15,0 0-1-15,0 0-1 0,74-74-6 16,-74 74-1-16,2 3-6 0,0 6-1 15,-2 5 6-15,0 3-1 0,0 7-4 0,0 4-5 16,0 3-3-16,-2 3-3 0,0 3-1 16,2 0 0-16,-6 0 0 0,6-4-1 15,-2-3 0-15,2-5 2 0,0-5-2 16,0-2 0-16,0-4 0 0,0-5 0 16,0-3 0-16,0-3 0 0,0-3 0 15,0 0 1-15,0-10 1 0,0-5 0 16,0-6 0-16,-2-3 1 0,2-7 3 15,-4-5-4-15,-1-4-2 0,1-6 2 16,-2-1-2-16,2 0 0 0,-2 1 0 16,2 4 1-16,-3 2-1 0,1 5 0 15,0 4 0-15,2 7 1 0,-2 3-1 0,-3-1 1 16,-1 1 0-16,4 3 2 0,4 5-2 16,2 8 1-16,0-1-2 0,0 1 3 15,10-1-3-15,0-1 0 16,5 2-2-16,8 0 2 0,1-1-1 0,3 4 1 15,0 2 1-15,2 2-1 16,-2 6 2-16,-4 3-2 0,-7 6 0 0,-1 0 0 16,-7 6 1-16,-4 1 0 0,-4 2 0 15,-6 0 1-15,-6 2-1 0,-3-3-1 16,-4 2 0-16,1-5-3 0,-5-1 1 16,5-3-2-16,-3 0-2 0,-2-3 1 15,11-3-6-15,-3-3 1 0,5-3-4 16,0-3-8-16,1-2-5 0,3-1-1 15,2 0-9-15,2 0-8 0,2-2-4 16,6-2-23-16,4-3-27 0,5-1-33 0</inkml:trace>
  <inkml:trace contextRef="#ctx0" brushRef="#br0" timeOffset="-114936.087">14149 14694 394 0,'0'0'8'0,"0"0"28"0,0 0 19 16,0 0-5-16,0 0-17 0,0 0-8 16,0 0-1-16,0 0-1 0,-76-64-5 15,76 63-1-15,-2 1-6 0,-2 0-6 16,2 5-1-16,-2 2-4 0,-3 6-1 16,1 2 1-16,-2 0 0 0,0 3 0 15,-1 1 0-15,1-1-2 0,0 1-1 16,2-1 2-16,-1 0-1 0,3 0-2 15,0-1 1-15,2-1-2 0,2-2 1 16,0-4 1-16,6 1 1 0,0-3-3 0,5-3 4 16,3-4-1-16,3-1 2 0,1-3 0 15,3-4 0-15,6-4 0 0,-2-3 0 16,-2-1 0-16,-3-5 2 0,3 0 5 16,-9-7 2-16,1 2-3 0,-7-4 0 15,-4 0 2-15,-4 0 3 0,0 3-3 16,-12 5-4-16,2 2-1 0,-7 5 0 15,-6 3-1-15,3 5 1 0,-5 3-3 16,0 3 0-16,-4 4 0 0,6 8-2 16,1 4-1-16,-3 5-9 0,4 4-8 15,2 1-5-15,5 2-10 0,4-2-6 16,6 0-8-16,4-2-12 0,0-6-14 0,6-2-31 16,6-6-45-16</inkml:trace>
  <inkml:trace contextRef="#ctx0" brushRef="#br0" timeOffset="-114357.716">14402 14628 456 0,'0'0'26'0,"0"0"1"0,0 0 7 15,0 0 5-15,0 0-3 0,0 0-17 16,0 0-7-16,0 0-6 0,-7 2-1 15,14 11-3-15,-1 4 5 0,8 4 4 16,-3 3-4-16,1 1 0 0,-2 3-3 16,-1 0-2-16,-3 2 0 0,2 0-2 15,0-4 1-15,-6-2 0 0,5-2-1 0,-3-5 0 16,-2-1 0-16,-2-5-1 0,0-3 0 16,0-1-2-16,0-1 2 0,0-1 1 15,0-3 0-15,-4-2 1 0,2 0 2 16,-5-2-3-16,1-4 0 0,-4-3 1 15,4-2 0-15,-7-4 2 0,-3-4-2 16,3-5 1-16,-3-6 1 0,5-4 1 16,-1-4 0-16,0-5-4 0,5 3 1 15,1 0-1-15,0 4 0 0,2 6 1 16,2 2-1-16,0 5 0 0,2 5 0 16,0 1 0-16,0 6 0 0,2 0 0 15,4 0 0-15,4 6 0 0,-3-2-1 16,9 1 1-16,-1 1 0 0,3 1 0 15,3 3 0-15,6 0 1 0,2 1-1 16,0 4 1-16,0 4-1 0,-5 4 2 0,-3 1-2 16,-2 2 0-16,-5 1 0 0,-10-2 0 15,5 4 2-15,-7-2 0 16,-2 1-1-16,-9 3 0 0,-1-3 0 0,-7 5 1 16,-1-3 0-16,-5-1-2 0,0-1-1 15,-1-2-5-15,1-3-2 0,2-1-3 16,5-3-4-16,5-3-5 0,3-3-6 15,4 0-8-15,4-2-8 0,6-1-9 16,2-5-36-16,5-3-29 0,-3-4-31 16</inkml:trace>
  <inkml:trace contextRef="#ctx0" brushRef="#br0" timeOffset="-113951.449">14966 14514 557 0,'0'0'6'0,"0"0"4"0,0 0 30 16,0 0 5-16,0 0-20 0,0 0-17 15,0 0-4-15,0 0 3 16,0 35 4-16,4-15-2 0,6 5-5 0,-1 0-2 16,-3 0-2-16,-2 0 2 0,0-3-2 15,2 0 1-15,-2-3 0 0,1-3-1 16,-3-3 1-16,2-3-1 0,-4-2 1 15,0-1 0-15,0-1-1 0,0 0 2 16,0-2-1-16,-2-2-1 0,-2-1 2 16,-1-1-1-16,1 0 0 0,-2-1-1 15,0-6 0-15,2-1 0 0,-4-1 0 16,-1-1 0-16,-1-2 0 0,0-6 1 0,-3-1 1 16,1-5 0-16,-3-6 2 0,1-2-3 15,4-5 1-15,-1 3-2 0,-1-1 0 16,4 0 0-16,-1 9 0 15,5 3 1-15,0 7-1 0,2 7 0 0,2-1-2 16,0 4-1-16,6 0-4 0,4 3-6 16,1 3-8-16,9-1-7 0,1 1-9 15,0 4-10-15,6 2-8 0,-7 3-29 16,-5-4-56-16,-9 0-178 0</inkml:trace>
  <inkml:trace contextRef="#ctx0" brushRef="#br0" timeOffset="-113748.364">14780 14572 31 0,'0'0'485'0,"0"0"-464"0,0 0 15 16,0 0-2-16,0 0-2 0,0 0-2 16,0 0-6-16,0 0-6 0,68 2-9 15,-47-4-3-15,6-2-5 0,-3 2 1 16,1 2-2-16,0-1-2 0,2 1-16 15,-2-3-15-15,2-3-18 0,-7-5-19 16,3-3-45-16,-13-3-201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20-01-08T01:53:41.196"/>
    </inkml:context>
    <inkml:brush xml:id="br0">
      <inkml:brushProperty name="width" value="0.05292" units="cm"/>
      <inkml:brushProperty name="height" value="0.05292" units="cm"/>
      <inkml:brushProperty name="color" value="#FF0000"/>
    </inkml:brush>
  </inkml:definitions>
  <inkml:trace contextRef="#ctx0" brushRef="#br0">17215 6624 12 0,'-2'-7'207'0,"-2"-1"-171"0,2 1 8 16,-2-2-2-16,-1-1-8 0,1 1-2 0,0-2 0 16,0-3-4-16,2 3 3 0,2-1 19 15,0 1-37-15,4 3-11 0,4-1 7 16,3 3 0-16,-3 0-1 0,11 2-3 16,-5 1-1-16,5 0 3 0,-1 3-3 15,1 3 0-15,-1 6-2 0,1 6 1 16,-2 3 0-16,-1 7-2 0,-6 4 1 15,1 5 1-15,-5 2-3 0,-4-3 2 16,-2 1 0-16,0-3-2 0,-4-4-2 16,2-2-5-16,-2-6 1 0,2-2-1 15,0-3 3-15,-3-6-1 0,3-4 2 16,0-4 3-16,0 0 0 0,0 0 1 0,-2-6 2 16,-2 0 1-16,2-5 2 0,-2-3-1 15,1 0 2-15,1-7-3 16,4-4 4-16,0-6-2 0,6-4-1 15,3-3-1-15,3 3-1 0,3 3-3 0,1 6 0 16,1 5-1-16,-1 6 1 0,-1 6 0 16,1 2 0-16,1 5 0 0,3 2 1 15,-3 0-1-15,4 6 1 0,-3 5-1 16,1 3 0-16,-3 6 0 0,-3 3 1 16,-1 5-1-16,-8-2 0 0,0 2-1 15,-4-6-3-15,0 0-2 0,0-4-3 16,-2-2 1-16,0-5 3 0,-2-1 0 15,0-4 2-15,2-1 0 0,-4-3 2 16,2-2 1-16,0 0 2 0,-5-5-2 16,1-3 1-16,0-2 0 0,2 0 1 15,-3-5 1-15,3-2 3 0,2-5 0 0,2-7-3 16,2-4 0-16,0-5 1 0,10 0-2 16,3 4-1-16,5 1-1 0,1 7-1 15,1 6 1-15,-1 3 0 16,8 9 1-16,-6 0 0 0,5 5 1 0,1 3 4 15,-2 0 1-15,-4 7-3 0,-5 5-3 16,1 4-1-16,-5 7 0 0,-3 4 2 16,-5 5-2-16,-2 0 2 0,-2-1-1 15,0 0-1-15,0-6 0 0,0 1-2 16,0-6-3-16,0 1-2 0,0-3 0 16,2-7 1-16,2 0-1 0,4-5 0 15,-2-4 3-15,9-2 2 0,-1 0 2 16,5-7 1-16,0-5-1 0,3-2 1 0,-1-1 1 15,0-7-2-15,1 0 0 0,1-4 0 16,-2-2 1-16,4-3-1 0,-5-1 1 16,-1 4 5-16,-5 0 1 0,-3 3 4 15,-5 5 0-15,-4 5 2 0,-2 3 4 16,0 5 2-16,-8 0-4 0,-3 3-6 16,-5 2-5-16,-1 2-4 0,-5 6 0 15,-3 5-1-15,2 4 0 0,0 3 1 16,3 2 0-16,1 1 0 0,5 2-1 15,1-1 1-15,7 3-1 0,-4-3 0 16,8 1 0-16,2-1-2 0,2 0 2 0,4-1 0 16,6-2 1-16,1-2-1 15,5 0-2-15,5-4-2 0,2 0 2 0,4-6 3 16,2-1-3-16,0-5 3 16,-4-1 1-16,-1-8-1 0,-5-2 1 15,-2-4 0-15,-5 0 2 0,-1-2-2 16,-9-2 4-16,0-4 1 0,-4-6-1 0,0-6-2 15,-8 0 0-15,-3 1-3 0,-1 6 0 16,-5 5-1-16,1 8 1 0,-5 3-1 16,3 3-5-16,-1 7-3 0,0 1-1 15,3 9-5-15,-1 2 0 0,3 6-3 16,1 5-6-16,-1-2-7 0,6 3-11 16,-1 2-12-16,3-3-19 0,4 3-42 15,-6-7-43-15</inkml:trace>
  <inkml:trace contextRef="#ctx0" brushRef="#br0" timeOffset="1109.182">18344 5882 225 0,'0'0'63'0,"0"0"-1"0,0 0-1 15,0 0-5-15,0-37-10 0,0 35-11 16,0 2-7-16,-2 0-8 0,2 0-9 16,0 5-4-16,0 1-7 0,2 5 3 15,4 3 2-15,-4 6 5 0,4 0-1 16,0 6-3-16,1 2-1 0,1 5-3 16,4-2 0-16,-1-2-1 0,-1-1 0 15,4-5 1-15,-5-1-2 0,1-5 0 16,-4-2 0-16,0-4 2 0,-4-2-1 15,0-4-1-15,-2-2 0 0,0-1 0 16,0-1 0-16,-6-1 1 0,0-3 1 16,-10-5 0-16,-1-4-2 0,-6-3 1 15,-4-7-1-15,-2-6 1 0,-2-3-1 0,9-9 0 16,-3-2 0-16,2-3 1 0,11 2-1 16,-1 5 0-16,5 3 0 0,4 4 0 15,2 0 0-15,2 6 0 0,6 4 0 16,4 2 0-16,7 1-1 15,4 2 0-15,5 3 1 0,8 1-1 0,7 1-1 16,2 7 2-16,3 3-1 0,3 1 1 16,-5 10-1-16,-3 6-24 0,-6 9-24 15,-12 8-25-15,-19 7-46 0,-6-3-107 16</inkml:trace>
  <inkml:trace contextRef="#ctx0" brushRef="#br0" timeOffset="1922.036">18184 6049 333 0,'0'0'96'16,"0"0"-73"-16,0 0 22 0,0 0 12 15,0 0-19-15,0 0-15 0,0 0-4 16,0 0-1-16,0 0-5 0,182-161-6 16,-144 155-2-16,3 1 0 0,0 5-1 15,1 0-3-15,-7 0 1 0,0 2-2 16,-8 4 1-16,-5-3 0 0,-5 2 1 15,2-4-2-15,-9 2 0 0,-4-3 0 16,-2 0 0-16,0 0 0 0,-4 2 0 16,0 1 0-16,-6 1 0 0,-2 4 0 15,-2 3 0-15,-7 3 2 0,5 0-2 16,-3 0 0-16,7 1-2 0,-2 1-1 16,3 2 2-16,-1 1-2 0,4-5 2 15,2 4-1-15,2-2 1 0,0-2 1 16,4-2 0-16,2-1 0 0,3 0 0 0,3-5 0 15,4-1 1-15,3-1-1 0,6-4 1 16,0 0 0-16,-3-4 1 0,3-7-1 16,-4 0 4-16,-5-3 0 0,-1 2 0 15,-3 1 1-15,-8-6-1 0,-1 0 0 16,-3-5 2-16,-5-5-4 0,-7-6-1 16,-2 2-1-16,-1 1 0 0,-4 6-1 15,1 5 0-15,-3 7-4 0,-4 4-5 16,7 5-2-16,-3 3-5 0,5 0 2 15,1 6-1-15,5-1 4 0,1 1-4 16,1 0 0-16,2-3 6 0,4 0 4 16,2-1 4-16,0 1 0 0,4 0 0 0,2-3 0 15,5 1 1-15,3 0 3 0,9-1 4 16,4 0 2-16,4 0-2 0,2 0 2 16,2 0 2-16,4-1-4 15,0 0 9-15,-1 1-6 0,-1 0 0 16,-6 5 0-16,-2 1-2 0,-6-3-2 0,-9 5 0 15,1-1 1-15,-9 3-2 0,-4 2-3 16,-2 1 0-16,-4 3 0 0,-5 2 0 16,-3 0 0-16,4 2-1 0,-3-4-1 15,3 1 1-15,4-3-1 0,2-3 0 16,2 3 0-16,0-5 0 0,0-3 0 16,0 3 0-16,4-7 1 0,6 1-1 15,-1-3 0-15,3 0 0 0,7-8 1 16,1-3-1-16,1-4 1 0,0-4 3 15,-3 1 2-15,1-9 3 0,-7-1 1 16,3-4-2-16,-9-3-2 0,-2 2-1 0,-4-1 1 16,-4 5-1-16,-4 6-3 0,-9 2-1 15,-4 9 0-15,1 1-1 0,-5 5-1 16,0 6-6-16,2 0-5 0,3 9-7 16,-5 2-2-16,8 4-1 0,1 7-8 15,1-3-3-15,3 5-4 16,4-5-10-16,-1 3-16 0,3-2-21 0,2 1-36 15,2-5-50-15</inkml:trace>
  <inkml:trace contextRef="#ctx0" brushRef="#br0" timeOffset="2140.951">19516 5771 439 0,'0'0'80'0,"0"0"-42"0,0 0 14 16,0 0 9-16,0 0-21 0,0 0-18 15,0 0-7-15,-4-29-6 0,8 29-6 16,0 1-3-16,4 3 0 0,4 4 0 16,-3 3-8-16,3-2-22 0,3 8-27 15,-5 0-28-15,-4-1-36 0,-2 5-147 16</inkml:trace>
  <inkml:trace contextRef="#ctx0" brushRef="#br0" timeOffset="2281.546">19578 5950 536 0,'0'0'55'0,"0"0"10"0,0 0 10 16,0 0-42-16,0 0-13 0,0 0-12 15,0 0-5-15,0 0-3 0,0 0-3 0,0-37-35 16,0 45-32-16,-2 5-42 0,0 0-58 15</inkml:trace>
  <inkml:trace contextRef="#ctx0" brushRef="#br0" timeOffset="3219.04">18406 6574 5 0,'0'0'272'0,"0"0"-234"0,0 0 10 15,0 0 3-15,0 0-6 0,0 0-11 16,0 0-10-16,0 0-2 0,-13-67-5 16,13 58-4-16,0 4-2 0,2 4-1 15,-2-2-4-15,0 3-1 0,0 0-3 16,0 0 2-16,0-1-4 0,0-1 0 16,0 2 2-16,-2 0-2 0,2-1 0 15,-2 0 0-15,0-1 0 0,2 1 0 0,-2-1 0 16,0-1 1-16,2 0 0 0,-2-1 0 15,2-1 3-15,0 2 3 0,0-2 3 16,0 2 2-16,0 0 1 0,0 3 1 16,0 0-4-16,2 0-3 0,2 0-3 15,0 6 1-15,2 2 0 0,1 3 2 16,3 0 0-16,-2 4 3 0,1 4-3 16,-1 1 0-16,2 4-2 0,3 1 1 15,-5 3-2-15,6 0-1 0,-1-2-1 16,-1-3 0-16,3-2-1 0,-3-1-1 15,4-3 0-15,-3-6 2 0,3 0-2 16,-5-4 1-16,-1-2 0 0,0 0 0 16,-3-5 1-16,1-2 0 0,-2-5 0 0,2-6 6 15,1-2 6-15,-3-7-3 16,0-3-1-16,-2-5-2 0,9-8 0 16,-5-6-5-16,4-3 1 0,3 6-4 15,-3 4-1-15,-6 9 0 0,1 11 1 16,-1 3 0-16,-4 6 0 0,0 5 1 0,-2 0-2 15,0 3 0-15,2 2-10 0,-2 3-9 16,2 10 1-16,2 0-7 0,-2 1-6 16,0 7-10-16,0 0-8 0,2 4-26 15,-4-2-19-15,0-1-80 0</inkml:trace>
  <inkml:trace contextRef="#ctx0" brushRef="#br0" timeOffset="3734.545">19873 6456 424 0,'0'0'53'0,"0"0"-14"0,0 0 11 16,0 0 2-16,0 0-8 0,0 0-13 16,0 0-11-16,-18-88-13 0,-5 85-1 15,0 0-6-15,-6 3-2 0,-2 0 2 0,2 3 0 16,0 6-4-16,3-1-4 15,5 1 1-15,2 3-1 0,5 1 2 16,-5-1 1-16,9-1 2 0,4 0 1 16,-1-2 2-16,7 2-2 0,0-2 1 0,9-2 1 15,1 2-1-15,2 2 0 0,9-2 1 16,2 0 1-16,6 2 3 0,4-3 2 16,2 3 2-16,2-2-2 0,5-4 2 15,-5 2 1-15,0 1 0 0,-8-5-2 16,-4 1 1-16,-13 1 0 0,-6-3 2 15,-2 6-2-15,-8-5-6 0,-6 4 0 16,-7 0 2-16,-7 2 0 0,-5 2-2 16,-2-3-2-16,-2 1-5 0,0 2-17 15,-3-3-15-15,3 1-12 0,0 0-20 16,4-2-5-16,7 0-6 0,1-4-47 16,6 0-63-16</inkml:trace>
  <inkml:trace contextRef="#ctx0" brushRef="#br0" timeOffset="3969.303">19760 6390 175 0,'0'0'224'16,"0"0"-180"-16,0 0 1 0,0 0 19 15,0 0-4-15,0 0-4 0,0 0-7 16,0 0-11-16,0 0-7 0,35-155-8 16,-35 161-12-16,-4 6-6 0,2 6-1 15,-3 3 2-15,1 4 5 0,2 1-2 16,0 5-2-16,0 1-3 0,0 6 0 15,2 0-1-15,2-2-2 0,2 1 1 16,7-6-2-16,1 0-1 0,2-3-14 16,1-2-13-16,1-4-18 0,-1-3-18 0,3-2-24 15,-7-2-22-15,5-6-60 0</inkml:trace>
  <inkml:trace contextRef="#ctx0" brushRef="#br0" timeOffset="4219.223">20208 6688 503 0,'0'0'47'16,"0"0"6"-16,0 0 25 0,0 0-12 15,0 0-25-15,0 0-12 0,0 0 3 16,0 0-8-16,0 0-9 0,17-54-8 15,-15 59-6-15,-2 6-1 0,0 4 1 16,-2 1-1-16,-2 5 1 0,-5-1-1 0,-1 4-3 16,-5 0-18-16,3-2-18 0,-2-1-18 15,1-3-32-15,-10-4-52 0,5-3-150 16</inkml:trace>
  <inkml:trace contextRef="#ctx0" brushRef="#br0" timeOffset="4657.076">20783 6292 278 0,'0'0'62'15,"0"0"-12"-15,0 0 22 0,0 0-6 16,0 0-6-16,0 0-6 0,0 0-3 15,0 0-6-15,-2-107-8 0,2 107-12 16,0 3-14-16,2 5-9 0,-2 6-2 16,2 6 4-16,-2 3 1 0,0 7-1 15,0 5 0-15,-2 4-1 0,-2 4 0 16,-3 4-2-16,3-2 1 0,2-2-2 16,2-3-13-16,0-1-15 0,0-6-19 15,4-3-28-15,-4-4-28 0,0-7-34 0,-6-7-169 16</inkml:trace>
  <inkml:trace contextRef="#ctx0" brushRef="#br0" timeOffset="4828.911">20516 6382 508 0,'0'0'59'0,"0"0"-27"0,0 0 16 15,0 0 22-15,0 0-34 0,0 0-20 16,0 0-9-16,0 0-3 0,0 0-4 15,25-42 1-15,-17 52-1 0,-2 3 0 0,11 1-11 16,-5 2-19-16,9 1-25 0,-2 1-23 16,1-4-28-16,-5-3-87 0</inkml:trace>
  <inkml:trace contextRef="#ctx0" brushRef="#br0" timeOffset="5000.782">20990 6438 521 0,'0'0'49'16,"0"0"-13"-16,0 0 14 0,0 0-1 15,0 0-28-15,0 0-16 0,0 0-3 16,0 0-2-16,0 0-3 0,2-22-44 16,2 28-31-16,0 0-27 0,-2-2-70 15</inkml:trace>
  <inkml:trace contextRef="#ctx0" brushRef="#br0" timeOffset="5844.616">21335 6368 377 0,'0'0'112'0,"0"0"-86"0,0 0 17 0,0 0 11 15,0 0-12-15,0 0-13 0,0 0-10 16,0 0-3-16,0 0-8 0,-81-36-7 15,75 47-1-15,2 0 0 0,0 3 0 16,2-2 0-16,2 2 0 0,0-1 0 16,6-1 0-16,4 3 0 0,7-2-1 15,1-1 1-15,9-1 0 0,0-6 1 16,2-1 0-16,2-4 0 0,-2-3 0 16,-6-3-1-16,1-8-1 0,-3 2 1 15,-8-3 2-15,-1-1-2 0,-6 2 3 0,-6-5 3 16,0 1 4-16,-10-4-4 0,-1-3-1 15,-1 2 0-15,-7 1-2 16,5 1-2-16,-9 5 0 0,9 4 0 0,-7 4-1 16,-4 8 0-16,9 0 0 0,-7 8-1 15,-2 4-1-15,5 5 1 0,-5 5-3 16,2 1 3-16,6 3 0 0,-3-4 0 16,9 3 1-16,3-3-1 0,2 1 0 15,4 0-1-15,2 2-2 0,8-1-1 16,0 0 0-16,5-4-3 0,8-1-4 15,-3-2-9-15,7-2-6 0,8-5-3 16,0-3-4-16,2-2-5 0,11-5 2 0,-5 0 0 16,5-7-4-16,5-5-3 15,-7 0 6-15,1-4 10 0,-6-4 17 16,-8-1 11-16,-8-5 6 0,-2-1 25 16,-9 0 29-16,-1 0-5 0,-9 5 2 0,-2 2-4 15,-2-2-3-15,-9 5-4 0,3 0-10 16,-2 3-10-16,-5 3-6 0,5 4-4 15,-3 2-9-15,-3 4-4 0,1 1-3 16,-3 6 0-16,1 3-1 0,-3 8 0 16,3 2 1-16,5 0-1 0,1 3 1 15,-1 0 0-15,4-1 1 0,3 2-1 16,5-2 0-16,0-1-1 0,3-2 0 16,7 1-1-16,4-5-1 0,1 0 2 15,10-1 1-15,-1-6 0 0,-3-2 0 16,4-5 0-16,0-2 0 0,-3-4 0 15,-3-6 0-15,0 1 2 0,-7-1-2 16,-2-4 1-16,1 1 0 0,-7-7-1 0,-2-4 1 16,-2-8 1-16,0-4-2 0,0 0 1 15,0 2-1-15,-2 11 0 0,0 5 0 16,0 11 0-16,2 6 0 0,-2 3 0 16,2 3-1-16,-9 8-3 15,5 7 1-15,0 1 1 0,4 3 2 0,0 1 0 16,6 0-1-16,7 2 1 0,-1 0 1 15,1 0-1-15,3-1 0 0,1-2 0 16,1-5-15-16,1 1-17 0,-5-8-14 16,5-3-10-16,-3-4-8 0,5-3-5 15,-6-9-37-15,1-2-62 0</inkml:trace>
  <inkml:trace contextRef="#ctx0" brushRef="#br0" timeOffset="6156.966">22004 6321 277 0,'0'0'87'0,"0"0"-13"16,0 0-3-16,0 0-6 15,0 0-10-15,0 0-14 0,0 0-9 16,0 0-18-16,-6-89-14 0,12 104 6 16,7 5 6-16,3-1 0 0,5 1 1 15,2 5-2-15,4 1-5 0,0 2-3 0,2-3-2 16,-3-3 1-16,-5-4-2 0,4-4-14 16,-9-6-15-16,3-5-13 0,-7-3-7 15,3-8 0-15,-7-3-4 0,-4-4-4 16,0-4 11-16,-2-3 18 0,-2-1 28 15,3-7 3-15,-3-2 24 0,0 0 31 16,0-1-17-16,-5 7 4 0,-1 6 9 16,-2 8-1-16,0 5-7 0,-9 4-11 15,5 3-6-15,-11 14-12 0,0 6-12 16,3 5-3-16,-3 5-1 0,0 2 0 16,7 6 0-16,-7 1-1 0,6 6-1 15,-5 0-23-15,-3 0-25 0,6-2-46 0,-8-5-38 16,2-7-166-16</inkml:trace>
  <inkml:trace contextRef="#ctx0" brushRef="#br0" timeOffset="7188.182">17480 7611 287 0,'0'0'46'0,"0"0"10"0,0 0 15 16,0 0-17-16,0 0-10 0,0 0-6 16,0 0-13-16,-25-91-7 15,25 82-1-15,0 4-1 0,0-3-4 0,0 5-1 16,2-3-6-16,4 3-2 0,2-2 2 15,1-1-2-15,9 3 2 0,1-2-2 16,4 5 0-16,1 0-1 0,3 2 0 16,4 7-1-16,-8 8-1 0,2 2 0 15,-7 5 0-15,-9 6 1 0,-3 4-1 16,-6-3 1-16,-6 0-1 0,-3-2-3 16,-1-2-3-16,-2-1 2 0,-3-6-2 15,5-1-2-15,-1-5 0 0,3-5 2 0,4 0 3 16,-2-6 1-16,4-3 2 15,0 0 0-15,-2 0 0 0,-1-6 2 16,1 0-2-16,0-5 2 0,2 0-2 16,-4-6 3-16,2 0-2 0,4-8 1 15,-2-4-1-15,2-5 1 0,2-1-1 0,8 2 0 16,-2 5-1-16,5 6 0 0,1 4 0 16,1 7 0-16,1 4 0 0,5 3 1 15,2 1 1-15,1 3 2 0,1 4 0 16,2 6 0-16,0 4-2 0,-4 4-2 15,0 4-1-15,-3 6 1 0,-5 1 0 16,-5-1 1-16,-4 2-2 0,-2-3 1 16,-4-5 0-16,0 0-5 0,0-7-3 15,-4-1 2-15,-2-5-1 0,0-4 1 16,-7 0 0-16,5-4 1 0,-4-1-4 16,-1 0-4-16,-1-7 7 0,-1-2 3 15,1-6 1-15,-3 0 1 0,5-7 1 16,-3-5 2-16,3-6 1 0,8-4 7 15,0-2-2-15,4-3 0 0,4 4 2 0,8 8-1 16,5 5-1-16,4 7 5 0,-1 4-3 16,7 6-4-16,0 2 1 15,6 3 3-15,4 3-2 0,0 9 0 16,-1 2 2-16,-3 6-1 0,-4 6-2 0,-5 5-5 16,-7 3 1-16,-5 0-1 0,-1 0 0 15,-7-1-1-15,-4-1-1 0,0-4 1 16,0-1-1-16,-4-2-11 0,-2-3-12 15,-1-2-15-15,-3-1-27 0,2-5-21 16,-3-8-48-16,1-3-240 0</inkml:trace>
  <inkml:trace contextRef="#ctx0" brushRef="#br0" timeOffset="7813.074">20016 6255 250 0,'0'0'57'15,"0"0"-10"-15,0 0-2 0,0 0 8 0,0 0-12 16,0 0-15-16,2-64-1 0,-2 58 2 15,0 0 2-15,0 1-1 16,0 2-4-16,0 0 2 0,0 3 4 16,0-1-5-16,0 1-6 0,0 0-3 15,0 4-8-15,4 4-6 0,-2 4 4 0,11 4 2 16,-7 4 1-16,2 3 0 0,-2 5-3 16,0 3-2-16,3 3 4 0,-5 5-2 15,2 1-2-15,0-3-3 0,-2 2 1 16,7-2 0-16,-7-1-2 0,0-1-2 15,-4 1-25-15,0-3-32 0,-6 1-55 16,-9-9-63-16</inkml:trace>
  <inkml:trace contextRef="#ctx0" brushRef="#br0" timeOffset="8734.818">18366 7500 285 0,'0'0'60'16,"0"0"-19"-16,0 0 14 0,0 0 3 16,0 0-16-16,0 0-14 0,0 0 0 15,5-81 4-15,-10 72-7 0,-3 3-10 16,0 1-9-16,-3 2-1 0,5 3 1 16,-6 0-4-16,2 5 0 0,-3 4-2 0,1 0 0 15,-3 7 0-15,5 1-1 16,-5 5 1-16,5 1 0 0,4 0 1 0,0 3-1 15,2-1 0-15,2 6 0 16,2-5 0-16,4 2-2 0,4-5 2 16,2-1 1-16,9-5-1 0,-3-3 0 0,7-1 0 15,2-6 0-15,2-7 0 0,-4 0 1 16,8-9 0-16,0-8 1 0,2-3 0 16,-4-5 6-16,-3 0 7 0,-9 0-3 15,-5-1 1-15,-7 3-1 0,-5-2-5 16,-7-7-2-16,-9-1-2 0,-1-1-2 15,-3 3-1-15,-5 5-1 0,2 7-5 16,-6 8-5-16,4 8-6 0,1 3-10 16,3 5-8-16,2 6 0 0,5 4-4 15,-1 4-13-15,11 4-14 0,-2 5-20 16,4 0-51-16,2-3-122 0</inkml:trace>
  <inkml:trace contextRef="#ctx0" brushRef="#br0" timeOffset="9062.913">18604 7528 48 0,'0'0'354'0,"0"0"-307"16,0 0 12-16,0 0 2 0,0 0-3 15,0 0-8-15,0 0-10 0,0 0-10 16,0 0-7-16,39-113-8 0,-35 119-8 16,1 4-6-16,-1 3 3 0,2 7 0 15,0-1-1-15,2 8 2 0,1 3-3 16,1 1-1-16,-2 6 0 0,5-6 0 15,-1-3-1-15,1-8-1 0,5-3 1 16,-1-6-1-16,-1-6 1 0,-1-2 0 16,-1-3 0-16,-1-5 0 0,1-3 1 0,-4-9 0 15,1 2 1-15,1-2-2 0,-4-3 3 16,-1-2 1-16,-3-3 4 0,2-4-2 16,-4-5-1-16,-2-2-3 0,0 2-1 15,-2 5-1-15,-4 10-4 0,2 7-8 16,-5 4-7-16,3 6-7 0,0 2-5 15,0 0-21-15,4 8-21 0,-3 0-21 16,3 3-51-16,0-4-205 0</inkml:trace>
  <inkml:trace contextRef="#ctx0" brushRef="#br0" timeOffset="9500.304">19687 7336 79 0,'0'0'213'0,"0"0"-172"16,0 0 5-16,0 0 15 0,0 0-12 16,0 0-8-16,0 0 2 0,0 0-6 15,-43-65-9-15,33 62-6 0,1 3-7 16,-3 0-5-16,-3 0-7 0,3 4-2 15,0 4-1-15,-5 1 1 0,5-1-1 16,-3 3 0-16,7 3 0 0,0 1-1 16,1 1 1-16,-1 1-1 0,6-3 1 15,0 4 0-15,2-4-1 0,4 2 1 16,6-2-2-16,3-2 2 0,5 2 0 16,1-3 0-16,6 1 1 0,6 0 0 15,4-2-1-15,2-2 1 0,3-2 4 16,1 1 4-16,0-2 6 0,-10-2 3 0,-10 4 2 15,-3-4-2-15,-9 1-6 0,-7 1-3 16,-2 4-3-16,0-1-3 16,-11 4 0-16,-3-2 1 0,-5 2-3 15,-3 0-1-15,-7-1-13 0,-4 0-8 0,-2 1-10 16,-5-1-19-16,-1-3-23 0,4 1-15 16,-3-1-18-16,16-5-66 0</inkml:trace>
  <inkml:trace contextRef="#ctx0" brushRef="#br0" timeOffset="9750.245">19617 7243 409 0,'0'0'102'0,"0"0"-59"16,0 0 12-16,0 0 27 0,0 0-33 15,0 0-33-15,0 0-3 0,0 0 10 0,12 15-5 16,-5 19-3-16,-3 5-4 0,0 9-1 15,-2 2-3-15,2 4-2 0,0-2-3 16,2-2 0-16,3-3 0 0,3-6-2 16,0-4-15-16,5-9-8 0,-5-6-9 15,-1-5-16-15,1-6-19 0,-2-4-13 16,-1-6-19-16,3-1-78 0</inkml:trace>
  <inkml:trace contextRef="#ctx0" brushRef="#br0" timeOffset="10203.219">20107 7368 386 0,'0'0'109'0,"0"0"-80"16,0 0 21-16,0 0 23 0,0 0-22 0,0 0-19 16,0 0-7-16,0 0-5 0,0 0-7 15,33-23-9-15,-33 30-3 16,0 3 1-16,-4 1-1 0,-7 0 2 0,1 0-1 15,-6 1 0-15,-1 0-1 0,-6-2-1 16,3-1-1-16,-9-1-7 0,4-5-3 16,0 0-1-16,7-3-1 0,-3 0-4 15,6-3 5-15,3-2 2 0,4-1 2 16,4-5 3-16,1-3 3 0,3-3 0 16,0 0 2-16,7-3 0 0,1 3 4 15,6 3 4-15,-3 3 0 0,7-1-1 0,1 4-2 16,4 5 1-16,6 3-1 15,0 3 0-15,-3 3-1 0,1 8 3 16,-2 2 0-16,-4 4-4 0,-15 4 0 16,-4 3-2-16,-4 1 2 0,-10 4-3 15,-5-1 3-15,-4-1-1 0,3-1-1 0,1-4-1 16,3 0 0-16,-3-4-1 0,7-4 0 16,2-1 0-16,-1-4-1 0,3-1 0 15,4-6 1-15,2-1-3 0,0-1 0 16,8 0-2-16,3-1-1 0,5-2 3 15,7-3-2-15,2-2-7 0,0-1-10 16,1 1-18-16,5-1-26 0,0 0-19 16,1 0-89-16</inkml:trace>
  <inkml:trace contextRef="#ctx0" brushRef="#br0" timeOffset="10437.559">20642 7602 521 0,'0'0'43'0,"0"0"-1"16,0 0 30-16,0 0-1 0,0 0-31 16,0 0-18-16,0 0-5 0,0 0-4 15,17-20-8-15,-17 34-2 0,-8 6-2 16,-3 0 1-16,-5 2-2 0,-1 1-4 15,-1-2-18-15,1-3-14 0,-6 2-21 16,-4-3-31-16,7-5-41 0,-7-1-211 16</inkml:trace>
  <inkml:trace contextRef="#ctx0" brushRef="#br0" timeOffset="10765.591">21029 7209 168 0,'0'0'350'0,"0"0"-301"16,0 0-2-16,0 0 32 0,0 0-24 15,0 0-22-15,0 0-14 0,0 0-3 16,0 0-4-16,70-23-4 0,-68 50-3 16,-2 6 1-16,-2 7-2 0,-6 5 0 15,-3 3-1-15,5 0-1 0,0-6-1 0,2-2-1 16,4-6-21-16,0-3-12 0,0-3-21 16,0-8-27-16,0-4-22 0,0-4-36 15,0-6-168-15</inkml:trace>
  <inkml:trace contextRef="#ctx0" brushRef="#br0" timeOffset="10937.442">20866 7353 510 0,'0'0'36'0,"0"0"-12"16,0 0 34-16,0 0-3 0,0 0-26 15,0 0-15-15,0 0-4 0,0 0-6 16,0 0-4-16,0-19-1 0,4 27 1 15,0 0-7-15,4-2-22 0,7 3-11 16,-3-1-13-16,2-2-28 0,3-3-55 16,-5-3-191-16</inkml:trace>
  <inkml:trace contextRef="#ctx0" brushRef="#br0" timeOffset="11124.911">21277 7382 531 0,'0'0'44'0,"0"0"-13"16,0 0 23-16,0 0-1 0,0 0-29 15,0 0-18-15,0 0-3 0,0 0 0 16,0 0-3-16,6-18-1 0,-2 19-16 16,2 2-35-16,1-1-4 0,-1-1-35 15,-2-1-82-15</inkml:trace>
  <inkml:trace contextRef="#ctx0" brushRef="#br0" timeOffset="11968.435">21548 7255 462 0,'0'0'18'15,"0"0"-11"-15,0 0 12 0,0 0 30 16,0 0-16-16,0 0-13 0,0 0-1 15,0 0-5-15,0 0-4 0,-75-17-4 16,69 28-3-16,2-2 0 0,0 4-1 16,0-1 0-16,4 0-1 0,0 1 0 15,10-1-1-15,-2 1 0 0,5-4 2 16,5 2 1-16,3 1 0 0,0-6 1 16,8 0 2-16,-3-4-4 0,5-2-1 15,2 0 0-15,1-3 1 0,-3-5-1 0,-5-1 0 16,-3-3-1-16,-2 1 2 15,-9 0 0-15,-1-3-2 0,-9-3 4 0,-2-2 5 16,-7-4 1-16,-5-6-6 0,0-2-1 16,-9 0 0-16,0 5-3 15,1 1 0-15,-9 11 1 0,2 6-1 0,-2 5 1 16,6 3-1-16,-4 6 1 0,0 7-1 16,1 2 0-16,3 4 0 0,2 0 0 15,3 0 0-15,7 0 0 0,3 0 0 16,4 2 0-16,0-1 0 0,4 2 1 15,0 0-1-15,6 1 0 0,0 0 1 16,4 0 0-16,7-4-1 0,-1 4 1 16,5-6 0-16,-2-1-1 0,8 2 0 15,-1-5 0-15,3-1 0 0,0-6 0 16,2-1-1-16,0-4-5 0,5-1-11 0,-1-3-6 16,0-6-1-16,0-2-2 0,0-3 0 15,-4-3 6-15,-2-2 5 0,-4-5 7 16,-5-4 8-16,-1-6 0 0,-9-5 5 15,-3-4 11-15,-3-4 9 0,-4-2-2 16,0 7-3-16,-6 2 0 0,-3 11 1 16,-9 7 1-16,7 6-8 0,1 10 6 15,-7 3-3-15,9 4-4 0,0 7-6 16,-4 5-2-16,3 6-1 0,1 0-1 16,-2 6 3-16,3 0 0 0,3 0-2 15,4 4-1-15,0-1 0 0,0 3 0 16,4 3-3-16,3 0 3 0,5 0-2 15,-4-4 1-15,-1 0-1 0,9-2 0 16,-8-6-1-16,5 1 2 0,1-4-1 16,-3-7 0-16,3 0 0 0,-2-5-1 15,1-4-1-15,3-3 1 0,-5 0-1 16,5-4 1-16,-3-8 1 0,-5 3 1 0,4-6-2 16,-3-4 2-16,-9-1-1 0,2-2-1 15,-2-4 2-15,-2-3-2 0,-7 2-1 16,-3 1 1-16,2 6-2 0,-7 3-4 15,-2 6-3-15,-3 6-1 0,3 2-7 16,-6 3-11-16,0 6-5 0,3 4-9 16,3 5-15-16,1-1-10 0,3 1-18 15,1 1-47-15,3-5-166 0</inkml:trace>
  <inkml:trace contextRef="#ctx0" brushRef="#br0" timeOffset="12359.053">22298 7226 264 0,'0'0'252'0,"0"0"-207"16,0 0-4-16,0 0 21 0,0 0-5 0,0 0-22 16,0 0-10-16,-8-56-1 0,8 53-2 15,4 3-5-15,-2 0-9 0,4 0-5 16,4 6 0-16,7 2-2 0,2 3 1 15,3 6-1-15,5 0 0 0,2 6-1 16,-8-4 1-16,2 2 0 0,1-2-1 16,-9-2-10-16,3-6-17 0,-7-2-6 15,-3-7-13-15,2 0-8 0,-5-2-1 16,-1-4 0-16,-2-5 5 0,-2-2 3 0,0 0-2 16,0-4 23-16,0 2 12 15,-4-5 14-15,-1-1 3 0,-1-3 45 16,-6-6 8-16,6 2 8 0,-1 1-14 0,1 4 12 15,-2 4-6-15,2 7-10 0,0 6-9 16,4 4-10-16,-7 1-12 0,-7 12-9 16,1 9-6-16,-7 5 1 0,3 3 0 15,-4 5 0-15,0 4-1 0,5 0-3 16,-7 4-27-16,-2-1-25 0,0-1-55 16,0-2-76-16</inkml:trace>
  <inkml:trace contextRef="#ctx0" brushRef="#br0" timeOffset="13452.46">17723 8495 148 0,'0'0'46'0,"0"0"11"16,0 0 10-16,0 0-11 0,0 0 0 16,0 0-11-16,0 0-5 0,0 0-7 15,-72-107-6-15,64 94-4 0,4 1-3 16,0-1 0-16,2 1 0 0,2 2-4 16,0-2-5-16,6 2 0 0,-2 1 1 15,8 0 0-15,1 0-4 0,-1 4-1 16,7-1 0-16,3 0 0 0,-1 6-2 0,6 0 0 15,-4 6-4-15,-1 2 0 0,3 7 1 16,-6 7-2-16,-3 7 1 0,-1 5-1 16,-3 5 2-16,-6 4-1 0,-6 1 1 15,0-1-2-15,-2-3 0 16,-2-1-12-16,-2-8 0 0,0-3 4 0,4-7 0 16,-4-5 2-16,1-5 1 0,3-4 0 15,0-3 4-15,0-4-1 0,0 0 2 16,0-2 2-16,-2-4-2 0,0-3 0 15,0-3 0-15,4-3 1 0,-4-2-1 16,2-4 0-16,-1-6 1 0,3-2-1 16,0-10 1-16,3-1 1 0,3 0 2 15,2 1 1-15,4 8-3 0,1 5 0 16,-1 9-2-16,-1 2 1 0,5 5 2 16,-1 4-3-16,1 3 1 0,3 3 1 15,-1 0 0-15,7 6 0 0,-6 6 0 16,1 4-2-16,1 2 1 0,0 6 0 15,-3 2-1-15,-5 5 1 0,-3-5 0 0,0 2-1 16,-5-3 0-16,1-3 0 0,-2-3 0 16,-4-3-2-16,2-5-1 0,-2-3-2 15,-2-2 0-15,0-5 4 0,-6-1 1 16,3 0 0-16,-7-4 1 0,4-1-1 16,-3-3 1-16,3-1-1 0,0-2 0 15,0-4 0-15,-1-2 1 0,1-5-1 16,4-6 1-16,4-8 1 0,0-3 2 15,6-2 4-15,4 4-7 0,3 5 1 16,1 7 2-16,3 9 0 0,-5 3 2 16,7 3-2-16,-1 4 5 0,5 3-2 15,4 3 0-15,2 0-4 0,0 9 3 16,-2 4-4-16,4 3 1 0,-13 6 0 0,-1 1-3 16,-5 5 0-16,-5 3 1 0,-5 1-1 15,-2 1 2-15,0-3-2 0,-2-1 0 16,-3-4-6-16,5-1-8 0,-2-2-6 15,2-2-6-15,-2-5-12 0,2-2-16 16,0-2-12-16,0-6-22 0,0-5-48 16,0 0-113-16</inkml:trace>
  <inkml:trace contextRef="#ctx0" brushRef="#br0" timeOffset="13812.126">18509 8488 225 0,'0'0'166'0,"0"0"-114"0,0 0 10 16,0 0-6-16,0 0-3 0,0 0-7 15,0 0-10-15,93-160-3 0,-89 152-7 0,-4 2 1 16,0 0-6-16,-2 1-5 16,-4 1-6-16,-2-1-5 0,-1 1-3 15,-3 4-2-15,2 0 0 0,1 1-1 16,-5 5 1-16,4 5 0 0,-1 6-1 0,-1-1 0 16,4 4 0-16,-1 1 1 0,1 3 0 15,2 2-2-15,2-3 0 0,4 5-1 16,0 0-2-16,0-2-2 0,4-1 2 15,8-6 1-15,1-3-1 0,5-3 3 16,1-5 1-16,6-4 1 0,1-4 1 16,5-4 0-16,-4-7-1 0,4-9 1 15,-2 3 1-15,-2-6-2 0,-8 1 1 16,-5 2 0-16,-10-2 0 0,-2-1 1 16,-2-5 0-16,-6-5-1 0,-4 1-1 15,-2-3-1-15,-1 9 0 0,-5 6-4 16,-1 8-5-16,-2 9-15 0,1 3-1 15,1 1-4-15,4 9-4 0,-1 2-11 0,4 4-18 16,1 2-15-16,1-1-68 0,4-1-154 16</inkml:trace>
  <inkml:trace contextRef="#ctx0" brushRef="#br0" timeOffset="14202.698">18786 8375 264 0,'0'0'186'0,"0"0"-147"0,0 0 7 15,0 0 18-15,0 0-7 0,0 0-11 16,0 0-9-16,0 0-4 0,50-92-4 16,-46 91-12-16,4 1-5 0,-2 4-6 15,5 6 0-15,3 4-1 0,-2 5 3 16,3 2-1-16,1 5-1 0,-3 2-1 0,5 1-3 16,-3 1-1-16,4-3 2 0,-1 0-1 15,3-7-2-15,-1-1-1 16,-5-7 1-16,4-2 1 0,-7-4-1 15,0-5 0-15,-1-1 1 0,-3-1 0 0,0-8 1 16,-2-2-1-16,1 0 2 0,-5-5-3 16,-2 1 2-16,2-7 0 0,-2-1-1 15,0-5 2-15,0-4-3 0,2-7 0 16,0-6 0-16,4 3-2 0,-2 4 1 16,-2 10 0-16,0 9-1 0,-2 9 0 15,0 6-1-15,0 1-3 0,0 3-1 16,0 3-8-16,0 5-13 0,0 4-4 15,0 2-7-15,0 3-15 0,0-1-17 16,-2 1-22-16,-2 1-37 0,-4-4-187 16</inkml:trace>
  <inkml:trace contextRef="#ctx0" brushRef="#br0" timeOffset="14733.917">20032 8234 323 0,'0'0'25'16,"0"0"-3"-16,0 0 21 0,0 0 19 15,0 0-18-15,0 0-2 0,0 0-1 16,0 0 0-16,58-85-4 0,-58 72-4 0,-2-2-8 16,-2 4-7-16,-2-1-1 15,2 2-7-15,-7-1-1 0,3 1 0 16,-4 3-5-16,-7 4-4 0,3 3 0 0,-13 0 0 16,0 8 0-16,-2 6-3 0,0 0 3 15,2 3-8-15,8 0-2 0,0-1 5 16,9-1 1-16,-2-1 0 0,12 1 1 15,-3-5-2-15,5 2 3 0,5 0 0 16,1-1-1-16,10 4 2 0,1-3 1 16,8 3 0-16,4-3 0 0,0-1 0 15,4-1 1-15,2 0 2 0,0-1 2 16,0 0 2-16,-4-2 0 0,-4 2 0 16,-4-3 1-16,-5 1 1 0,-7-1-1 15,-1-1-3-15,-6 3-3 0,-4-2-1 16,-4 4 0-16,-9 1 1 0,1-3-1 15,-7 3 0-15,1 0-1 0,-3-2-8 16,-4 3-4-16,3-5-7 0,-5 2-5 16,2-3 3-16,2-4-7 0,3-1-7 0,1-1-12 15,2-6-5-15,-3 1-12 0,5-2-29 16,-3-1-105-16</inkml:trace>
  <inkml:trace contextRef="#ctx0" brushRef="#br0" timeOffset="14968.222">19908 8070 546 0,'0'0'44'0,"0"0"-6"15,0 0 35-15,0 0-12 0,0 0-25 16,0 0-14-16,0 0-2 0,0 0-8 0,0 0-8 16,44-10 2-16,-40 40 3 0,4 4 1 15,-2 6-3-15,1 2-1 16,-3 3-5-16,2 0 0 0,-2 1 1 15,2-2-2-15,5-4 2 0,-5-2-2 16,0-7-2-16,2-4-14 0,5-6-8 16,-3-3-8-16,2-8-12 0,5-3-15 0,-3-6-24 15,5-1-27-15,-7-3-65 0</inkml:trace>
  <inkml:trace contextRef="#ctx0" brushRef="#br0" timeOffset="15561.902">20374 8150 280 0,'0'0'12'0,"0"0"29"15,0 0 0-15,0 0 3 0,0 0 0 16,0 0-15-16,0 0 5 0,0 0-7 16,0 0-4-16,-83-102-2 0,79 94 0 15,4 1-3-15,0 0-2 0,0 1 3 16,2-1-6-16,4 1 0 0,4-1 0 16,1 1-1-16,1 0 2 0,3 1-2 15,3 0 0-15,5 2 0 0,0 3-4 16,3 1-2-16,1 6-1 0,0 4-1 15,2 2-1-15,-4 3-2 0,-6 3-1 16,-7 2-1-16,-8-1 0 0,-4 1 1 16,-6 2 0-16,-11 0 0 0,1 2-8 15,-7-1-6-15,0-2-1 0,5-3-3 16,-3-2 6-16,9-2 1 0,-5-5 1 16,11-1-2-16,2-4 7 0,0-5 5 0,4 0 0 15,0 0 2-15,0 0 0 0,0-3 2 16,4-2 4-16,2-1 2 0,4 0 3 15,7 1-1-15,-1 0 1 0,5 1 2 16,2 1 0-16,0 3-2 0,3 0-2 16,3 0-4-16,-2 7 3 0,2 1 2 15,-2 3-5-15,-10 0 1 0,-1 3-1 16,-10 4-2-16,-4-2-2 0,-4 6 0 16,-10-3 0-16,-5 3 0 0,-5 0-2 15,-1-5-1-15,-2 2-7 0,0-4-3 16,-2-2-7-16,7-1-5 0,-3-3-11 15,0-3-7-15,7-6-7 0,-3 0-8 16,7 0-6-16,-1-3-12 0,5-2-44 0,4-1-144 16</inkml:trace>
  <inkml:trace contextRef="#ctx0" brushRef="#br0" timeOffset="15889.994">20990 8429 522 0,'0'0'66'15,"0"0"-17"-15,0 0 21 0,0 0-10 16,0 0-23-16,0 0-13 0,0 0-5 0,80-25-4 16,-80 35-4-16,0 5-5 0,-8 1-3 15,-7 4 1-15,-1 1-3 0,-3-1-1 16,-1 2-1-16,3-3-15 0,1 4-10 16,1-3-8-16,1 0-19 0,-3-4-28 15,-4-4-1-15,1-1-45 0,1-10-260 16</inkml:trace>
  <inkml:trace contextRef="#ctx0" brushRef="#br0" timeOffset="16327.349">21533 8083 250 0,'0'0'34'15,"0"0"12"-15,0 0 12 0,0 0 11 16,0 0-12-16,0 0-8 0,0 0-1 16,0 0-3-16,0 0 3 0,-14-117-7 0,14 117-9 15,0-2-6-15,0 2-9 16,0 5-3-16,2 5-9 0,2 8 2 16,-4 1 2-16,0 7-1 0,0 5 0 0,-4 4-2 15,-2 6-2-15,-1 2-1 0,-1-1-1 16,2-1 0-16,-2-6-2 0,6-1 0 15,0-6-10-15,2-4-10 0,0-3-12 16,0-3-8-16,2-7-22 0,-2-3-22 16,-2-2-19-16,-3-6-76 0</inkml:trace>
  <inkml:trace contextRef="#ctx0" brushRef="#br0" timeOffset="16530.472">21285 8186 578 0,'0'0'33'0,"0"0"-15"0,0 0 41 16,0 0-3-16,0 0-29 0,0 0-13 15,0 0 0-15,0 0-4 0,0 0-5 16,19-25-5-16,-19 26-2 0,2 4 2 16,2 0 0-16,4 1-3 0,5 0-14 15,-3-1-14-15,-2 2-14 0,7-2-21 16,-7 3-22-16,0-2-38 0,0-4-130 15</inkml:trace>
  <inkml:trace contextRef="#ctx0" brushRef="#br0" timeOffset="16733.562">21701 8207 493 0,'0'0'55'0,"0"0"-9"0,0 0 9 16,0 0 13-16,0 0-26 15,0 0-23-15,0 0-12 0,0 0-2 16,0 0-3-16,6-21-2 0,-10 21 0 16,0 0 0-16,1 3-8 0,1-2-7 0,0 1-11 15,0 1-10-15,2-1-9 0,-4-2-7 16,4 3-15-16,0-2-28 0,0 1-96 16</inkml:trace>
  <inkml:trace contextRef="#ctx0" brushRef="#br0" timeOffset="17468.163">21940 8114 268 0,'0'0'46'0,"0"0"0"0,0 0 9 15,0 0 4-15,0 0-9 0,0 0-13 16,0 0-4-16,0 0-11 0,-18-44-3 15,14 44-5-15,2-2-3 0,2 2 1 16,-5 0-7-16,3 3-3 0,-2 5-1 0,2-1-1 16,0 0 0-16,0 1 2 0,2 1-2 15,0-2 1-15,0 1 0 0,2 0 0 16,2-1-1-16,2 0 1 0,5 1 0 16,-1 1 0-16,3-1-1 15,5 0 2-15,-1-2-1 0,5-3 1 0,3-2-2 16,-2-1 3-16,4 0-1 0,2-4 4 15,-2-4 3-15,-3 0 0 0,-7-1 0 16,2 0 5-16,-9-1 2 0,-4 1-2 16,0-4-4-16,1 1 0 0,-7-3-4 15,0 1 2-15,0-4-4 0,-9 0-3 16,3 0 1-16,-2 0-2 0,0-1 1 16,-7 3 0-16,5 2-1 0,-7 5 1 15,3 1-1-15,-1 3-1 0,-3 4 1 16,-1 1-1-16,3 0 1 0,-3 1-1 15,2 7 1-15,1-3-1 0,1 3 1 16,-1 1 0-16,3 0 0 0,1 1 0 0,-2-1 0 16,5 1 0-16,1 2 0 0,-4 0-1 15,5 2 1-15,3 1 0 0,0 1-1 16,2 4 1-16,0 0 0 0,2 3 0 16,0-1-2-16,0 3 3 0,2-2-1 15,4 2 1-15,0-2-1 0,7-1 0 16,-1-2 0-16,3-3 1 0,1-2 0 15,5-2-1-15,-5-4 1 0,9-2 0 16,-6-1 0-16,6-5-1 0,0-1-9 16,-1 0-17-16,-5-6-18 0,4-1-17 15,-7-5-17-15,1 1-26 0,-7-4-76 16</inkml:trace>
  <inkml:trace contextRef="#ctx0" brushRef="#br0" timeOffset="17843.258">22550 8023 429 0,'0'0'59'0,"0"0"-16"0,0 0 17 16,0 0-3-16,0 0-17 0,0 0-11 16,0 0-4-16,0 0-5 0,-12-114-4 15,4 104-6-15,-3 1-2 0,-3 0-3 16,3 3-3-16,-3 3 0 0,-1 2 0 15,3 1-2-15,-4 0 0 0,5 4 0 16,-5 2 0-16,3 3 0 0,1 1-1 0,-3 0 1 16,7 1 0-16,-6 3 0 15,3 3 1-15,5-2-1 0,2 6 0 16,0-2 1-16,2 2-2 0,0 0 2 16,2 3-1-16,0 2 0 0,0-1 1 0,4 0-1 15,2 0 0-15,0-3 0 0,5-3 0 16,5 0 0-16,1-4-5 0,3-5-5 15,5-1-3-15,-4-5-7 0,2-2-10 16,5-2-16-16,-1-3-12 0,-4-5-8 16,2-1-17-16,-2-5-61 0,-9 0-168 15</inkml:trace>
  <inkml:trace contextRef="#ctx0" brushRef="#br0" timeOffset="18077.483">22660 7985 394 0,'0'0'51'0,"0"0"-4"16,0 0 16-16,0 0 4 0,0 0-16 0,0 0-15 15,0 0-8-15,0 0 2 0,0 0-8 16,68-41-7-16,-58 51-3 0,5 2 3 16,-7 5-3-16,2 3-4 0,5 2-1 15,-3 2-2-15,-6 1-3 0,7 2-1 16,-5-3 0-16,-2-2 0 0,1-2-1 15,-1-3-7-15,2-5-11 0,-2-4-3 16,-4 0-9-16,0-3-19 0,0-2-16 16,-2-3-21-16,2 0-24 0,1-5-84 15</inkml:trace>
  <inkml:trace contextRef="#ctx0" brushRef="#br0" timeOffset="18265.023">22887 7910 506 0,'0'0'48'16,"0"0"9"-16,0 0 7 0,0 0 12 0,0 0-26 16,0 0-28-16,0 0-13 0,0 0 0 15,0 0 4-15,-33 39-6 0,19-10-4 16,3-1-1-16,-1 1-1 0,-5 0 1 16,5 3-2-16,-7-1-5 0,7-2-30 15,-11-1-16-15,11-3-43 0,-11-3-43 16,2-7-138-16</inkml:trace>
  <inkml:trace contextRef="#ctx0" brushRef="#br0" timeOffset="19890.097">18143 9285 109 0,'0'0'33'0,"0"0"12"0,0 0 3 16,0 0-1-16,0 0-7 0,0 0-4 16,-114 13-3-16,104-13-5 0,2 0-2 0,2 1-4 15,-1-1-3-15,1 0 0 0,0 0 4 16,0-3-5-16,2 0-1 0,0-2-2 15,1-3 4-15,-1-1-3 0,2-1 0 16,2 0 1-16,0-3-3 0,2 1 7 16,5-3-2-16,7 4-5 15,0-1-4-15,5 2-1 0,4-1-3 0,4 2 2 16,4 5-2-16,-2 4 0 0,-2 0-3 16,1 10 2-16,-7 7-4 0,0 3-1 15,-9 8 1-15,1 1 0 0,-3 7 0 16,-6 1 0-16,-2 1 1 0,-2-1-1 15,0-3-1-15,-2 0 0 0,-2-8-6 16,0-1-2-16,2-6 2 0,-2-5 0 16,-1-5 2-16,-1-4 0 0,4-2 3 0,0-3 1 15,-4 0 2-15,2-6-1 16,-2-2 0-16,-1-2-1 0,1 0 2 16,2-2-2-16,2-1 0 0,-4-3 3 0,2-3-1 15,0-5 0-15,1-4-1 0,3-2 1 16,0-1-1-16,0 1 1 0,3 5-2 15,3 6 0-15,2 5 0 0,0 4 0 16,7 3 0-16,-3 2 0 0,9 4 0 16,-1 1 0-16,3 0 0 0,0 7 1 15,4 6-1-15,-6 3 1 0,5 2-1 16,-7 4 1-16,0 0 0 0,-3 6 0 16,-3 1 2-16,-7-4-3 0,-2 0 0 15,0-6-3-15,0-3 2 0,-4-2-2 16,0-6 0-16,0-2-1 0,-6-5 1 15,0-1 3-15,2 0 2 0,-3-3-2 16,-1-3 1-16,0-1-1 0,-2-2 0 16,1-1 0-16,1-2-1 0,-4-2 1 0,5-5 1 15,-1-3-1-15,2-5 0 0,-4-2 0 16,8-5 1-16,2 1-1 0,0 2 0 16,2 6 0-16,8 6 1 0,0 2 3 15,3 8-3-15,5-2 2 0,3 4 2 16,2 3 1-16,4 4-2 0,4 0 1 15,-3 5 2-15,1 6-2 0,-4 4 2 16,-2 4-3-16,-4-1-1 0,-7 3-2 16,-4 2 0-16,5 0 1 0,-11 0-2 15,0-1 1-15,0-2-1 0,-2 1-1 16,0-1-4-16,0-2-11 0,-2-2-9 16,0-1-6-16,0-5-17 0,0-2-13 0,-3-3-7 15,1 0-16-15,2-5-69 0,2 0-169 16</inkml:trace>
  <inkml:trace contextRef="#ctx0" brushRef="#br0" timeOffset="20327.587">18997 9236 332 0,'0'0'38'0,"0"0"19"15,0 0 13-15,0 0-15 0,0 0-20 16,0 0-1-16,0 0-5 0,-37-98-4 15,24 90-4-15,1 2-5 0,-1 4-6 16,5 2 0-16,-6 0-4 0,3 0-2 16,-3 7-3-16,-1 2 0 0,-3 2-1 15,1 3 0-15,-1 4 0 0,3-2 0 16,-1 1 0-16,3 2 1 0,1-1 0 0,4 2-1 16,1-1 0-16,3 4-1 0,4 2 1 15,0 1-1-15,2 0 1 0,7-1 0 16,3 0-1-16,0-3-3 0,3-3-1 15,1-3 1-15,3-6 0 0,0-3 1 16,3-5 2-16,1-2 1 0,-2-9 0 16,4-5 1-16,-1-3 0 0,3-5 2 15,-8 2 0-15,-1 0 3 0,-7-2 0 16,-7-1 1-16,-2-3 3 0,-2-2-8 16,-2-2-2-16,-4-4 1 0,-3 5-1 15,-1 4 0-15,-2 6 0 0,-1 7-2 16,-3 3-10-16,-1 6-7 0,-1 3-10 15,1 2-9-15,1 6-9 0,1 3-12 16,1 2-14-16,5 0-30 0,1-3-76 16</inkml:trace>
  <inkml:trace contextRef="#ctx0" brushRef="#br0" timeOffset="20702.901">19030 9248 299 0,'0'0'65'15,"0"0"-13"-15,0 0 25 0,0 0-14 16,0 0-13-16,0 0-3 0,0 0-1 16,0 0-7-16,76-95-14 0,-59 89 0 15,-5 2-5-15,3 2-7 0,-3 2-4 16,3 3 0-16,-1 6-2 0,-1 4-3 16,1 6 1-16,-2 3-1 0,3 4-2 15,-3 5 0-15,-3 1 0 0,3 3 1 16,0-2-1-16,-3-5-1 0,3-5-1 15,-4-7 0-15,1-3-3 0,-3-6 1 16,2-1 2-16,-4-4 0 0,-2-2 1 16,2 0 0-16,3-3 0 0,-3-4-1 0,2-4 2 15,0-2-1-15,-2 0 0 0,-2-5 0 16,0-2 2-16,0-2 1 0,1-6 0 16,-3-3-2-16,2-5-1 0,0-1-1 15,0 3 0-15,-2 4 0 0,0 7 0 16,0 8-1-16,0 1 0 0,2 9-8 15,-2-1-7-15,2 3-6 0,2 3-7 16,4 0-20-16,-2 0-13 0,5 6-14 16,5 2-12-16,-5 0-37 0,-5-1-129 15</inkml:trace>
  <inkml:trace contextRef="#ctx0" brushRef="#br0" timeOffset="21297.049">20539 9182 405 0,'0'0'9'0,"0"0"2"0,0 0 16 15,0 0 24-15,0 0-9 0,0 0-11 16,0 0-2-16,0 0-3 0,-23-107-7 0,13 97-7 16,-7-1-7-16,5 5-3 0,-9 3 1 15,5 2-1-15,-9 1-2 0,0 3 0 16,2 4 0-16,-1 2-3 0,1 3 3 15,0 1 0-15,2 0-1 0,3 4-2 16,3-3-1-16,3 0-2 0,4-3 4 16,4-2-1-16,1 3 3 0,3-5-1 15,3-1 1-15,1 3-1 0,4-3 1 16,4 2 0-16,3 1 1 0,3-1 1 16,9 0 1-16,-2-1 8 0,6 1 2 15,10-4 0-15,-1 1 7 0,3-1-4 16,1-1 1-16,1-2-4 0,-4 1-6 15,-3-2 2-15,-10 1 0 0,-7-1 4 16,-8 2-4-16,-9 2-6 0,-2-1-1 0,-2 3-2 16,-6 1 0-16,-7 1 4 0,-5 3-2 15,-5-2-1-15,2 3-1 0,-8-5-1 16,2 3-5-16,0 1-6 0,-4-6-3 16,7 3-5-16,-5-4-7 0,-2 1-14 15,0-2-5-15,6-2 1 0,-2-1-14 16,10 0-5-16,-1 0-20 0,8-3-83 15</inkml:trace>
  <inkml:trace contextRef="#ctx0" brushRef="#br0" timeOffset="21531.325">20421 9037 232 0,'0'0'228'0,"0"0"-175"15,0 0-5-15,0 0 16 0,0 0 1 16,0 0-22-16,0 0-26 0,0 0-1 15,0 0 1-15,35-47 0 0,-29 68-2 0,3 4-3 16,-5 4 0-16,4 5-5 0,-4 5 0 16,2 4-2-16,1 2-2 0,-3 0-2 15,0-3 1-15,2-5-2 0,-2-4-1 16,2-9-12-16,5 0-6 0,-5-5-10 16,0-1-14-16,0-10-12 0,3-2-18 15,1-3-12-15,-2-5-15 0,-4-5-108 16</inkml:trace>
  <inkml:trace contextRef="#ctx0" brushRef="#br0" timeOffset="21890.621">20948 8999 528 0,'0'0'26'0,"0"0"-3"0,0 0 35 15,0 0 2-15,0 0-20 0,0 0-18 16,0 0 3-16,0 0-6 0,0 0-8 15,31-28-6-15,-39 47 1 0,-4 2-4 16,-1 4 0-16,-1-1 1 0,-7 3-1 16,2-2-2-16,3 4 0 0,-3-1 0 15,7 0-6-15,-1-2-2 0,-1-3 0 16,8-4-3-16,0-4 7 0,4-3 1 16,-1-6 0-16,3-2 3 0,0-2-3 15,0-1 2-15,0 1 0 0,3-2-1 16,1 0 2-16,6 0 0 0,7-3 1 15,-3 0 0-15,9-2 0 0,4-3 3 0,-3 0 0 16,5-2 0-16,4-3 0 0,-2 1 0 16,2 0-1-16,-4 2-1 15,-4 1-1-15,-8 1-1 0,1 0 0 16,-9 2-8-16,-7 2-17 0,-2 1-9 0,-2 0-11 16,-9-1-37-16,-9 1-26 0,5 0-96 15</inkml:trace>
  <inkml:trace contextRef="#ctx0" brushRef="#br0" timeOffset="22140.508">20965 8983 508 0,'0'0'44'0,"0"0"-2"16,0 0 21-16,0 0 4 0,0 0-27 15,0 0-16-15,0 0-5 0,0 0 0 16,12-45-9-16,-10 61-5 0,2 4 2 15,-2 6 3-15,3 7 1 0,-3-1 1 0,2 7-2 16,0 3-4-16,-2 0-2 0,-2-2-1 16,6-4-1-16,-2-4-1 0,2-3 1 15,1-5 0-15,3-2-2 0,-6-6-1 16,2-2-15-16,-4-1-19 0,3-3-17 16,-5-3-19-16,0-4-34 0,0-3-36 15,0-5-199-15</inkml:trace>
  <inkml:trace contextRef="#ctx0" brushRef="#br0" timeOffset="22421.784">21475 9315 429 0,'0'0'68'0,"0"0"-3"16,0 0 13-16,0 0-6 0,0 0-22 15,0 0-12-15,0 0-9 0,0 0-3 16,0 0-8-16,27-33-7 0,-27 44-6 16,0 6-1-16,-2 1-3 0,-2 0 1 15,-8 1 0-15,1-1-2 0,-3 2-3 16,-3-2-23-16,1-1-15 0,-3-1-21 15,-6 1-39-15,5-6-47 0,-7-2-201 16</inkml:trace>
  <inkml:trace contextRef="#ctx0" brushRef="#br0" timeOffset="23234.047">22116 8910 252 0,'0'0'121'0,"0"0"-65"15,0 0 2-15,0 0 7 0,0 0-6 16,0 0-12-16,0 0-7 0,15-75-7 16,-15 75-12-16,2 4-4 0,0 7-10 15,0 4 3-15,0 9 3 0,-2 1 0 16,2 4 0-16,-2 3-8 0,0 4 1 15,-2 0-4-15,0 1 0 0,0 3-2 16,-2-1 1-16,2-2-1 0,2-4-3 0,-3-5-10 16,3-3-14-16,0-4-3 15,0-6-9-15,0-3-23 0,0-4-16 0,0-4-23 16,-4-4-89-16</inkml:trace>
  <inkml:trace contextRef="#ctx0" brushRef="#br0" timeOffset="23452.706">21874 9106 101 0,'0'0'436'0,"0"0"-405"16,0 0-5-16,0 0 43 0,0 0-6 16,0 0-29-16,0 0-10 0,0 0-1 15,0 0-8-15,62-44-11 0,-58 49-4 0,5 0 2 16,1 1-1-16,-4-3-1 0,0 3-4 15,1-3-17-15,5 3-10 0,-4-1-16 16,-2-2-19-16,3 2-23 0,3-5-33 16,-6 0-142-16</inkml:trace>
  <inkml:trace contextRef="#ctx0" brushRef="#br0" timeOffset="23640.17">22304 9093 518 0,'0'0'43'0,"0"0"-10"16,0 0 27-16,0 0 7 0,0 0-33 16,0 0-23-16,0 0-7 0,0 0-3 0,0 0 1 15,4-14-2-15,-8 14-1 16,2 2-7-16,2-1-12 0,-2 1-5 16,2-1-14-16,0 1-29 0,2 1-6 15,2-3-19-15,2 0-70 0</inkml:trace>
  <inkml:trace contextRef="#ctx0" brushRef="#br0" timeOffset="24452.464">22589 9030 12 0,'0'0'64'0,"0"0"-26"0,0 0 3 15,0 0-2-15,0 0-5 0,0 0-8 16,0 0-5-16,-2-13 3 0,2 13-5 16,0-3-4-16,0 3-7 0,2 0-2 15,-2-3-4-15,3 3 0 0,-3 0-1 16,2 0 1-16,-2 0-2 0,2 0 0 15,0 0 0-15,0 0-4 0,-2 3-10 16,0-3-17-16,2 0-14 0,0 3 3 0,-2-3 7 16,0 0-13-16,0 2-20 0,0-2 1 15</inkml:trace>
  <inkml:trace contextRef="#ctx0" brushRef="#br0" timeOffset="24608.733">22589 9030 6 0,'11'-16'10'15,"-11"16"-9"-15,0 0 1 0,0 0-1 16,0 0-1-16,0 0-6 0,0 0-8 16</inkml:trace>
  <inkml:trace contextRef="#ctx0" brushRef="#br0" timeOffset="27484.241">22600 8977 231 0,'0'0'33'0,"0"0"14"0,0 0-8 15,0 0 12-15,0 0-5 0,0-20-14 16,2 20-5-16,-2-3-5 0,2 3-5 16,-2 0-5-16,2 0-1 0,-2 3-5 15,0 0-3-15,0 2 0 0,0-2 1 16,2 3 2-16,0 0-2 0,-2 0-3 15,6 1-1-15,-1-1 3 0,-1 3-1 16,-2-3 1-16,4 0-1 0,0 1-1 0,0-1 1 16,7-3-1-16,-5 0 0 0,2-3 0 15,7 0 1-15,-5 0 3 0,9-3 0 16,-2-3 3-16,1-1-1 0,3 1 0 16,-4-3-1-16,5 1 0 15,-3-2 3-15,-7 1-2 0,3-1 0 0,-7-1-1 16,-3 2-4-16,1-4 7 0,-2 1-6 15,-6 1-1-15,0-3 0 0,-8 3-1 16,-1-1 2-16,-1-1-3 0,-6 4 0 16,1-3 1-16,-6 4-2 0,5 2 1 15,-5-2 0-15,5 2 0 0,-3 3 1 16,1 3-3-16,1 0 3 0,-2 1-1 16,5 4 0-16,-5 3 0 0,5 0-1 15,1 1-1-15,-1 0 2 0,6 0 0 16,-1 1 0-16,-3-1 0 0,6 5 0 15,0-2 0-15,4-1 0 0,-5 0 0 16,1 3 0-16,0-3 2 0,4 3-2 16,2 1 0-16,0 1 0 0,0-1 0 0,0 1 0 15,6-1 1-15,6 5 1 0,-3-1-2 16,5 0 1-16,5-1-1 0,2-3 2 16,3-2 1-16,3-5-1 0,4-2 1 15,2-3 2-15,-2-3 0 16,4 0-4-16,-2-5 0 0,1-2 1 0,-3-1-1 15,0-3 0-15,-2-3-2 0,-5-1 1 16,-3-1-6-16,2-3-12 0,-7-2-8 16,3 1-7-16,-7-5-5 0,5-2-7 15,-9 0-3-15,7-7 5 0,-5-2-3 16,-4-1 20-16,0 3-29 0,-4 0 4 16,-2 3 41-16,0 3 10 0,-4 0 17 15,0 3 22-15,2 2 1 0,0 3 10 0,2 3-6 16,0 3 1-16,0 2-4 0,0 4-3 15,0 2-4-15,0 1-1 0,0 2-6 16,2 3-3-16,0-2-7 0,-2 2-4 16,4 5-6-16,-2 1 1 0,4 7 0 15,1 3 1-15,-3 8 1 0,-2 4-1 16,0 3-1-16,-2 3 0 0,0 4-1 16,0 6-2-16,0-2-1 0,-4-2-1 15,2-1-2-15,-2-4 2 0,4-6-1 16,0 1-2-16,0-8 1 0,6-4 0 15,0-1-1-15,-2-4 1 0,4-1-1 16,5-6 0-16,-5-3-1 0,0 1 1 0,5-4 0 16,-1 0-2-16,-6 0 0 15,3-4-1-15,-1-2 2 0,-2 0 1 16,-2-2 0-16,-4-3 0 0,0-1-1 16,0-2 1-16,0-3-2 0,-2 0 1 15,-4-2-1-15,-2-2 0 0,-3 1 1 0,5-5-1 16,-6 3 2-16,-3 2-2 0,5 3 1 15,-9 3-2-15,9 2 1 0,-9 4-2 16,5 3 0-16,-5 5-2 0,5 0-1 16,-5 0 0-16,7 5-2 0,2 0 5 15,-5 2 2-15,5-2 0 0,1 1 0 16,-1 2 1-16,0-1 1 0,6 0-1 16,-3 1 1-16,-3 1-1 0,4 0 1 15,0 1 0-15,2 0 0 0,-3 1 0 16,1-2-1-16,0-1 1 0,2 0-1 15,0-2 1-15,2-1 0 0,2 1-1 16,-2 3 0-16,2-4 2 0,0 1-2 0,0 2-1 16,0 1 2-16,2-1 0 15,-2 0 2-15,2-1-2 0,2-2 1 0,0 0-1 16,-2-2 0-16,2 0 1 0,0-2 0 16,-4 1 1-16,2 2-1 15,0-1 2-15,-2 0-3 0,3 1 3 0,-1-2-2 16,-2 0 0-16,0 1 1 0,4-2-1 15,-4 2 1-15,2-3 1 0,0 3-2 16,0-2 3-16,-2 1-4 0,4 1 3 16,2 0-2-16,-2 0 0 0,1 0 1 15,-1 0-2-15,0 2 1 0,2-3 1 16,0 4 0-16,5 0-1 0,-5-2 1 16,-2 3-1-16,2-4 1 0,0 1 0 0,5 1-1 15,-5-5 3-15,-2 3-4 0,2-1 3 16,4-2 1-16,-1 1-2 0,-1-1 3 15,9 0-1-15,-3 0 1 16,5 0-2-16,-3-1 1 0,3-4-3 0,-5 2-1 16,9-3 3-16,-11 1-1 0,7-1 2 15,-7-2-2-15,5 1 2 0,-7 0 0 16,-4 1-2-16,1 1 1 0,3-1-2 16,-6 2 0-16,-2 1 0 0,0 0-1 15,-2 0 0-15,0 1 1 0,0 2 0 16,0-2-1-16,0-1-1 0,-2 1 1 15,0 2-4-15,-2 0-4 0,-2 0-4 16,2 0-4-16,0 2 0 0,-1 1-7 16,1 1-1-16,-2-1-7 0,-2 1-12 15,2-1-7-15,4-1-6 0,-3 1-12 16,1-3-23-16,2 0-80 0</inkml:trace>
  <inkml:trace contextRef="#ctx0" brushRef="#br0" timeOffset="27952.985">23423 8788 222 0,'0'0'35'0,"0"0"13"0,0 0-4 15,0 0 9-15,-27-31-5 16,25 31-9-16,-3-6 0 0,3 4-6 16,0-1-3-16,2 0-4 0,0 2 2 0,0-1-2 15,0 0-1-15,2 1-3 0,0-1-5 16,5 2 0-16,1 0 0 0,4 2-5 15,-1 6 2-15,7 1-2 0,-3 2-1 16,5 0 1-16,-3 2-3 0,6 0-2 16,-7-1-2-16,5 1 2 0,0 1-1 15,-5 1-3-15,7 1 1 0,-9-1 0 16,7 2-4-16,-11-4 1 0,7-1 0 16,-7-1 0-16,-4 0 0 0,7-2 0 15,-7-3 0-15,-2 0 0 0,0-1-1 16,-4 1-1-16,2-1-1 0,-2-3-10 15,0 1-8-15,0-2-11 0,0 1-6 16,-4-2-8-16,-2 0-14 0,-4 0-22 0,-1-6-22 16,5-1-96-16</inkml:trace>
  <inkml:trace contextRef="#ctx0" brushRef="#br0" timeOffset="28421.607">23677 8681 375 0,'0'0'18'0,"0"0"1"15,0 0 19-15,0 0 9 0,0 0-9 16,0 0-12-16,0 0-3 0,0 0 3 16,-42-80 6-16,36 75-3 0,2 3-3 0,2 1-1 15,-2-1 2-15,2 2-4 0,-2 0-3 16,2 3-5-16,-5 4-6 0,3 2 2 15,2 2-1-15,-2 1-1 16,2 4 1-16,-2 2-1 0,0 1-2 0,-2 2 1 16,-1 1-1-16,3 3-2 0,0 4 0 15,0 2 1-15,0 2 0 0,-2-2-3 16,-5 1 1-16,1-4 2 0,4-3-4 16,-5 2-1-16,-3-3 1 0,6 1-1 15,-1-2 0-15,-3-3-1 0,4-1 2 16,4-1-2-16,-3-2 1 0,-3-4-1 15,4-3 1-15,4-2 0 0,-2-3 0 16,4-2 0-16,-2 1 0 0,2 0 0 16,-2-3 0-16,2 0 0 0,0 0-1 15,-3 0 0-15,-1 0 0 0,4 0-1 16,-4 0-4-16,4-3-4 0,-2 0-3 16,-2 1-5-16,4 1-2 0,-2-1-6 0,2 1-7 15,0-1-12-15,0-1-16 0,0 1-27 16,0-3-24-16,0-2-93 15</inkml:trace>
  <inkml:trace contextRef="#ctx0" brushRef="#br0" timeOffset="65491.016">18242 10108 92 0,'0'0'37'0,"0"0"-3"0,0 0 2 16,0 0 5-16,0 0 1 0,0 0 1 16,-2-44-11-16,2 33-7 0,0 2-4 0,0-2 0 15,0-1 46-15,0 2-49 0,2 1-11 16,2 3 5-16,1 0 3 0,-5 2 1 16,0 1-2-16,2 0-3 0,0 2 1 15,0-2-3-15,0 1-2 0,2 1-1 16,-2-1 0-16,2 2-3 0,-2 0 1 15,0 2-2-15,9 4 0 0,-9 2-1 16,6 1 0-16,-2 5 2 0,0 0-1 16,1 6 2-16,-1 4-3 0,2 3 2 15,-2-1-1-15,0 2 2 0,1 3-2 16,-1-3-2-16,0 0 2 0,-2-2 0 16,0 2-2-16,-2-6 1 0,3-2-1 0,-5-1 0 15,4-4 1-15,-2-3-1 0,2-1 0 16,-4-3 0-16,0-2 1 0,0-4-1 15,0-1-1-15,0 1 1 0,0-2 1 16,0-3 2-16,-6-5 0 16,0-4-3-16,-1-1 1 0,-3-9 0 0,-2-1-1 15,-1-5 1-15,1-4-1 0,-3 1 0 16,3-3 1-16,2 3-1 0,-1 3-3 16,5 2-1-16,-2 4 1 0,4-1 2 15,-5 7-1-15,7 1-2 0,-2-1 3 16,4 6-1-16,0 0 2 0,4 1-1 15,2 2 1-15,3-3-1 0,1 4 1 16,0-2-1-16,9 2 1 0,0 0 1 16,1-1-1-16,7 3 2 0,-4 1 0 15,2 1 4-15,0 2-1 0,-3 0-1 16,-5 5 2-16,-1 2-2 0,-3 3-1 16,-3 1-1-16,-4 1-1 0,-2 2 1 0,-4 0 1 15,0 1-1-15,-4 4 1 0,-12 1-2 16,3-1 2-16,-7 1-3 0,1-2 1 15,-6 1-1-15,-2-2-4 0,1 0-7 16,1-6-6-16,2 0-5 0,2-2-3 16,9 0-8-16,2-4-3 0,1 0-4 15,7-2-13-15,-2 0-37 0,2-3-56 16,2-2-80-16</inkml:trace>
  <inkml:trace contextRef="#ctx0" brushRef="#br0" timeOffset="66100.38">18699 10033 92 0,'0'0'146'0,"0"0"-94"16,0 0 6-16,0 0-5 0,0 0-4 15,0 0-12-15,0 0-7 0,2-29-1 16,0 27-7-16,-2 2-4 0,0-1-8 16,0 1-3-16,0 0-5 0,0 4-1 15,0 3 1-15,2 2-1 0,0 5 4 0,1-2-2 16,1 3 2-16,-2 4-2 0,0 0 3 16,4 4-4-16,-2 1 3 0,0 0-2 15,0-1 1-15,9 0 1 0,-7-4 0 16,4-1 0-16,1-2-3 0,1-1-1 15,-2-4 1-15,5-1-2 0,-3-4 0 16,-1 0 0-16,3-3 2 0,-2-3-2 16,1 0 2-16,-1-3 2 0,-1-6 2 15,3-1 1-15,-6-2 3 0,3-6-1 16,-3-3-1-16,0-1 0 0,-4-7-1 16,-2-3-2-16,-2 2 0 0,0-2-2 15,-4 4-3-15,0 6 1 0,-6 4 0 16,2 1 0-16,-1 9-1 0,3 2-4 0,-4 3 0 15,1 3-6-15,1 0-6 0,-2 9-5 16,2 2-4-16,3 3-5 16,1 4-7-16,4-2-6 0,0 2-9 15,2 1-28-15,0 1-45 0,1-5-84 0</inkml:trace>
  <inkml:trace contextRef="#ctx0" brushRef="#br0" timeOffset="66631.509">19313 10075 57 0,'0'0'225'15,"0"0"-164"-15,0 0-6 0,0 0 6 16,0 0-15-16,0 0-8 0,0 0-8 16,0 0-7-16,4-85-3 0,-8 75-8 15,0 1-2-15,-8 0-5 0,1 3-4 16,-3 3 0-16,-1 2-1 0,1 1 0 16,-5 0 0-16,1 4-1 0,1 2-2 15,-6 0 3-15,11-1-2 0,-5 2 0 16,5 2-1-16,0 1 1 0,-7 1 2 15,9 0-1-15,-1 3-1 0,3-5 2 16,6 3 0-16,0 0 0 0,2 1-1 16,0-4 1-16,2 2-1 0,6 0 1 15,3 0 0-15,1 1 0 0,5-1 1 0,-1 0 2 16,7 0 1-16,4-2 2 0,-5 0 2 16,7-2 1-16,0-1 4 0,0 0 1 15,-2-3-5-15,-8 3-1 0,-1-3 0 16,-5 2-1-16,-1-2-3 0,-8 2-2 15,-4-2-1-15,0 3 1 0,-2 0-2 16,-10 2 1-16,-1-2-1 0,-3 4-1 16,-3-4-8-16,-3 0-4 0,3 0-3 15,-4 0-5-15,5 0-5 0,3-2-4 16,5 0-8-16,-3 1 5 0,5-5-8 16,0 6-22-16,0-6-33 0,1 0-100 0</inkml:trace>
  <inkml:trace contextRef="#ctx0" brushRef="#br0" timeOffset="67225.168">19584 9985 207 0,'0'0'68'0,"0"0"-8"0,0 0-6 15,0 0 6-15,0 0-13 0,0 0-6 16,0 0-4-16,0 0 1 0,-8-142-6 16,6 139-1-16,2-2 1 0,0 5-7 15,0 0-8-15,0 0-3 0,0 0-4 16,0 6-6-16,4 4 1 0,-2 2-1 16,4 5 2-16,0 6 1 0,2 2-3 0,3 6 0 15,-3 3 0-15,0 3-1 0,5 0-2 16,-5-1 0-16,2-2 0 0,1-3 0 15,-1-2-1-15,0-3 0 0,-1-2-1 16,3-2-4-16,-6-4-1 0,0-4-2 16,-1 0 2-16,-3-5-7 15,-2-3 1-15,0-1 2 0,0-5 2 0,-5 0 2 16,1-2 3-16,-6-5-1 0,-2-1-2 16,-1-8 2-16,-3 1-1 0,-1-8 2 15,5-2 3-15,-5-6 1 0,7 3-1 16,0-3 0-16,1 2-1 0,7 5 1 15,0 3 2-15,2 4 0 0,0 3-1 16,0 3-1-16,6 2 3 0,7 3-1 16,-3 2 0-16,7 2-2 0,3 0 3 15,3 2 2-15,8 0 1 0,-6 1-2 0,8 6 3 16,-2 0 0-16,0 4 1 16,-2 0 0-16,0 1 0 0,-9 1-1 15,-7 1-3-15,-3-1 0 0,-4 0-2 0,-6 1-1 16,0 1 1-16,-12-2-2 0,4 2 0 15,-1 1-8-15,-5-7-9 0,4 3-11 16,-1-1-7-16,-5-2-21 0,3 1-11 16,-3-1-12-16,5 2-41 0,3-5-138 15</inkml:trace>
  <inkml:trace contextRef="#ctx0" brushRef="#br0" timeOffset="67615.856">20514 9965 286 0,'0'0'72'0,"0"0"6"0,0 0-15 15,0 0-10-15,0 0-10 0,0 0-2 16,0 0-5-16,-21-85-3 0,21 83-10 16,0 2-6-16,0 0-8 0,0 5-4 15,0 3-5-15,0 4 0 0,0 2 3 16,0 5 1-16,0 1-1 0,0 4 0 15,0 3 0-15,0-1-2 0,-4-1 0 16,2 0 0-16,0-2 1 0,2 0-2 16,-2-3-2-16,2-1-8 0,0-2-9 15,0 0-7-15,-2-8-14 0,0 3-12 16,-4-4-26-16,-5-3-44 0,1 1-155 0</inkml:trace>
  <inkml:trace contextRef="#ctx0" brushRef="#br0" timeOffset="67818.987">20285 10087 107 0,'0'0'443'0,"0"0"-386"16,0 0-8-16,0 0 12 0,0 0-23 16,0 0-17-16,0 0-8 0,0 0-4 0,0 0-5 15,58-9-2-15,-61 12-2 0,1 2-2 16,0-1-12-16,-4-1-5 0,4 1-9 15,2-1-10-15,-2 0-18 0,2-2-14 16,0 2-8-16,0-1-41 0,2-1-99 16</inkml:trace>
  <inkml:trace contextRef="#ctx0" brushRef="#br0" timeOffset="68053.383">20682 10114 516 0,'0'0'69'0,"0"0"-13"0,0 0 3 0,0 0-15 16,0 0-18-16,0 0-14 0,0 0-2 16,0 0-7-16,0 0 1 15,20-28-4-15,-28 26-11 0,2 2-14 0,2 0-5 16,-1 0-13-16,1 0-13 0,4 0-12 15,-2 0-11-15,0 0-42 0,2 0-65 16</inkml:trace>
  <inkml:trace contextRef="#ctx0" brushRef="#br0" timeOffset="69584.301">21107 9999 234 0,'0'0'68'0,"0"0"-3"0,0 0-16 15,0 0-3-15,0 0-17 0,-37-34-9 16,33 31-8-16,2 3-1 0,-4 0-4 16,2 0-4-16,-1 3-3 0,-1 0 1 15,2 2 0-15,0-1 0 0,2 4 0 0,0-3 3 16,2 1-3-16,0 2 1 0,4-1 0 15,4 0 2-15,5 5 1 0,7-1 0 16,5-2 1-16,-2 0-1 16,4 0 0-16,4-5-2 0,-2-1 1 15,4-3-3-15,-6 0 4 0,0-4 3 0,-9-3 3 16,3-4-1-16,-9 2 5 0,5-3 1 16,-11-1-2-16,-2 1-1 0,-2-3 2 15,-2-4-2-15,0-2-4 0,-4-2-4 16,-4-5-2-16,-9-1 0 0,3 0-2 15,-7 1-1-15,2 6-1 0,-5 3 0 16,-1 6 0-16,2 6-3 0,2 3 2 16,-1 4 1-16,5 6-1 0,-3 5 1 15,-1 6-3-15,4 3 1 0,-1 4-2 16,3 1 1-16,-1 2-3 0,3 0 3 16,3-1-2-16,2 3 3 0,1-2-1 15,7-2-1-15,3 0 0 0,5-3-1 16,0 0 1-16,2-5-2 0,5 0-1 15,-1-2 0-15,9-1 0 0,0-3 2 0,8-6 2 16,6-2-6-16,9-3-10 0,-5 0-13 16,4-8-12-16,3-3-43 0,-7-3-106 15</inkml:trace>
  <inkml:trace contextRef="#ctx0" brushRef="#br0" timeOffset="70068.886">21905 9781 483 0,'0'0'40'0,"0"0"-6"16,0 0 3-16,0 0 8 0,0 0-16 15,0 0-12-15,0 0-7 0,0 0-5 0,-64-73-2 16,52 73-2-16,-7 6-1 0,3 2 0 16,-7 6 0-16,-2 0 0 0,7 3-3 15,-7-3-3-15,4 4-1 0,4-2 0 16,-3 1 2-16,3 2 0 0,-3 0 1 15,5 2 2-15,-1-1 2 0,5 2 0 16,-3-1 1-16,8-1-1 0,1-1 0 16,3-2 1-16,2-3-1 0,0 1-1 15,2-4 1-15,5 0-1 0,5-3 1 16,-2 1 0-16,1-6 0 0,7-1 1 16,-5-2 1-16,7-2 5 0,-5-1 1 15,6-7 0-15,-3-2-2 0,3 0-1 16,-5-8 1-16,3 3-1 0,-2-8 0 15,-1-2 3-15,1-2-1 0,-7 1 0 16,0 5-4-16,-6 2-2 0,3 10 1 16,-7 1-1-16,0 6 1 0,0 4 0 15,0 0 0-15,0 2-2 0,0 7 0 0,-5 4-1 16,5 4-1-16,0 4 2 0,7 0 0 16,-3 4 0-16,2 0 0 0,2-1-1 15,5 0 1-15,-1-3-3 0,3-2-7 16,3-2-4-16,3-3-10 0,-5-3-7 15,9-3-14-15,-8-4-16 0,3-2-17 16,1-2-62-16</inkml:trace>
  <inkml:trace contextRef="#ctx0" brushRef="#br0" timeOffset="70256.445">22075 9843 420 0,'0'0'97'0,"0"0"-32"16,0 0-23-16,0 0 6 0,0 0-8 15,0 0-22-15,0 0-4 0,0 0 1 16,29-27-3-16,-13 37 2 16,1 4-6-16,6 2 0 0,-5 3-1 15,7 1-2-15,2-1-3 0,0 2 0 0,-9-3-2 16,3-3-13-16,-9-1-22 0,5-6-22 16,-11-2-24-16,-4-3-11 0,-2-3-32 15,0-3-111-15</inkml:trace>
  <inkml:trace contextRef="#ctx0" brushRef="#br0" timeOffset="70412.657">22240 9806 450 0,'0'0'90'15,"0"0"-12"-15,0 0-8 0,0 0-9 16,0 0-18-16,0 0-23 0,0 0-12 16,0 0-3-16,0 0 2 0,-14 29-3 0,7-1-3 15,-3 4 0-15,4-1-1 0,-4 5-18 16,-9-2-26-16,2-3-44 0,-9 0-62 15,-3-8-193-15</inkml:trace>
  <inkml:trace contextRef="#ctx0" brushRef="#br0" timeOffset="71240.715">18360 10860 275 0,'0'0'90'15,"0"0"-34"-15,0 0 2 0,0 0-7 16,0 0-10-16,0 0-11 0,0 0-3 0,0 0-8 16,31-37-3-16,-27 43-4 0,3 8-2 15,-3 3 0-15,0 4-1 0,2 6-1 16,-4 1-2-16,4 5-1 0,-2 1-2 15,1 1-1-15,-1-1 0 0,0-3 0 16,4-4-1-16,-4-5 0 0,4-1 0 16,-1-4-1-16,-1-6 1 0,2-1-1 15,-6-3-2-15,-2-3-2 0,0-2 0 16,0-2 4-16,0-6 0 0,0 0 1 16,0-5 1-16,-10 0-2 0,2-9 0 15,-3-5 1-15,-5-6-1 0,1-4 0 0,-5-7-1 16,1-2 1-16,2-5-1 0,3 2 1 15,4 4 0-15,-1 0 0 0,7 8 0 16,0 4-1-16,4 3 1 0,0 5 0 16,0 5 0-16,8 1 0 15,3 1-1-15,3 1 1 0,5 4 6 0,6 1-4 16,3 4-2-16,6 2 0 0,3 4 3 16,4 0 0-16,0 6 0 0,-5 3 1 15,-5 4 3-15,-9 2 0 0,-1 1-2 16,-13 3-5-16,-4 3 0 0,-4 3 0 15,-6 0 2-15,-6 1-2 0,-9 2-6 16,2-3-6-16,-7 1-7 0,-1-3-11 16,-2 1-5-16,-2-5-4 0,6 0-10 15,2-3-4-15,3-6-14 0,5-1-31 0,3-6-48 16</inkml:trace>
  <inkml:trace contextRef="#ctx0" brushRef="#br0" timeOffset="71631.235">18834 10796 500 0,'0'0'42'0,"0"0"2"15,0 0 4-15,0 0 2 0,0 0-16 16,0 0-11-16,0 0-5 0,0 0-4 15,-7-64-3-15,5 64-1 0,2 3-4 16,-2 6-4-16,0 2-2 0,2 7 0 16,0 1 1-16,0 6-1 0,2 0 0 15,4 0 0-15,5 0-1 0,3-3 1 0,1 0-1 16,1-7-4-16,1-2 1 0,1-5 0 16,-3-2 0-16,5-5 4 0,-7-1 0 15,6-3 1-15,-5-4-1 0,5-4 1 16,-5-3 1-16,1 0 0 0,-3-2-2 15,-4-2 0-15,3-6 2 0,-5-2-2 16,0-8 0-16,-2 0 0 0,0 0 0 16,-2 4-2-16,0 8-15 0,-2 8-5 15,0 8-8-15,0 3-15 0,0 3-14 16,0 5-15-16,-2 3-32 0,0 1-105 16</inkml:trace>
  <inkml:trace contextRef="#ctx0" brushRef="#br0" timeOffset="71975.207">19536 10693 535 0,'0'0'47'0,"0"0"-6"16,0 0 8-16,0 0-2 0,0 0-24 0,0 0-13 16,0 0-6-16,0 0-1 0,0 0-3 15,-142-81-8-15,111 91-1 0,0-1 0 16,2 3-1-16,4 4 3 0,2-4-5 15,7 0 5-15,3-1-3 0,7 0 2 16,2 0 7-16,4-2-1 0,0 1-1 16,4 0 2-16,4-2 1 0,9 0 0 15,-3 0 1-15,13 1 4 0,2-1 4 16,4-1 2-16,7 1 4 0,-3-4-2 16,2 2 0-16,-6 1-3 0,-2-1 2 15,-6 2 0-15,-11 0-4 0,-1 1-3 16,-5 2-3-16,-8-2 0 0,0 2-2 0,-6 2 2 15,-7-1-2-15,-3-2-12 0,-7-1-5 16,2 0-6-16,-3-2-10 0,-1-3-19 16,2 2-12-16,2-3-14 0,3 0-39 15,3-3-96-15</inkml:trace>
  <inkml:trace contextRef="#ctx0" brushRef="#br0" timeOffset="72412.607">19871 10511 550 0,'0'0'59'0,"0"0"-4"0,0 0 5 0,0 0-20 16,0 0-16-16,0 0-10 16,0 0-5-16,0 0-4 0,-43 35 0 0,37-12-1 15,1 4-1-15,1 6-2 16,2 6-1-16,2 1 2 0,0 2-2 0,9-5 0 15,-1-1-3-15,6-5-7 0,-1-8 6 16,3-4-3-16,-5-4-2 0,-3-7 1 16,-2 0 0-16,-2-5 2 0,-4 0-1 15,0-3 2-15,0-2 5 0,-6-1 0 16,2-4 0-16,-4-2-7 0,-1-1-1 16,-5-8 4-16,6 2 3 0,-1-9 0 15,-1-1 1-15,6-5 1 0,0-1 2 16,4 3 3-16,2 4 0 0,4 5-2 15,2 11 1-15,-2-3 0 0,5 9-3 16,5-1 2-16,1 4-1 0,10 0 1 16,2 5 2-16,6 6-2 0,-2 0-1 0,-2 6 0 15,-2 3 1-15,-13-1 1 0,1 6-5 16,-5-2 1-16,-6 4-1 0,1 0-7 16,-7-2-13-16,4 2-9 0,-4-5-11 15,0-3-34-15,0-3-10 0,0-5-26 16,0-3-104-16</inkml:trace>
  <inkml:trace contextRef="#ctx0" brushRef="#br0" timeOffset="72709.505">21085 10590 425 0,'0'0'61'0,"0"0"-4"0,0 0-6 16,0 0 5-16,0 0-13 0,0 0-4 15,0 0-7-15,0 0-3 0,-48-145-4 0,48 145-5 16,0 0-6-16,0 6-7 0,0 7-7 16,2 5 3-16,2 1-2 0,-2 8 1 15,0 3-2-15,-2 4 0 0,-2 5 1 16,-6 2-1-16,4 0-5 0,-4-4-19 15,4-5-14-15,1-4-18 0,1-6-12 16,0-2-15-16,-4-7-31 0,0-3-114 16</inkml:trace>
  <inkml:trace contextRef="#ctx0" brushRef="#br0" timeOffset="72881.245">20752 10707 388 0,'0'0'185'0,"0"0"-136"0,0 0-4 16,0 0 11-16,0 0-17 0,0 0-19 16,0 0-8-16,0 0-4 0,0 0-3 15,60-35-4-15,-56 38-1 0,2 1-9 16,7 0-16-16,-5 1-14 0,2 0-22 16,9 1-26-16,-3-2-30 0,3-3-138 15</inkml:trace>
  <inkml:trace contextRef="#ctx0" brushRef="#br0" timeOffset="73068.739">21262 10682 600 0,'0'0'79'0,"0"0"-42"16,0 0 8-16,0 0-11 15,0 0-21-15,0 0-9 0,0 0-2 16,0 0 1-16,0 0-2 0,5-2-1 15,-10 2-20-15,-3 2-14 0,4 1-17 0,0 0-23 16,0 0-27-16,0-1-81 0</inkml:trace>
  <inkml:trace contextRef="#ctx0" brushRef="#br0" timeOffset="73677.939">21616 10643 299 0,'0'0'29'0,"0"0"6"16,0 0-16-16,0 0 17 0,0 0 3 15,0 0-11-15,0 0-4 0,0 0-3 16,0 0-3-16,-139-50-3 0,137 54-2 15,0 2-5-15,0-3-6 0,2 3 4 16,0-1 0-16,0 0 2 0,2 4-1 16,0 0 0-16,0 2 0 0,3 3-2 15,1-3-1-15,2 3-2 0,-2 0-1 16,5-2 0-16,7-2 0 0,-3-1-1 16,9-3 1-16,3-3-1 0,0-2 2 15,0-1-1-15,0-4-1 0,2-4 0 16,0 0 1-16,-2-4 0 0,-9 0 1 15,1-2 4-15,-11 1 6 0,-4-4 3 0,-4-2 2 16,-2-4 0-16,-6-3-10 16,-4-1-1-16,-9-2-1 0,-2 3-5 15,-4 1 1-15,2 7-1 0,-4 2 1 0,-2 4 0 16,5 6 0-16,-1 4 1 0,10 2-1 16,-6 0-1-16,7 5 1 15,-1 5-1-15,3 1-1 0,-3 3 1 0,5 0 0 16,-5-3 1-16,11 3-1 0,-2-2-1 15,0 2 1-15,-3 2 0 0,9 2 0 16,0 4 0-16,2-1-2 0,0 3 2 16,9 1-1-16,3-2 1 0,-2 2 1 15,9-3-1-15,-1 2 0 0,5-5 0 16,2-2 0-16,-4 2 0 0,6-6 0 16,-3 2 1-16,1-5-1 0,-2-2-5 15,2-4-4-15,-3-4-10 0,-3 0-14 16,2-4-12-16,-5-6-13 0,1-1-20 15,-9-5-78-15</inkml:trace>
  <inkml:trace contextRef="#ctx0" brushRef="#br0" timeOffset="74224.693">22021 10372 341 0,'0'0'52'16,"0"0"12"-16,0 0-9 0,0 0 1 15,0 0-12-15,0 0-2 0,0 0-3 0,-25-66-5 16,25 64-8-16,2 2-5 0,0 8-9 16,2 4-8-16,3 5 1 0,3 8 2 15,-4 3-2-15,-2 7 1 0,-4 0-5 16,0 5 2-16,0 2-2 0,0-1-1 15,2 0-1-15,3-4-10 16,1-5-11-16,8-4-7 0,-3-6-4 0,1-5-15 16,2-5-14-16,-5-2-18 0,-5-3-36 15,-2-4-95-15</inkml:trace>
  <inkml:trace contextRef="#ctx0" brushRef="#br0" timeOffset="74474.635">22017 10626 389 0,'0'0'93'0,"0"0"-33"0,0 0-17 0,0 0 0 16,0 0-8-16,0 0-7 16,0 0-2-16,0 0-6 0,0 0-4 15,103-135-3-15,-86 132-2 0,8 3-3 16,-1 2 0-16,-1 6-4 0,6 4 1 0,0 2-4 16,-4 1 2-16,-9 2-3 0,5 0 0 15,-13 2-1-15,1-1 1 0,-9 3 0 16,0-3-1-16,-11 1-2 0,3-5-6 15,-13-2-3-15,7-2 3 0,-7-1 0 16,5-5-8-16,-7 1-10 0,0-2-15 16,5-2-10-16,-3 2-18 0,-2-3-28 15,7-1-127-15</inkml:trace>
  <inkml:trace contextRef="#ctx0" brushRef="#br0" timeOffset="74708.941">22461 10408 423 0,'0'0'183'0,"0"0"-120"0,0 0-25 15,0 0 16-15,0 0-16 0,0 0-22 16,0 0-2-16,0 0 3 0,0 0-8 16,95-5-2-16,-86 18-2 0,3 3-1 15,5 6-1-15,-9 1-1 0,11 4-1 16,-7 4-1-16,7-2-1 0,-5-1-10 15,5-8-11-15,-5-1-8 0,5-6-5 16,-9-5-12-16,0-3-19 0,1-5-15 16,-7 0 1-16,-4-7-35 0,0-3-105 15</inkml:trace>
  <inkml:trace contextRef="#ctx0" brushRef="#br0" timeOffset="74865.158">22687 10406 495 0,'0'0'71'0,"0"0"1"15,0 0-11-15,0 0 0 0,0 0-14 0,0 0-26 16,0 0-10-16,0 0 3 0,0 0-4 16,-29 42-3-16,10-11-5 0,7 0-2 15,-5-1 0-15,1 2-14 0,-5 0-22 16,2-4-30-16,-3-1-50 0,-3-7-56 16</inkml:trace>
  <inkml:trace contextRef="#ctx0" brushRef="#br0" timeOffset="75631.214">18602 11575 396 0,'0'0'61'0,"0"0"-13"15,0 0-6-15,0 0 6 0,0 0-14 16,0 0-16-16,0 0-3 0,0 0 4 15,29 25 0-15,-25 3-4 0,2 7-4 16,-4 6-2-16,-2 4-2 0,0 0 0 16,-6-4-4-16,2-1 1 0,4-4-3 15,0-5 1-15,0-6-2 0,0-3 0 16,4-6 0-16,2-4 0 0,1-5-4 16,-3-2 0-16,0-2 0 0,-4-3 0 15,0-5 4-15,0-5 0 0,0-2 3 16,-2-3-3-16,-4-4 0 0,-3-4 0 15,-1-8 1-15,-2-7-1 0,-3-4 0 16,5-6 0-16,-1-1 0 0,-1-1 0 0,8 5-3 16,2 0 3-16,2 8 0 0,0 4 1 15,6 6-1-15,6 8 0 0,1 2 0 16,1 4 1-16,7 3-1 0,0 2 2 16,3 0 0-16,3 3 1 0,2 3 0 15,0 2-2-15,-6 5 2 0,-4 8 3 16,-7-2-2-16,-2 6-3 0,-6 3-1 15,-4 3 2-15,-2 3 0 0,-6-1-2 16,-2 2 0-16,-3-2 0 0,-1-2-4 16,-5 4-3-16,-3-3-6 0,3-1-8 15,-2 0-11-15,3-4-6 0,1-3-9 16,1-3-18-16,3-4-15 0,3-4-61 0,-1-5-186 16</inkml:trace>
  <inkml:trace contextRef="#ctx0" brushRef="#br0" timeOffset="75975.251">18964 11558 503 0,'0'0'45'0,"0"0"1"16,0 0 6-16,0 0 2 0,0 0-15 15,0 0-14-15,0 0 0 0,0 0-9 16,-2-58-5-16,-2 58-1 0,-1 3-5 15,1 6-3-15,2 0-1 0,-4 6-1 0,4 3 0 16,2 3 0-16,0 7 1 16,6-3-1-16,0 1 0 0,5-4 0 15,5 0 0-15,-1-5-5 0,5-5 2 0,-1-4 1 16,2-4-1-16,-1-3 3 0,1-1-2 16,0-5 2-16,-5-3 1 0,3-6-1 15,-5 1 0-15,1-2 1 0,-3-3 0 16,-4-1 1-16,3-4-1 0,-5-5-1 15,0-2 1-15,-2-5 0 0,0 2-2 16,-2 4 0-16,5 9-11 0,-3 6-7 16,-4 8-5-16,0 5-7 0,0 1-11 15,0 4-16-15,-4 5-20 0,0 2-19 16,1 0-113-16</inkml:trace>
  <inkml:trace contextRef="#ctx0" brushRef="#br0" timeOffset="76334.535">19611 11433 517 0,'0'0'65'16,"0"0"-16"-16,0 0-25 0,0 0 15 15,0 0-6-15,0 0-10 0,0 0-7 16,0 0-9-16,0 0-2 0,-128-102-1 16,113 108-4-16,1 4-3 0,-5 3 3 15,7 3 0-15,-1-1-3 0,-1-1 3 16,6 1-1-16,-1 1 1 0,7-4-2 15,2 1-1-15,0 1 0 0,2-2-1 16,7 1 3-16,1-1 0 0,6 0 1 16,1 0 0-16,4-2 0 0,3 1 1 0,-3-2-1 15,6-2 4-15,0 1-2 16,-2-1-1-16,-9 2 3 0,-1-1-2 16,-7-1 3-16,-4 0-2 0,-2 2-2 15,-2-4 1-15,-4 1-2 0,-2 3 4 16,-9-4-4-16,3-1-10 0,-9 1-7 15,5-2 1-15,-5 2-18 0,2-2-12 0,-1-3-10 16,1 0-15-16,3 0-21 0,-3 0-75 16</inkml:trace>
  <inkml:trace contextRef="#ctx0" brushRef="#br0" timeOffset="76772.198">19758 11320 480 0,'0'0'56'16,"0"0"7"-16,0 0-9 0,0 0 4 15,0 0-16-15,0 0-18 0,0 0-7 0,0 0-8 16,-34-27-4-16,34 38-2 0,3 6-3 16,3 4 1-16,0 8 2 0,-2 2 0 15,4 6 0-15,-4 0-3 0,3 2 1 16,3-3-1-16,-4-2-2 0,2-1-10 15,-3-9-1-15,1-4 1 0,-2-6 7 16,4-3-1-16,-6-4 1 0,0-4 0 16,0-2 0-16,0-1 5 0,1-3-3 15,-1-1 3-15,-2-2 0 0,0-3-1 16,0-3 0-16,0-1 1 0,0-5 0 16,-5-2 1-16,5-2 1 0,-2-3-2 15,2-1 5-15,7 4 3 0,-3 2-2 16,10 6 4-16,-6 3-2 0,5 3-3 15,3 4-1-15,1 3-2 0,6 1 0 0,2 4 2 16,-3 4 2-16,3 4-5 16,-4 0 2-16,-5 4-1 0,1 1-1 15,-7 2 2-15,-4 5-3 0,-2 1 1 0,-1-1-1 16,-3-3-1-16,0 1-12 0,-3-4-14 16,1 0-12-16,0-5-27 0,2-2-25 15,0-3-33-15,0-4-141 0</inkml:trace>
  <inkml:trace contextRef="#ctx0" brushRef="#br0" timeOffset="77068.923">20915 11375 492 0,'0'0'17'0,"0"0"22"0,0 0 11 0,0 0 20 15,0 0-17-15,0 0-20 0,0 0-9 16,0 0-3-16,54-168-2 0,-54 162-1 16,0 2-1-16,0 4-4 0,0 0-1 15,0 5-5-15,0 7-5 0,0 7-2 16,2 6 1-16,-2 4 2 0,2 10-3 16,-2 3 0-16,0 1 1 0,0 6-2 15,0-5-7-15,0-2-16 0,0-6-9 16,0-7-3-16,2-7-8 0,-2-7-16 15,-2-3-18-15,-6-5-29 0,-7-7-107 16</inkml:trace>
  <inkml:trace contextRef="#ctx0" brushRef="#br0" timeOffset="77240.806">20661 11481 528 0,'0'0'92'16,"0"0"-27"-16,0 0-16 0,0 0 6 0,0 0-19 15,0 0-17-15,0 0-4 0,0 0-4 16,0 0-6-16,66-42-3 0,-60 42-2 16,-2 3-2-16,0-1-19 0,5 2-7 15,-3 1-14-15,6-3-19 0,-1 4-34 16,1-5-27-16,1-1-134 0</inkml:trace>
  <inkml:trace contextRef="#ctx0" brushRef="#br0" timeOffset="77412.604">21072 11411 394 0,'0'0'223'15,"0"0"-162"-15,0 0-25 0,0 0 6 16,0 0-9-16,0 0-24 0,0 0-3 0,0 0-5 16,0 0-1-16,40-15-13 0,-49 18-20 15,3 3-27-15,-4-3-22 0,6 0-17 16,-1-1-70-16</inkml:trace>
  <inkml:trace contextRef="#ctx0" brushRef="#br0" timeOffset="77928.109">21469 11297 491 0,'0'0'6'0,"0"0"-1"0,0 0 6 0,0 0 30 16,0 0-7-16,0 0 0 0,0 0 1 16,0 0-10-16,0 0-5 15,-6-10 2-15,2 10-8 0,-7 2-5 0,9 3-7 16,0 4 0-16,0 0-1 0,2 5-1 16,2-3 0-16,2 0 0 0,9 3-2 15,-5 0 3-15,5-3-1 0,5 1 0 16,-5-3-1-16,7 0 0 0,-3-2-2 15,5-4 1-15,-1-2-3 0,-2-1 3 16,3-3-1-16,1-3 1 0,-4-5 0 16,-1-3 2-16,-5 2 0 0,-7-2 1 15,4 0-1-15,-5-2 0 0,-5-2 3 16,0-4-3-16,-11 2 2 0,3-3 0 16,-2 1 3-16,-9 4-3 0,2 5 1 15,-9 4-2-15,-1 3 1 0,0 4 0 16,2 2 1-16,-4 2-3 0,2 5 0 15,0 4-1-15,5-1 2 0,3 3-2 0,-2 1 0 16,9-3 0-16,4 3 0 0,-5 0 0 16,9 1 0-16,4 1 1 0,0 1-1 15,0 4 0-15,4 1 0 0,11-1 1 16,-1 2 0-16,5-3-2 0,-1-1 2 16,9-1 0-16,0-4-2 0,0-3-8 15,0-3-19-15,2-2-13 0,2-6-9 16,0 0-13-16,0-5-18 0,0-9-65 15,-4 0-161-15</inkml:trace>
  <inkml:trace contextRef="#ctx0" brushRef="#br0" timeOffset="78365.564">22048 11111 450 0,'0'0'84'16,"0"0"-15"-16,0 0-15 15,0 0 10-15,0 0-14 0,0 0-18 16,0 0-10-16,0 0-3 0,-6-65-8 0,6 70-6 15,0 4-1-15,0 4 1 0,0 5 0 16,0 2 0-16,0 5-2 0,-2-1-1 16,0 6-1-16,2 1 1 0,-2 3-2 15,-1 0-2-15,3-2 0 0,0-3-2 16,3-4-8-16,3-4 0 0,0-6 2 16,4-5 3-16,-6-5-2 0,1-2 2 15,-1-2 1-15,-4-1 1 0,4-2 3 16,-2-4 2-16,-2-3-1 0,0-2 0 15,-2-3-2-15,-4-2 3 0,-5-5-1 16,-5-2 1-16,3-2 0 0,-9-3 1 16,7 5 0-16,-6 3-1 0,-1 6-1 15,5 6 1-15,-6 5-1 0,7 3-1 0,-5 8-2 16,1 3-7-16,7 4 2 16,-1-3-6-16,1 7 3 0,5-4 4 0,4 2 5 15,2 2 0-15,2-5 2 0,2 3 1 16,4 0 0-16,4-3 0 0,5 0 0 15,1-2 0-15,9-2 2 16,2-3-1-16,2-2-1 0,0-2 1 0,-2-3-1 16,4-3-3-16,-4-4-22 0,2-2-31 15,-2-3-13-15,-3-4-29 0,-7 2-117 16</inkml:trace>
  <inkml:trace contextRef="#ctx0" brushRef="#br0" timeOffset="78552.995">22267 11080 558 0,'0'0'57'0,"0"0"3"0,0 0-12 0,0 0-2 16,0 0-13-16,0 0-21 15,0 0 1-15,0 0-2 0,23-8-1 0,-11 21-2 16,7 5-2-16,-3 1-2 0,9 4 0 16,-2 0-2-16,0 1 0 0,3-4-1 15,-3 1-1-15,-6-4-9 0,1-3-12 16,-9-3-12-16,-3-6-18 0,0-5-24 15,-2 0-25-15,-4-11-27 0,-4 0-101 16</inkml:trace>
  <inkml:trace contextRef="#ctx0" brushRef="#br0" timeOffset="78693.838">22459 11051 472 0,'0'0'95'16,"0"0"-16"-16,0 0-11 0,0 0-6 15,0 0-16-15,0 0-26 0,0 0-10 16,0 0-1-16,0 0-6 0,-66 75-1 15,52-49-2-15,3 2-1 0,-1 0-22 0,-5 2-16 16,5-3-32-16,-9 0-47 0,7-11-87 16</inkml:trace>
  <inkml:trace contextRef="#ctx0" brushRef="#br0" timeOffset="79756.148">18703 12245 335 0,'0'0'97'0,"0"0"-33"0,0 0-12 16,0 0 1-16,0 0 0 0,0 0-12 15,0 0-10-15,0 0-8 0,31-61-1 16,-18 68-5-16,-5 5-5 0,2 7-1 16,-1 0-3-16,-1 6 2 0,-6 6-4 15,0 2-1-15,-2 7-2 0,-4 0-2 16,2 2 1-16,-9-3 0 0,7-2-1 15,2-6-1-15,-2-5 0 0,4-4 0 16,0-7-4-16,4-4-2 0,-2-3-3 16,-2-2 4-16,2-3-4 0,0-3 6 15,-2 0 1-15,0-3 2 0,0-5 1 0,0-2 0 16,-4-4 0-16,-2-4 0 16,-4-4-1-16,-3-5 1 0,5-2-1 15,-2-3 0-15,-1-3 1 0,3-2 0 16,4-2-1-16,0-1-1 0,2 7 1 15,2 3 2-15,2 7-2 0,2 4-1 0,-2 3 0 16,4 1 2-16,1 3-2 0,1 2 2 16,0 0-1-16,0 2 0 0,7 2 0 15,-5 2 2-15,5-2-1 0,1 3 1 16,3 1 0-16,-1 2 0 0,3 0 1 16,-4 2-3-16,-1 5 1 0,-6 4-1 15,-1 5 1-15,-5 3-1 0,-4 5 0 16,-2 1 1-16,-4 4 1 0,-9-1-2 15,-1 0-3-15,-3-3-2 0,-6 1-3 16,2-4-3-16,5-2-1 0,-7-2-11 16,4-5 0-16,5-2-5 0,1-3-8 15,7-6 1-15,2-1-3 0,2-1-16 0,2-6-12 16,2-3-30-16,2-6-47 0,2 4-54 16</inkml:trace>
  <inkml:trace contextRef="#ctx0" brushRef="#br0" timeOffset="80115.501">19015 12233 406 0,'0'0'89'0,"0"0"-45"0,0 0-3 16,0 0 18-16,0 0 0 0,0 0-16 16,0 0-10-16,0 0-5 0,11-62-8 15,-9 62-4-15,-2 5-9 0,2 6-4 16,2 2-1-16,0 5 3 0,4 3-2 15,-1 4 0-15,1 3-1 0,-4 2-2 16,4-2 1-16,1 1 0 0,1-4-1 16,0-3-1-16,5-5-2 0,-1-2-4 15,3-4 4-15,1-8 1 0,5-3 2 0,0 0 2 16,2-10-2-16,1-3 1 0,1-2 1 16,0-4-1-16,-6-1 0 0,0 1 1 15,-9-4 1-15,-4-2-1 0,-2-3 3 16,-1-5 2-16,-3 1-4 0,0 3-1 15,-2 8-2-15,0 5 0 0,-2 8 0 16,-5 3-1-16,3 2-8 0,-2 3-3 16,-4 0-8-16,4 7-9 0,-3 1-10 15,1 2-18-15,-2 2-17 0,4-2-10 16,-5 0-31-16,7 1-138 0</inkml:trace>
  <inkml:trace contextRef="#ctx0" brushRef="#br0" timeOffset="80506.021">19735 12144 478 0,'0'0'48'0,"0"0"8"15,0 0-16-15,0 0 21 0,0 0-9 16,0 0-21-16,0 0-7 0,0 0-9 16,0 0-11-16,-108-79 1 0,88 78-3 15,-1 1-1-15,2 1 0 0,5 2 1 16,1 5-2-16,-1 3 0 0,2 1-1 15,-1 4-2-15,5-2-2 0,0 0-1 16,1-1 0-16,5 0 1 0,0 2-1 16,-2-5 4-16,4 2 0 0,4 0 2 15,3-1 0-15,3 2 0 0,0-2 1 0,9 0-1 16,1 1 1-16,3-2 1 16,6 1 2-16,6-1-2 0,0 2 5 15,5-2 1-15,-3-2-1 0,-14 1 0 16,-1 0 4-16,-11 1 2 0,-5-1-8 15,-6-1 1-15,0 0-5 0,-10 2 1 16,-3 0-2-16,-10-1-3 0,1-1-13 0,-1-3 2 16,-6-1-15-16,4-1-7 0,-2-2-12 15,9-1-13-15,-1 0-3 0,7 0-12 16,1-5-27-16,5-4-63 0</inkml:trace>
  <inkml:trace contextRef="#ctx0" brushRef="#br0" timeOffset="81006.028">20086 12017 398 0,'0'0'144'0,"0"0"-97"0,0 0-9 16,0 0 11-16,0 0 1 0,0 0-23 15,0 0-6-15,0 0-6 0,-70-44-4 16,68 54-2-16,2 2-8 15,-2 4 1-15,2 8 1 0,0 1 3 16,0 5-4-16,2 2 0 0,-2 1 0 0,4 3-2 16,-2-1 0-16,0-3-1 0,2 1 1 15,0-7-6-15,5-3-5 0,-5-5 0 16,0-3-2-16,2-5 3 0,-4-6 4 16,0 0 1-16,-2-3 1 0,0-1 3 15,0-1-2-15,-4-4 2 0,0-2-5 16,-2-2-7-16,2-3 3 0,-9 1 3 15,7-3 4-15,-2-3 3 0,4-2 1 0,-5-3-1 16,7-2 7-16,2 3 5 16,0 0 1-16,9 6-1 0,-5-1 1 15,6 4 1-15,-2 5-7 0,9 0 1 16,-3 2-2-16,9-1 1 0,2 4 2 0,4 2-2 16,-2 0 1-16,2 2-1 0,2 5-1 15,-2 5 1-15,-5 3-1 0,-5 3 0 16,-2 1-2-16,-9 4 0 0,-6 0-1 15,-2 1-1-15,0-1-2 0,-4-3 1 16,-5-5-2-16,7-1-5 0,-4-1-6 16,0-4-8-16,2-1-5 0,0-2-8 15,0-1-11-15,-3-2-18 0,3-2-27 16,-4-1-41-16,2-6-173 0</inkml:trace>
  <inkml:trace contextRef="#ctx0" brushRef="#br0" timeOffset="81380.939">21097 12082 119 0,'0'0'353'16,"0"0"-306"-16,0 0-18 0,0 0 17 15,0 0-2-15,0 0-5 0,0 0-2 16,0 0-9-16,-17-102-4 0,15 97-1 16,0 5-2-16,0-2-3 0,0 2-2 15,0 6-2-15,2 4-6 0,-2 6-4 16,-2 5 0-16,-2 5 0 0,0 6 1 15,3-1-2-15,-1 6-1 0,0 1-2 16,2-3-1-16,0-2 1 0,2 0 0 0,-2-6-1 16,2-3-9-16,0-5-7 0,2-4-5 15,0-4-5-15,0-5-10 0,-2-1-10 16,0-4-21-16,0-1-8 16,-2-4-11-16,0-6-78 0</inkml:trace>
  <inkml:trace contextRef="#ctx0" brushRef="#br0" timeOffset="81615.234">20863 12152 295 0,'0'0'253'0,"0"0"-192"0,0 0-23 16,0 0 22-16,0 0-7 0,0 0-18 0,0 0-10 15,0 0-5-15,0 0-5 0,3-11-5 16,-3 11-5-16,0 0-1 0,-3 0-3 15,3 0 0-15,0 0 0 0,-4 3 0 16,4 0-1-16,0 0 0 0,0 1-3 16,0-2-5-16,0 1-8 0,7 1-2 15,-5-2-9-15,2 2-9 0,4-2-16 16,-2 2-21-16,7-3-22 0,-5-1-49 16,0 0-196-16</inkml:trace>
  <inkml:trace contextRef="#ctx0" brushRef="#br0" timeOffset="81865.38">21285 12185 382 0,'0'0'174'0,"0"0"-92"0,0 0-24 16,0 0 3-16,0 0-10 0,0 0-19 15,0 0-9-15,0 0-7 0,0 0-4 0,19-3-5 16,-21 3-2-16,-2 0-2 0,-1 2-2 15,-1-1 1-15,2-1-2 0,0 0 0 16,2 0 0-16,0 0-8 0,2 0-4 16,-2 0-6-16,2 0-5 0,0 2-5 15,0 1-11-15,-2 0-15 0,0 1-11 16,2 2-12-16,-2-2-23 0,-3 1-97 16</inkml:trace>
  <inkml:trace contextRef="#ctx0" brushRef="#br0" timeOffset="82787.052">21690 12045 219 0,'0'0'42'0,"0"0"25"0,0 0-25 15,0 0 9-15,0 0-1 0,0 0-15 0,0 0-2 16,0 0-3-16,-33-38-5 0,29 36-3 15,4 2-3-15,0 0-5 0,0 0-6 16,0 0-5-16,0 5 2 0,4 2 3 16,-2-1 0-16,2 3 0 0,-2-4 0 15,5 4-4-15,1 2 0 0,4-3-2 16,1 1 1-16,1 0-2 0,5-5 0 16,4 0 0-16,-5-4 1 0,9 0 0 15,0-2 1-15,-2-5 0 0,-5-3 0 16,3 0 3-16,-6 0 0 0,-3-2 2 15,-6-1 3-15,1 1 1 0,-7 0-1 16,-2-2-1-16,-4-2-1 0,-5-2-4 0,1-5 0 16,-8 1-2-16,3-4-3 15,-5 5 2-15,1 1 0 0,0 6-1 16,1 3 0-16,-1 5 0 0,1 6-1 16,-7 0-1-16,9 6 1 0,-9 7-1 15,-2 0 1-15,9 2-2 0,-5 2 1 0,8-2 0 16,-1 2 1-16,2-3-1 0,3 5 1 15,-1-3 0-15,2 0 1 0,4 6-1 16,-1-3-1-16,5 3 1 0,0 2 0 16,0-1 0-16,7 0 0 0,3 0 0 15,4-2-1-15,1 2 0 0,6-2 0 16,-1-3-3-16,-1-2-3 0,8-4-1 16,-2-4-6-16,4-3-2 0,-1-5-4 15,-1-2-12-15,4-5-19 0,-2-4-14 16,-4-3-22-16,0-4-31 0,-9 2-94 15</inkml:trace>
  <inkml:trace contextRef="#ctx0" brushRef="#br0" timeOffset="83083.961">22176 11916 464 0,'0'0'66'0,"0"0"-4"0,0 0-18 16,0 0 8-16,0 0-8 15,0 0-15-15,0 0-5 0,0 0-5 0,17-73-2 16,-19 67-3-16,-3 1-3 0,-5 1-5 15,4-2 2-15,-4 2-7 0,-9 3 1 16,9-1-1-16,-9 2 0 0,7 0-1 16,-5 0-1-16,5 6 0 0,-1-1 1 15,-1 6 0-15,6 0-1 0,-1 3 0 16,-1 2 0-16,2 0 1 0,3 6 0 16,5 0 0-16,-2 0 0 0,2 4 0 0,0-4 0 15,2 2-1-15,5-2 1 0,3-4-1 16,0 3-5-16,-1-6-5 0,7-2 0 15,-1-1-5-15,7-5-8 16,-5-3-9-16,8-4-5 0,0-1-12 0,-9-6-10 16,5-7-25-16,-5 3-30 0,1-1-85 15</inkml:trace>
  <inkml:trace contextRef="#ctx0" brushRef="#br0" timeOffset="83333.991">22348 11837 394 0,'0'0'101'0,"0"0"-44"16,0 0-24-16,0 0 18 0,0 0 6 16,0 0-15-16,0 0-3 0,0 0-7 15,43-57-5-15,-35 57-6 0,5 6-3 16,3 2-2-16,-3 4-2 0,7 1 0 16,-3 3-2-16,4 3-5 0,-7 2-1 15,5 1-1-15,-7 0-3 0,5 1-1 0,-7-1 0 16,4 0-1-16,-3-4-6 0,-3-5-20 15,0-1-11-15,-2-5-8 0,-6-3-15 16,0-3-20-16,-2-1-18 0,-8-2-7 16,4-2-83-16</inkml:trace>
  <inkml:trace contextRef="#ctx0" brushRef="#br0" timeOffset="83552.726">22600 11700 552 0,'0'0'49'0,"0"0"17"0,0 0-12 0,0 0 8 16,0 0-13-16,0 0-19 0,0 0-8 16,0 0-5-16,0 0-3 15,12 4-1-15,-24 17-5 0,-3 6-5 16,-5-1-1-16,-5 4 0 0,4 2-2 16,-6 1 0-16,0 1-8 0,3 0-8 0,7-4-10 15,1 2-9-15,5-3-11 0,7-4-17 16,2-2-26-16,0-3-21 0,-2-5-44 15,-2-4-242-15</inkml:trace>
  <inkml:trace contextRef="#ctx0" brushRef="#br0" timeOffset="89333.041">19061 13305 90 0,'0'0'36'15,"0"0"-2"-15,0 0-13 0,0 0 2 16,0 0-1-16,0 0-10 0,0 0-3 15,21-34-3-15,-19 34 5 0,-2-3 3 16,0 1 6-16,0 2 4 0,0-1-4 16,0 1-5-16,0 0-6 0,0-3 2 0,0 2-1 15,0-2 0-15,2 2 2 0,-2-3 1 16,2 0 3-16,0 2 4 0,0-3 2 16,0 2 0-16,-2 0-1 0,0 0 0 15,2-1-1-15,-2 1 1 0,0 0-7 16,0-4 0-16,-2 2-4 0,-2 1-1 15,-2-2-4-15,2 2 1 0,-9-1-2 16,3-1-1-16,-1 2 3 0,-7-2-2 16,3 1-1-16,-3 1 1 0,1-1-1 15,-1 1 0-15,-1 1 1 0,0-1 1 16,-1 3-2-16,5-1 2 0,-3 2 0 16,5 0 0-16,-3 2 2 0,3 1-3 15,-1 5-1-15,-3 1-2 0,3 3 0 16,-3 0-1-16,1 1 0 0,-1 6 0 0,3 0 0 15,-3 1 1-15,7 1-2 16,2-1 1-16,-5 0 0 0,11-2 0 16,2 0 0-16,2-1 0 0,4-2-2 0,5 6 2 15,1-5 0-15,3 1 0 0,1 2 0 16,3-4 0-16,1 1 0 16,5-2 0-16,0 0-1 0,4-3 1 0,-4-1-1 15,0 1 1-15,4-7-4 0,-5 1-11 16,3-2-7-16,-8-3-4 0,6 0-3 15,-7-3-8-15,1-3-13 0,-1 0-17 16,-3-2-37-16,6 1-55 0</inkml:trace>
  <inkml:trace contextRef="#ctx0" brushRef="#br0" timeOffset="90426.549">19493 13371 225 0,'0'0'105'0,"0"0"-72"0,0 0 5 16,0 0 20-16,0 0-14 0,0 0-9 16,0 0-7-16,0 0-4 0,-33-116 0 15,23 101-1-15,1 5-4 16,-5-4-3-16,3 5-3 0,-1 0 1 0,0 1-2 16,-3 2-5-16,-3 1-3 0,1-2-2 15,-2 3 0-15,1 2-2 0,1 2 1 16,1 0-1-16,-1 5 0 0,1 3 0 15,3-1 1-15,-1 1-1 0,1 2-1 16,7 3 0-16,-4 2 1 0,6 0 0 16,2 2 0-16,-2 2-2 0,4 6 1 15,0-2 1-15,4 3-1 0,-2 1 1 0,0-3 1 16,4 0-1-16,-2-5 0 16,0 1 0-16,0-6 0 0,7-1 0 15,-7-4-1-15,4-2 1 0,0-3-3 16,7-4 3-16,-3 0 0 0,7-7 0 0,-3-6 1 15,5-3-1-15,-2-3 2 0,1-5-1 16,-1 0 0-16,-5-4 1 0,-5-1-2 16,-5-1 1-16,-2-4 2 0,-2-2-3 15,0-2 0-15,2 7 0 0,-2 3 2 16,0 12-2-16,0 6 0 0,0 6 2 16,0 4 0-16,0 0 3 0,0 8-5 15,0 6 0-15,0 6 0 0,0 5 0 16,2 4-2-16,4-1 2 0,0 1 0 15,3-2 1-15,1 1-1 0,5-5 0 16,-1 2 0-16,5-4 2 0,-1-3-2 16,5 2 1-16,0-9-2 0,4-2 1 15,-5-3 0-15,7-5 0 0,-2-1 0 0,0-6 2 16,2-7-2-16,-4-2 2 0,0-5-2 16,-1-3 0-16,-5-4 1 0,2-1 2 15,-9-4-3-15,0-6 3 0,-1-3 4 16,-1-6 3-16,-2-1-4 0,1 0-1 15,-5 1 0-15,-2 8-2 0,-2 5 1 16,0 7-2-16,-2 6 0 0,-2 6 3 16,2 4 0-16,-3 3 1 0,3 5-1 15,0 3-2-15,-6 0 1 0,2 4-4 16,2 8 0-16,-5 5-2 0,5 1 2 16,-4 7 0-16,4-3 2 0,2 4-2 15,2 2 0-15,0-2 0 0,0 3 0 16,6 0 0-16,0 0 0 0,-2 2 0 0,3-2 1 15,-1 1-2-15,4 2 1 16,0-2 0-16,3 1 0 0,1-2 1 16,-1-1-1-16,3-6 0 0,1-4 0 15,3-4 0-15,-3-7 1 0,4-4-1 0,-7-3 0 16,5-3 0-16,-3-3 1 16,1-4 0-16,-3-3 0 0,1-5 0 0,-5-1 0 15,0-4 0-15,3-2 1 0,-5-4-2 16,0-3 2-16,-1-7-2 0,3-3 2 15,-4-3-1-15,2-2 0 0,-4 1 0 16,-1 4-1-16,-1 5 1 0,-2 8 0 16,-5 1 0-16,3 8-1 0,-4 4 4 15,2 2 1-15,-2 4 1 0,-4 3-1 16,5 4-2-16,1 1-1 0,0 2-1 16,-2 0-1-16,2 5-1 0,-2 7 0 15,-1 1 0-15,5 2 0 0,0 1 1 16,0 1 0-16,2 5 0 0,0-2 1 0,0 8 1 15,0-1 0-15,2 4-2 0,0 4 1 16,2 0-1-16,1 4 1 0,-3 1-1 16,6 1 1-16,-4-1-1 0,2-4 0 15,0-1 1-15,7-3-1 16,-3-7 0-16,3-1 0 0,3-7 0 0,-5-1 0 16,-1-4-2-16,0-6-6 0,-4 0-7 15,-1-5-6-15,-3-1-7 0,-2 0-10 16,0-7-8-16,-5-2-18 0,1-2-16 15,0-3-19-15,0 1-74 0</inkml:trace>
  <inkml:trace contextRef="#ctx0" brushRef="#br0" timeOffset="90895.137">20892 13028 235 0,'0'0'72'16,"0"0"-23"-16,0 0 4 0,0 0 4 15,0 0-12-15,0-109-10 0,-6 95-5 16,4 3-5-16,-2 1-1 0,0 2-1 16,0-2 3-16,2 0 0 0,-2 4-2 15,1-1-7-15,-3 1 1 0,6 5 0 16,-2-2-3-16,2 1-2 0,-2 2 0 0,2 0-3 16,0 0-3-16,0 0-3 15,0 5-3-15,0 4 0 0,0 1 0 0,0 8 1 16,0 2 2-16,4 5-3 0,-2 6 1 15,2-1-1-15,1 5 0 0,-3 1 0 16,2-1-1-16,2-2 0 0,0-1-1 16,5 0 1-16,-5-6-4 0,0 2-7 15,0-5-1-15,2-3-5 0,3-3-7 16,-7-5-5-16,0-5-1 0,-2-1-16 16,-2-5-3-16,0-1-9 0,-2-1-9 15,-4-9-15-15,-5-1-82 0</inkml:trace>
  <inkml:trace contextRef="#ctx0" brushRef="#br0" timeOffset="92629.931">19001 13372 100 0,'0'0'44'0,"0"0"-40"15,0 0-2-15,0 0-1 0,0 0 4 16,0 0 1-16,0 0-2 0,85-92 4 15,-83 83 7-15,-2 2 5 0,0-3 12 16,-4 1 9-16,0 0 4 0,-9-1-3 16,7-3 0-16,-4 1 2 0,-1 1-13 15,-1 1-6-15,-3-1 0 0,-3 3-3 16,1 0-4-16,-1 5-3 0,-3 1-3 16,0 1-2-16,1 1-5 0,1 3-3 15,-2 4-1-15,-1 6-1 0,3 3 0 16,0 3 0-16,3 5 0 0,-3-1 0 15,5 1 0-15,-3-1 3 0,9 2 0 0,0-2-2 16,2-1 0-16,3-1 4 16,3-2-2-16,11-1-1 0,5-1-2 15,13-1 0-15,4-1 1 0,9-4 0 0,9-3 0 16,7-4 0-16,0-4 0 0,4-1 0 16,4-9 0-16,0-2-1 0,-2-6 1 15,3-2 1-15,-3-2-1 0,-6 0 1 16,-9 1 1-16,-5 0 2 0,-11 3 2 15,-11 0-4-15,-7 2-2 0,-11 0 1 16,-8-2 4-16,-17-1 8 0,-6 0-5 16,-10 1-6-16,-6 7 0 0,-13 5-1 15,4 6-2-15,-10 6 0 0,4 8-5 16,9 4 5-16,-1 0 0 0,13 2-1 16,6-2 1-16,6 1-1 0,15-3 1 15,6-1 0-15,4 0 0 0,14 0-3 0,11 1 2 16,12-2 1-16,11-4 1 0,7 0 2 15,12-7-1-15,13-3-2 0,1 0 3 16,10-7-2-16,8-3 1 0,4-5-2 16,5-4-3-16,6-2 2 15,-5-4 1-15,-6 0 1 0,-1 0 0 0,-11 0 1 16,-13 2 1-16,-9-1-1 0,-14 0-2 16,-15 1-1-16,-11 0 1 0,-19 3 0 15,-10 3 0-15,-17 4 2 0,-16 1 0 16,-6 9-2-16,-15 3 0 0,-4 3-1 15,3 6-1-15,-7 7 1 0,4 1 0 16,4 3 0-16,10 0-5 0,9 0 6 16,6-1 0-16,13-1 0 0,6 1 0 15,5-4-2-15,12 1 1 0,11-1 1 16,7-4 0-16,10-2 0 0,11-5 0 0,12-4 1 16,8-5 4-16,4-7-3 0,2-3 0 15,9-4 1-15,-7 1-3 0,1-2 0 16,-7 2 0-16,-6-1 5 0,-12 2 0 15,-19 2-4-15,-15-1 0 0,-16-2 0 16,-6 0 1-16,-19 0 3 0,-8-2-5 16,-12 9 1-16,-7 0-1 0,0 6 0 15,-10 5 1-15,4 0-1 0,0 7 0 16,9 5 0-16,-1 1 0 0,11 2 2 16,8 1-2-16,6-2-1 0,9 2 0 15,11 0-2-15,5 2 1 0,3 0 0 16,11 2 1-16,9 1 1 0,6-2-1 15,10-4 2-15,6-2 0 0,11-6-1 16,10-3-2-16,5-4 2 0,7-6-1 16,1-5 1-16,-3-4 2 0,5-2-2 15,-13 1 1-15,-8-1 2 0,-8 0 4 16,-15 1 8-16,-14 3 3 0,-19-2-5 0,-10 1-9 16,-19-1 4-16,-12-5-3 0,-17 4-4 15,-10 2 0-15,-13 5-2 0,-1 7-1 16,-11 2 2-16,6 5 0 0,0 5 0 15,13 2-2-15,8 2-2 0,13-1-2 16,3 2-4-16,11 0 0 0,6 2 0 16,10 0 1-16,3-4-4 0,12 3 4 15,4-2-2-15,6-2-12 0,13 1-11 16,5-2-8-16,5-4-11 0,4-3-25 16,-2-4-93-16</inkml:trace>
  <inkml:trace contextRef="#ctx0" brushRef="#br0" timeOffset="93786.378">21746 12964 60 0,'0'0'96'0,"0"0"-70"0,0 0 3 15,4-12 24-15,-4 6 2 0,6 2-10 16,-3-1-3-16,-1 0 6 0,0-2-9 15,0 0 0-15,0-2-4 0,-2 1-5 16,4 0 0-16,-4-3-1 0,2 2-5 16,-2 2-3-16,0-2-2 0,0 3-7 15,-2-2-2-15,-4-2-1 0,2 3-5 16,-9-1 0-16,5 0-2 0,0 3-2 16,-11 0 0-16,9 2 1 0,-3-3 0 15,-3 6-1-15,5 0 0 0,-7 6-1 16,5 2 1-16,-1 3 0 0,4 1 0 15,-1 5 0-15,-1-2-1 0,4 1 1 0,1 1 0 16,1 0 2-16,2 0-2 0,-4-1 0 16,6 2-1-16,0-3 1 0,2 3 0 15,2 0 0-15,6-2 0 0,0 2 0 16,3 1 0-16,3-1 0 0,3-1 0 16,7-1 0-16,5-2 2 0,0 1 3 15,4-3 2-15,3 2 1 0,-10-3 0 16,3-1 2-16,-8-2-3 0,-7-3 0 15,-3 1 0-15,-9-2-1 0,-2 1-4 16,-2 1 0-16,-9 0-1 0,-1 0-1 16,-9 1 0-16,1 2-7 0,-9-2-1 15,0-2-1-15,-2 0-6 0,0-3-4 0,6-1-4 16,4-1 1-16,1-2-12 0,7-4-3 16,-3 1-4-16,10 1-9 15,-1-3-11-15,5-1-15 0,0 0-13 16,0 0-52-16,2-1-61 0</inkml:trace>
  <inkml:trace contextRef="#ctx0" brushRef="#br0" timeOffset="94255.148">21973 13081 258 0,'0'0'61'0,"0"0"-16"16,0 0-11-16,0 0 11 0,0 0-10 16,0 0-5-16,0 0-6 0,0 0 0 15,-28-79-1-15,21 66 5 0,1 0 2 0,4 1 3 16,-2 3 1-16,-4 1-5 0,8 3-7 16,-2 0 0-16,2 1-3 0,0 3-3 15,0-1-3-15,0 2-3 0,0 0-1 16,0 2-4-16,0 5-4 0,0 0 2 15,0 5 0-15,0 0-1 0,0 7 0 16,0-1-1-16,2 1 2 0,2 3-3 16,0 1 0-16,2-1 0 0,0-2-1 15,5 0 1-15,5 0-2 0,-1-4 0 16,5-1 1-16,5-1-2 0,-6-4 2 16,8-2 1-16,-3-4 0 0,-5-4 1 15,0 0 0-15,-5-5 1 0,1-3-2 16,-7-2 1-16,-2-4 0 0,-2-2 1 0,-2-1-1 15,2-4 0-15,-4-1-1 16,2-6 1-16,1-2-1 0,1-1 1 16,-2 4-1-16,0 1-1 0,2 7 0 15,-2 3-10-15,2 4-3 0,6 1-4 0,-5 5-10 16,-1 3-13-16,0 3-23 0,0 0-19 16,-4 2-34-16,0 1-111 0</inkml:trace>
  <inkml:trace contextRef="#ctx0" brushRef="#br0" timeOffset="94614.651">22470 12831 380 0,'0'0'53'0,"0"0"9"0,0 0-14 16,0 0 8-16,0 0-9 0,0 0-4 15,0 0-3-15,0 0-9 0,-9-85-3 16,9 82-6-16,0 1-5 0,-2 1-4 16,2 1-1-16,-2 0-2 0,2 0-3 15,0 0-1-15,-4 0-1 0,-2 6-4 16,0 5 0-16,2 1-1 0,-1 4 1 16,1 4 0-16,2 1-1 0,-2 4 1 15,2 3 0-15,0 0-1 0,-2 4 1 16,4 3 0-16,0 0-1 0,0 2 0 15,4-1 0-15,0-4-1 0,2-1-3 16,-4-6-8-16,5-1-1 0,1-5-2 16,0-3-6-16,0-5-7 0,-6-4-10 15,5-2-3-15,-3-3-12 0,-4-2-12 0,4-1-11 16,-4-7-16-16,0 0-52 0</inkml:trace>
  <inkml:trace contextRef="#ctx0" brushRef="#br0" timeOffset="94911.828">22441 13131 271 0,'0'0'130'0,"0"0"-52"16,0 0-21-16,0 0-3 0,0 0-2 15,0 0-13-15,0 0-3 0,0 0-7 16,0 0-6-16,33-97-4 0,-21 92-5 16,1 1-1-16,-3 2-5 0,8 1 3 15,-3 1-1-15,6 3-3 0,1 4-4 16,-7 1 1-16,8 1-3 0,-11 2 0 15,7 2-1-15,-7-1 1 0,0 1-1 16,-1-1 0-16,-7 0 0 0,-2 2 0 16,-2-2-1-16,-4 0-1 0,-9-1-4 15,1 0-2-15,-5-1 0 0,-3-1-6 0,-5-1-3 16,4 0-7-16,-6-1 0 0,1-1-2 16,-3-3-17-16,2 0-10 0,8-3-5 15,-2 0-6-15,9 0-17 0,-4-4-53 16,7-2-138-16</inkml:trace>
  <inkml:trace contextRef="#ctx0" brushRef="#br0" timeOffset="95396.054">23199 12953 358 0,'0'0'46'0,"0"0"6"16,0 0-6-16,0 0 2 0,0 0-11 15,0 0-12-15,0 0 0 0,0 0-2 0,0 0-4 16,-8-131-3-16,4 122 0 0,-4 1-1 16,-3 0-3-16,3 2-1 0,2-1-1 15,0 4-5-15,-7 0 1 0,7 1-2 16,-2 1-1-16,-7 1-3 0,1 0 0 15,-3 5 0-15,3 1 0 0,-5 2 0 16,7 1 0-16,-1 1-1 0,-1 0 1 16,8 1 0-16,2 2 0 0,2-2 0 15,2 1-1-15,0 0 1 0,2 4 0 16,6-2 0-16,6 0 0 0,-1 0 1 16,5 1 0-16,1-2 0 0,8 1 0 15,2 1 1-15,0-4 3 0,2 0 1 0,0-1-1 16,-6 1-1-16,-1-4-2 0,-3-2 3 15,-13 0 2-15,-4-1-1 16,-2-2-2-16,-2 3-3 0,0 0-1 0,-4-1 1 16,-4 4-1-16,-11-2-5 0,5-1-6 15,-11-3-6-15,0 0-4 0,5-1-12 16,-5-1-12-16,2 0-4 0,9 0 1 16,-5-4-10-16,9 4-20 0,-11-4-63 15,11 0-139-15</inkml:trace>
  <inkml:trace contextRef="#ctx0" brushRef="#br0" timeOffset="95645.985">23125 12797 431 0,'0'0'59'0,"0"0"-2"16,0 0-10-16,0 0 4 0,0 0 1 0,0 0-8 15,0 0-8-15,0 0-9 0,4-105-6 16,-6 111-4-16,0 2-7 0,0 4-2 15,-2 2-2-15,2 3 2 0,0 3 1 16,-1 5-5-16,3 2 0 0,-4 3-2 16,4 3-1-16,0-1 2 0,0 1-2 15,0-5 1-15,0 1-1 0,4-3-1 16,1-2-8-16,-3 0-8 0,2-4-6 16,-2-4-6-16,2-1-7 0,-2-4-23 0,0-3-29 15,-2-5-22-15,0-3-59 16</inkml:trace>
  <inkml:trace contextRef="#ctx0" brushRef="#br0" timeOffset="96208.858">23414 12800 373 0,'0'0'47'0,"0"0"1"15,0 0-2-15,0 0 3 0,0 0-9 16,0 0-4-16,0 0-2 0,0 0-6 16,0 0-3-16,-53-124-7 0,50 121-3 15,1 0-4-15,-4 3-3 0,0 0-3 16,-4 0-3-16,1 8-2 0,-1-2 0 16,-2 4 1-16,3 3-1 0,3 1 0 15,2-1-1-15,0 2 1 0,4 2 0 0,0 2 0 16,4 1 0-16,2 0-1 0,5 1 1 15,5-1 0-15,-3 0 1 0,11-1-1 16,-1 0 3-16,0-2-1 0,6 0 3 16,2-2 1-16,-2 1 2 0,-2-2 2 15,-11-2-2-15,3 1 1 0,-11-1-1 16,-6-1-3-16,0 0-3 0,-2 0-1 16,-4 0 0-16,-4-1-1 0,-5-3-10 15,1 0-5-15,2-1 1 0,-11-2-3 16,6 0-3-16,-5-4 2 0,3 0 1 15,-1 0 3-15,-3-6-2 0,6-2 5 16,5-3 3-16,-4 0 2 0,7-2 6 16,5-2 2-16,-2 0-2 0,4-5 4 15,0 0 5-15,2-5 6 0,7-3-1 16,5-4 1-16,3-2-2 0,5-2 1 16,-5-1-2-16,6 3 0 0,-13 6 1 15,0 8-2-15,-8 2-5 0,-2 4-5 0,-8 1 2 16,-2 4-3-16,1-1-5 0,-7 4-10 15,4 2-4-15,-1 4-5 0,-3 0 4 16,7 7-2-16,-5 3-9 0,4 4-9 16,3 7-12-16,-3-2-15 0,-4 6-27 15,7-5-128-15</inkml:trace>
  <inkml:trace contextRef="#ctx0" brushRef="#br0" timeOffset="96474.34">23776 13063 544 0,'0'0'59'0,"0"0"11"0,0 0-14 16,0 0 3-16,0 0-17 0,0 0-17 16,0 0-2-16,0 0-2 0,37-15-9 15,-37 21-4-15,-4 3-2 16,-8 2-2-16,5 5-1 0,-5 1-1 0,-4-1-1 15,3 3-1-15,-5-3-1 0,9 2-9 16,-5-2-7-16,1-1-6 0,5 1-10 16,0-5-2-16,-2-2-11 0,-1-2-14 15,9-3-26-15,-6-3-33 0,-2-1-105 16</inkml:trace>
  <inkml:trace contextRef="#ctx0" brushRef="#br0" timeOffset="96771.258">24206 12679 539 0,'0'0'40'0,"0"0"-5"15,0 0 18-15,0 0 7 0,0 0-28 16,0 0-8-16,0 0-2 0,0 0-4 15,0 0-6-15,-2-1-1 0,-4 15-5 16,-3 3 0-16,5 4 0 0,-4 6-3 16,-4-2-1-16,3 5-2 0,5 0 0 15,-4-1-1-15,-2 1-12 0,3-4-8 16,3 0-12-16,2-4-12 0,2-3-14 16,0-4-15-16,0-3-3 0,0-5-9 0,0-3-103 15</inkml:trace>
  <inkml:trace contextRef="#ctx0" brushRef="#br0" timeOffset="96958.657">23974 12854 555 0,'0'0'78'0,"0"0"-10"0,0 0-3 16,0 0-13-16,0 0-20 0,0 0-12 15,0 0-4-15,0 0-6 0,0 0-6 16,9-32-1-16,-9 32-1 0,0 0-2 15,0 0-12-15,0 0-14 0,0 0-10 16,4 0-11-16,0 0-11 0,6 1-18 16,5 1-12-16,-5-2-27 0,5 0-153 0</inkml:trace>
  <inkml:trace contextRef="#ctx0" brushRef="#br0" timeOffset="97146.171">24415 12851 445 0,'0'0'66'16,"0"0"-13"-16,0 0-7 0,0 0-8 15,0 0-15-15,0 0-7 0,0 0-5 16,0 0-8-16,0 0-2 0,-19-23-1 16,13 20-9-16,4-1-10 0,0-1-7 15,2 5-15-15,0-4-21 0,0 1-28 16,0 2-94-16</inkml:trace>
  <inkml:trace contextRef="#ctx0" brushRef="#br0" timeOffset="97942.824">24694 12777 351 0,'0'0'227'16,"0"0"-161"-16,0 0-28 0,0 0 1 15,0 0-8-15,0 0-19 0,0 0-9 16,0 0-2-16,0 0-1 0,-77-23 0 16,67 29 0-16,-7 3-1 0,9-2-6 15,-2 2 4-15,-3 3-1 0,5-3-1 16,6 1 1-16,-2 2 2 0,4-3 0 16,0 2-1-16,4-3 1 0,0 1 1 15,7-1 1-15,5-2 0 0,-3-1 0 0,11-1 0 16,-3-2 0-16,-2-2 1 0,7 0-1 15,1-5 1-15,-4-1-1 16,-4-3 1-16,6-3 0 0,-13 0 0 16,4-4 3-16,-5 2 7 0,-9-2 1 0,-2-5-3 15,0 0-2-15,-2-3 1 0,0-1-2 16,-4 2-1-16,-7 1-2 0,5 5 0 16,2 3 1-16,-7 6 0 0,-1 3 1 15,1 4-5-15,-7 3 0 0,-1 10 0 16,-6 2-3-16,2 5 3 0,-4-1-2 15,7 3-1-15,7 0 0 0,1 2-1 16,-1-1 2-16,13 4-1 0,0-2-1 16,2 1 2-16,2 0 0 0,4-1 2 15,11-3 0-15,-3 2 0 0,13-7 0 16,-2 0 0-16,4-5 2 0,-2-4-2 16,2-5 3-16,0-2-1 0,0 0 0 15,4-10 0-15,-8-2 2 0,-1-2-2 16,-5-5 2-16,4 1-4 0,-9-5 2 15,5-2-1-15,-9-3-1 0,0-9 0 0,3-2 2 16,-5-4-1-16,-4 1-1 0,-2 5-1 16,-2 4 1-16,0 7 0 0,-6 6 0 15,-8 3 0-15,-3 7 0 0,3 6 0 16,-7 4 0-16,4 3-2 0,1 8-1 16,1 6 1-16,-3 0 2 0,10 1-1 15,-1 2 0-15,3-1 2 0,4 0-1 16,2 2 0-16,0-1 1 0,8 2 1 15,1-2-1-15,1 5 5 0,11-2-1 16,-5 2 2-16,11 0 1 0,0 0 1 16,2-1-5-16,-2-2 3 0,-7 0-4 15,3-2 1-15,-15-7-3 0,-1-1 0 0,-7-3 2 16,-2-1-3-16,-7-2 1 16,-5 1-1-16,-3 0-5 0,-6-3-10 15,9-1-2-15,-5 1-1 0,7-4-4 16,-7 1-15-16,7-1-15 0,2-1-11 15,-7-6-5-15,11-2-21 0,-4 0-100 0</inkml:trace>
  <inkml:trace contextRef="#ctx0" brushRef="#br0" timeOffset="98364.894">25200 12701 431 0,'0'0'149'16,"0"0"-65"-16,0 0-22 0,0 0-5 15,0 0-10-15,0 0-21 0,0 0-11 16,15 39-2-16,-17-18-3 0,2 0-2 16,-4 3-3-16,-3 3-1 0,-3 0-3 15,6 3 0-15,0-2-1 0,4 3 0 0,0-4 0 16,2-2-1-16,4-3-2 0,4-4-3 16,-6-3 1-16,3-3 1 0,-7-9-2 15,2 0 2-15,-2-3 1 0,0 0 2 16,0-3 1-16,-2-6 0 0,2 1-1 15,-2-3 1-15,-3-1 0 0,1-4 0 16,-8-4 1-16,4-7-1 0,1-5 1 16,-5-6 1-16,-2-6-2 0,5-5-1 15,1-2 1-15,-2-1 1 0,6 3 1 16,4 6-1-16,0 6 2 0,0 9-1 16,6 8-1-16,2 7 1 0,0 4 2 15,1 3-4-15,5 6 1 0,3 0-1 16,5 6 0-16,5 7 0 0,0 2 1 15,4 5 0-15,-2 4-1 0,0 0 1 16,-12-1-2-16,-5-1 1 0,-8 0 0 16,-4-2 0-16,-12-1 0 0,-7 0-3 15,-4-2-12-15,1 2-10 0,-9-5-15 0,0 1-8 16,-3-1-32-16,-7-4-46 16,2-7-113-16</inkml:trace>
  <inkml:trace contextRef="#ctx0" brushRef="#br0" timeOffset="100099.317">20522 14012 252 0,'0'0'54'0,"0"0"5"16,0 0-4-16,0 0 1 0,0 0-14 16,5-50-4-16,1 42-10 0,0 0-1 15,-2-1-1-15,2 1-5 0,3 0-2 16,3-1-2-16,-4 3 1 0,3-1-4 15,1 1-6-15,0 2 1 0,3-2-2 16,-1 5-2-16,-1 1-1 0,5 0 0 16,-3 7 0-16,3 0-3 0,-3 6 0 15,1 4-1-15,-5 4 1 0,-3 4 0 16,0 0-1-16,-4 0 0 0,-2-1-1 0,-2-1-2 16,0 2-5-16,0-4 1 15,-2-2-5-15,-6-1-2 0,2-5-4 16,4 2 3-16,-2-6 1 0,2-1 6 0,-5-2 4 15,5-4 1-15,-4-2 3 0,-2 0 0 16,4 0 1-16,0-5-1 0,2-4 0 16,-1 2 2-16,-1-4-2 0,4-1 3 15,0-2 7-15,0-6 1 0,7-3 1 16,-1-2 2-16,8-3-4 0,1 0-2 16,3 5-2-16,3-2 0 0,6 7-5 15,-2 5 0-15,-5 3-1 0,3 6 0 16,-2 3 0-16,-9 1 0 0,9 2 0 15,-9 6 0-15,9 2 1 0,-5 3-1 16,1 4 0-16,-3 4 0 0,5-2 0 16,-7 6 0-16,3 0 0 0,-7 2 1 0,0-1-1 15,-3 1 0-15,-3 1 0 0,-2-3-1 16,0-3 0-16,-5-2-2 0,1-5-1 16,-2-1 3-16,-2-6 1 0,-2-3 0 15,5-2 0-15,-3-3 0 0,4 0-1 16,0-1 1-16,-4-7 0 0,3-2 0 15,3-3-1-15,0-4 1 0,2-3 0 16,0-5 5-16,4-4-1 0,9-5 3 16,-3-2-2-16,7-2-3 0,3 2 0 15,3 8 0-15,-6 3-1 0,5 9 1 16,-1 4-2-16,-6 5 2 0,-3 4 0 16,2 1 0-16,-5 2 0 0,1 5 2 15,2 2-1-15,-3 5-2 0,-1 0 0 16,4 1-1-16,-5 3 0 0,1 2 2 15,-2 3-2-15,4-2-2 0,-3 5 1 0,-3 0-2 16,-2-1-9-16,-2 3-9 0,0-4-2 16,0-1-16-16,-2-2-4 0,0-4-16 15,-2-4-25-15,-5-5-48 0,3-4-149 16</inkml:trace>
  <inkml:trace contextRef="#ctx0" brushRef="#br0" timeOffset="100489.887">21539 13987 456 0,'0'0'76'16,"0"0"-9"-16,0 0-12 0,0 0 0 0,0 0-19 15,0 0-7-15,0 0-5 16,0 0-9-16,-6-92-3 0,2 92-5 16,-6 0-1-16,1 3-5 0,-1 5-1 15,2 3 0-15,-7 1 0 0,5 2 1 16,2 2-2-16,-7 1-1 0,9 4-2 15,-2 1 2-15,0 3 1 0,1 2-1 0,7 0 0 16,0 0 1-16,7-3-2 0,5-4 2 16,-4 0-2-16,9-6-1 0,-1-3 0 15,3-1 0-15,-3-3 3 0,5-7-2 16,-6 0 2-16,5-2 1 0,-9-7 0 16,5 0 0-16,-10-4 1 0,1-1 0 15,-3-5 0-15,-4-4 0 0,0-6-1 16,0-2-1-16,-4-8-1 0,-3-2-4 15,3 1-1-15,-4 5 2 0,2 8-2 16,2 7-2-16,2 8 2 0,-5 5-2 16,5 4-8-16,-6 3-22 0,-4 6-19 15,5 4-17-15,-1 5-12 0,-2 4-38 0,4-4-82 16</inkml:trace>
  <inkml:trace contextRef="#ctx0" brushRef="#br0" timeOffset="100864.761">21810 13941 363 0,'0'0'76'0,"0"0"1"15,0 0-18-15,0 0 2 0,0 0-7 16,0 0-9-16,0 0-14 0,0 0-4 16,-37-87-6-16,41 85-3 0,2 2-5 15,7 0-5-15,-5 6-3 0,4 1 2 16,5 5-2-16,-5 8 0 0,9 3-2 0,-9 5-2 15,7 2 0-15,-9 4 1 0,-1 1-2 16,3-3-2-16,-6-4-4 16,-2-5-2-16,3-4 0 0,3-7 3 15,-4-4 1-15,-2-2 0 0,0-4 2 0,-2-2 0 16,3 0 2-16,1-5 1 0,0-3 0 16,0-4 0-16,0-3 1 0,-2-4-1 15,1-2-1-15,-3-6 1 0,0-1 0 16,2-7 1-16,2-1-2 0,-2-2 1 15,0 2-1-15,3 5 0 0,-1 9 0 16,4 4-3-16,-6 9-3 0,-2 5-8 16,0 4-4-16,-2 1-7 0,0 6-10 15,0 4-6-15,0 4-14 0,0-1-21 16,0 1-25-16,-2-2-102 0</inkml:trace>
  <inkml:trace contextRef="#ctx0" brushRef="#br0" timeOffset="101255.597">22765 13787 351 0,'0'0'73'16,"0"0"-15"-16,0 0-1 0,0 0-2 16,0 0-15-16,0 0-5 0,0 0-2 15,0 0-1-15,60-37-4 0,-60 31-5 0,-4 2-6 16,2 0-2-16,0 2-3 16,2-1 0-16,-2 1-3 0,2 2 1 15,-4 0 0-15,2 5-5 0,-3 4-1 16,3 5-4-16,0 2 2 0,0 7-2 15,2 2 4-15,0 4-4 0,-2 1 2 0,0 2-1 16,0 2 0-16,-6-2-1 0,0-1 0 16,-1-1-7-16,3-4-12 0,2-2-5 15,-4-4-3-15,1-2-9 0,1-6-8 16,2-4-15-16,0-3-8 0,0-5-15 16,-9-3-39-16,1-5-144 0</inkml:trace>
  <inkml:trace contextRef="#ctx0" brushRef="#br0" timeOffset="101443.011">22523 13952 441 0,'0'0'80'15,"0"0"-12"-15,0 0-10 0,0 0 10 0,0 0-22 16,0 0-17-16,0 0-7 0,0 0-3 16,0 0-7-16,60-28-6 0,-54 28-4 15,-1 2-1-15,-1 0-1 0,-2 0-7 16,2 0-13-16,-2 0-13 0,2-2-14 15,2 3-18-15,-1-3-15 0,1 0-17 16,-2 0-49-16,2 0-149 0</inkml:trace>
  <inkml:trace contextRef="#ctx0" brushRef="#br0" timeOffset="101661.68">22970 13923 503 0,'0'0'73'0,"0"0"-20"0,0 0-12 16,0 0 8-16,0 0-18 0,0 0-13 15,0 0-8-15,0 0-3 0,0 0-3 0,-4 0-1 16,4 0-3-16,0 0 0 0,0 0-9 16,0 3-13-16,0 0-9 0,0 1-20 15,0 0-18-15,0-1-19 16,2-3-44-16,0 0-129 0</inkml:trace>
  <inkml:trace contextRef="#ctx0" brushRef="#br0" timeOffset="102192.801">23237 13926 375 0,'0'0'68'0,"0"0"-9"16,0 0 0-16,0 0 7 0,0 0-10 15,0 0-11-15,0 0-14 0,0 0-7 0,0 0-5 16,-44-57-8-16,42 56-4 0,0 0-2 16,0 1-3-16,0 0-1 0,-2 4-1 15,2 2-3-15,-3 1 3 0,5 4 0 16,0-1 0-16,0 0 0 0,5 4 0 16,-1 0 0-16,2 0-3 0,0-2 0 15,0 0-4-15,7 1-1 0,-3-7-1 16,-4 2-1-16,9-1-1 0,-3-3-2 15,1-1 2-15,5-3 3 0,-5 0 3 16,5 0 2-16,-5-3 3 0,7-4 1 16,-7-3-1-16,5-1 1 0,-7-2 3 15,-1-3 0-15,2 2 4 0,-5-3 0 0,-5-2 1 16,0 0 0-16,-2-5-2 16,0 0 0-16,0 2-3 0,-2 3 2 15,-5 0-3-15,-1 5 1 0,-2 2 1 16,2 3-5-16,-1 3 1 0,-3 4-1 15,2 1 0-15,-1 1 0 0,-5 6-1 0,3 0 1 16,-5 4 0-16,5 0-1 0,1 3 1 16,-5 1-1-16,11-2 1 0,-4 3 0 15,-1 2 0-15,5 0 0 0,2 4 0 16,0 1-1-16,0 0 1 0,0 3 0 16,0-3-1-16,4 2-2 0,0-6-8 15,4 0 0-15,2-1-3 0,2-2-5 16,3-1-13-16,9-1-14 0,1-4-1 15,2-3-13-15,6-6-26 0,6-6-67 16,-6-6-166-16</inkml:trace>
  <inkml:trace contextRef="#ctx0" brushRef="#br0" timeOffset="102645.811">23757 13780 422 0,'0'0'90'15,"0"0"-24"-15,0 0-16 0,0 0 5 16,0 0-5-16,0 0-24 15,0 0-12-15,0 0-3 0,-35-54-2 0,27 59-7 16,-4 2 1-16,1 2-3 0,1 1 1 16,-9 4-1-16,9-2 1 0,-11 5-1 15,11-3 0-15,-11 2 0 0,9 4 1 16,-5-2-2-16,7 3 0 0,4 1-3 16,-2-1-6-16,-1 1-1 0,3-4-3 15,4 1 1-15,2-4 1 0,0-3 5 16,2-2 6-16,4-2 0 0,5-2 1 15,-5-4 0-15,0 1 0 0,2-3 0 0,5 0 0 16,-5-3 0-16,0-2 2 0,3-4-2 16,-1 2 3-16,-4-1-1 15,0-3 1-15,7 1 1 0,-3-7-1 0,-4 1 3 16,9-2 4-16,-5-2-3 0,-4 5 1 16,0 2-3-16,-1 7 0 0,-3 1 1 15,2 4-2-15,-4 1 0 0,0 0-2 16,0 3-2-16,2 5-2 0,2 2 1 15,0 1 1-15,0 2 1 0,-2 2 1 16,5 1 0-16,3-1-2 0,-6 2 0 16,2-3 0-16,-2 0 0 0,0 3-6 15,1-5-13-15,-1 2-8 0,2-3-6 16,-2-2-13-16,-4-4-11 0,4-4-15 16,-2-1-21-16,0-3-68 0,2-3-127 15</inkml:trace>
  <inkml:trace contextRef="#ctx0" brushRef="#br0" timeOffset="102849.124">23861 13874 418 0,'0'0'83'0,"0"0"-16"0,0 0-11 15,0 0 2-15,0 0-11 0,0 0-15 16,0 0-4-16,0 0-8 0,31-64-4 16,-17 70-3-16,-1 5-1 0,-3 3 0 15,7 3-5-15,-9 2-1 0,-2 2-2 16,0-1-4-16,0 2 2 0,-4-3-2 15,1-2-4-15,-3-4-12 0,2 0-8 16,-2-6-7-16,0-2-15 0,0-1-2 16,0-4-9-16,2 0 3 0,0-5-10 15,0-4-16-15,0-1-61 0,0-4-93 0</inkml:trace>
  <inkml:trace contextRef="#ctx0" brushRef="#br0" timeOffset="103020.957">24024 13819 347 0,'0'0'85'0,"0"0"-6"15,0 0-22-15,0 0 6 0,0 0-7 0,0 0-9 16,0 0-9-16,0 0-10 0,0 0-7 16,-19-76-7-16,15 86-8 0,-2 6-4 15,4 3 0-15,-2 5-1 0,-2 2 0 16,-9 0-1-16,3 3-1 0,-3-2-13 16,-3 0-16-16,1-1-26 0,-1 1-34 15,-1-8-26-15,5-1-96 0</inkml:trace>
  <inkml:trace contextRef="#ctx0" brushRef="#br0" timeOffset="103333.395">24206 14079 495 0,'0'0'86'0,"0"0"-17"0,0 0-2 16,0 0-8-16,0 0-19 0,0 0-14 15,0 0-4-15,0 0-3 0,0 0-7 16,52 9-3-16,-56-3-6 0,-1 4-1 15,-13 5-2-15,-1 3-4 0,-8 3-10 0,-6 0-10 16,2 0-13-16,0-2-11 0,6 2-15 16,5-2-24-16,-3-2-29 15,6-3-109-15</inkml:trace>
  <inkml:trace contextRef="#ctx0" brushRef="#br0" timeOffset="104770.949">24746 13609 158 0,'0'0'137'0,"0"0"-84"16,0 0-4-16,0 0 8 0,0 0-10 16,-11-42-10-16,9 39-9 0,-2-2-4 15,-2 3-3-15,2 0-5 0,2-1-3 0,-5 3-5 16,-1 2 1-16,-4 3 0 0,5 6-3 16,-5 1-1-16,-4 3-2 0,7 3 1 15,-7 0 1-15,3 2 2 16,-3-1-1-16,-1 3 1 0,3 2 0 0,-5-1-1 15,9 4-1-15,-7 2 0 0,11 0 1 16,0 2-2-16,2 1 1 0,4-1 0 16,2 0-1-16,4 0-1 0,0 0-3 15,9-2 0-15,-1-4 0 0,-3-2-2 16,9-4-5-16,-1-1-12 0,-3-7-10 16,9 0-1-16,-6-8-9 0,3 0-9 15,1-3-14-15,-6-6-24 0,3-6-72 16</inkml:trace>
  <inkml:trace contextRef="#ctx0" brushRef="#br0" timeOffset="105036.472">24927 13738 38 0,'0'0'412'0,"0"0"-333"15,0 0-20-15,0 0-1 0,0 0 4 16,0 0-25-16,0 0-8 0,0 0-1 15,0 0-10-15,71-57-5 0,-71 57 1 16,0 3-5-16,-7 3-3 0,-1 4-4 16,4 4-1-16,-8 3 1 0,-3 3-1 15,5 4-1-15,-7 2 1 0,7-1 0 16,-2 3-1-16,-3-3-2 0,9 1-3 16,4-3-4-16,-2-2-6 0,2-4-6 15,0-1-16-15,0-1-14 0,-1-7-29 16,-5-2-17-16,0-5-65 0</inkml:trace>
  <inkml:trace contextRef="#ctx0" brushRef="#br0" timeOffset="105239.629">24679 13852 505 0,'0'0'87'15,"0"0"-33"-15,0 0-7 0,0 0 4 16,0 0-15-16,0 0-15 0,0 0-12 15,0 0-2-15,0 0-6 0,21-17 3 16,-21 15-1-16,0 2-3 0,0 0 0 16,-4 0-6-16,4 1-7 0,0 0-9 15,4 2-3-15,2 0-3 0,2 0-18 0,-1-3-12 16,9-2-23-16,-1-5-40 16,5-1-178-16</inkml:trace>
  <inkml:trace contextRef="#ctx0" brushRef="#br0" timeOffset="105442.676">25180 13802 487 0,'0'0'71'0,"0"0"-40"0,0 0 12 16,0 0 9-16,0 0-22 0,0 0-18 15,0 0-2-15,0 0-5 0,0 0-1 16,8 10-4-16,-10-11 0 0,-4 0-23 15,6-2-21-15,0 1-11 0,0 2-20 16,0 0-31-16,0 0-121 0</inkml:trace>
  <inkml:trace contextRef="#ctx0" brushRef="#br0" timeOffset="106270.597">25413 13848 413 0,'0'0'84'0,"0"0"-31"15,0 0-11-15,0 0 12 0,0 0-17 16,0 0-13-16,0 0-10 0,0 0-2 16,0 0-6-16,-49-14-1 0,40 14-3 15,3 0-2-15,4 0 1 0,0 4-1 16,-2-1 1-16,2 1-2 0,0 1 1 15,0-3 0-15,2 4 0 0,0-2-1 16,2 2 1-16,4 1 0 0,-2 0 0 16,6 1-1-16,3-2 0 0,-3 0 1 15,7-2 0-15,-1-4 0 0,1 1-1 16,-1-1 1-16,1 0-1 0,-1-4-1 0,-1-3 1 16,-1 0 1-16,-8-3 0 0,7-1 0 15,-7 1 1-15,-4-3-1 0,2-2 1 16,-4-2 1-16,0-1 2 0,0-4 0 15,-4-1 1-15,0 1-2 0,-4 2 1 16,-1 1-1-16,7 4 0 0,-6 3 0 16,2 5-2-16,-6 1 0 0,5 3 0 15,-3 3-1-15,-9 0 0 0,7 9-2 16,-11 1 2-16,9 3-1 0,-7 3 1 16,11 1 0-16,-7 3 0 0,11 0 0 15,0 2-1-15,0 3 1 0,4 1 1 16,-1 1-1-16,3-2 0 0,0 0 1 15,5-3-1-15,3-2 0 0,-2-5 0 0,7-2 0 16,3-4 0-16,-6-2 0 0,9-5 0 16,-5-2 2-16,7-3-1 0,0-5-1 15,-3-2 1-15,7-1 0 16,-4-5 0-16,0 1-1 0,5-2 0 16,-5-3 1-16,0-4 0 0,8 0-1 0,-9-4 0 15,1-2 1-15,2-3-1 0,-11-1 0 16,3 4 1-16,-7 4-1 0,-8 6 1 15,0 3 0-15,-10 3 0 0,-7 4-1 16,3 2 0-16,-9 6-1 0,2 2 0 16,-2 7-1-16,-1 9 0 0,1-1-1 15,8 4 2-15,-3 0 1 0,7 0 0 16,1 1-1-16,2-5 1 0,2 0 0 16,2-2 0-16,4 0 0 0,0 0 0 15,6-2 0-15,6 5 1 0,-2-2 0 16,7 1 1-16,0 3 2 0,3-6-1 15,-3 1 3-15,8 1-3 0,-7-1 3 0,1 0 0 16,-5 1-1-16,-1-3-1 0,-7 1 1 16,-2-3-1-16,0-1-3 0,-4 0-1 15,0 0 0-15,-4 0 1 0,0-1-1 16,-2-4-10-16,-5 1-4 0,-1-1-9 16,6-2-10-16,-3-1-10 0,-3 0-17 15,4 0-5-15,6-5-14 0,-5-1-55 16,5-3-148-16</inkml:trace>
  <inkml:trace contextRef="#ctx0" brushRef="#br0" timeOffset="106739.233">25905 13776 393 0,'0'0'163'16,"0"0"-82"-16,0 0-24 0,0 0-10 15,0 0-10-15,0 0-18 0,0 0-2 0,6 31-2 16,-6-14-1-16,0 3-3 15,0 0-4-15,-4 6-2 0,4 2-2 16,-4 3-1-16,0-2 0 0,0-1-2 0,2-4 0 16,0-1 0-16,2-3 0 0,0-7 0 15,0-3-4-15,0-5-4 0,2-1 1 16,0-2 3-16,-2-2-3 0,2 0 2 16,-2-2 3-16,0-5 2 0,-4-3 0 15,-5-5-6-15,1-1-4 0,4-2 7 16,-6-5 3-16,-3-2-1 0,7-4 1 15,0-3 0-15,0-2 0 0,2-7 0 0,2 3 0 16,2-2 1-16,2 2 1 16,4 9 1-16,0 2 0 0,-2 6-2 15,0 6 3-15,7 5 0 0,-3 3 0 16,2 2-2-16,-4 2 3 0,11 3-5 16,-5 0 0-16,11 0 1 0,0 6-1 0,-2 0 1 15,5 6 1-15,-3-1 1 0,-4 1 1 16,-3 3-1-16,-5-1 0 0,-9 1-3 15,-2-2 2-15,-2 3 0 0,-9 1-1 16,-9 0-1-16,1 5-8 0,-4-4-5 16,-4 0-3-16,0 2 0 0,11-4-14 15,-5-2-14-15,7-2-11 0,-3-3-3 16,9-5-16-16,0-4-55 0,4-2-132 16</inkml:trace>
  <inkml:trace contextRef="#ctx0" brushRef="#br0" timeOffset="106942.321">26265 13476 579 0,'0'0'73'16,"0"0"-12"-16,0 0-22 16,0 0 3-16,0 0-20 0,0 0-16 0,0 0 0 15,0 0 2-15,-4 57-1 0,-11-25-1 16,5 4-3-16,-15 4-1 0,9 3 0 15,-7-2-2-15,-6 2-21 0,4-3-15 16,0-1-29-16,0-3-36 0,-6-7-44 16,0-9-204-16</inkml:trace>
  <inkml:trace contextRef="#ctx0" brushRef="#br0" timeOffset="108270.289">20713 14761 150 0,'0'0'98'15,"0"0"-21"-15,0 0-21 0,0 0 1 16,0 0-10-16,0 0-9 0,0 0-7 15,-38-40-5-15,34 37 0 0,0 2-3 16,2-1-6-16,2 1-3 0,-4 1 1 0,4 0-3 16,0 0-4-16,0 0-3 15,6 2 0-15,-2 2 2 0,0 2 5 0,3 2-2 16,-1 6 0-16,8 2-2 16,-6 4-4-16,-1 8 0 0,3 3 0 15,0 3-2-15,-6 1 0 0,1-2-1 0,-3-2-1 16,0 0 0-16,-2-6-1 0,2-5 0 15,0-3-7-15,-2-3 0 0,0-3-2 16,0-2 5-16,0-4 1 0,0-4 3 16,0 1 1-16,0-2 1 0,0 0 1 15,0-6-1-15,0-1-1 0,-4-3 0 16,4-3 1-16,-2-4 0 0,2 0-1 16,0-5 0-16,2-3 2 0,4-4 1 15,4-3 0-15,1-1 1 0,-1-1-3 16,7 2 1-16,-5 4-1 0,4 5-1 15,-3 7 0-15,-3 6-2 0,3 5 2 0,-5 3 0 16,0 2 1-16,7 1-1 16,-7 6 1-16,2 3 1 0,7 4-2 0,-9 4 2 15,0 1 0-15,7 5-2 0,-9-2 0 16,0 4 0-16,-4-1 0 16,-2 2 0-16,0-2 0 0,0-2-2 0,0-2 1 15,-2-3-1-15,0 0-4 0,-2-5 1 16,2-3 0-16,-4-4-2 0,-5 0 0 15,7-3 1-15,-4-3 0 0,4 0 1 16,-2-3 0-16,-1-5 4 0,3 0 0 16,2-1 1-16,0-2 1 0,2-3 0 15,0-5 7-15,0-2 0 0,4-4 0 16,7-3-1-16,-3-2 2 0,2-1-1 16,9 4-2-16,-9 2-2 0,3 7-2 15,-1 3-1-15,-2 4 2 0,1 5 0 0,1 2-1 16,-4 2-1-16,1 2 2 0,1 0-2 15,0 5 1-15,-2 5-2 0,1 3 0 16,5 2 1-16,-8 5 0 0,1 2-1 16,-5 0 1-16,2 2-1 0,-4 2-1 15,0-3 0-15,0-1-2 0,0-1-3 16,-2-4-3-16,2-2-6 0,0-2-4 16,0-3-9-16,0-4-9 0,4-2-15 15,0-4-7-15,-2 0-13 0,2-7-38 16,-2-1-63-16</inkml:trace>
  <inkml:trace contextRef="#ctx0" brushRef="#br0" timeOffset="108676.44">21349 14783 355 0,'0'0'67'16,"0"0"4"-16,0 0-12 0,0 0-3 0,0 0-12 15,0 0-9-15,0 0-1 0,19-93-11 16,-32 85-12-16,3 3-6 0,0 3 1 15,-7 0-4-15,7 2 0 0,-3 3-1 16,1 3 1-16,4 3-1 0,2 1 0 16,-3 3-1-16,-1-1 1 0,4 2-1 15,0 4-1-15,1 0 0 0,-1 4 1 16,-2 2 0-16,2 3 0 0,2 2 0 16,2 2-1-16,0-2 1 0,2-2-2 15,2-2-3-15,4-5 1 0,2-4-1 16,7 0 2-16,-3-6 0 0,9-3 0 15,-7-4 3-15,9-3-1 0,-3-3-1 0,-1-7 1 16,4-4 1-16,-5-2 1 0,-1-2-1 16,-5 0 1-16,-1 3 1 0,-5-5-1 15,-6 0-1-15,0-5 2 0,-6-2-1 16,-7-3 0-16,5-1 0 0,-2 2-1 16,-5 2 0-16,5 8-1 0,0 5 0 15,-3 5-3-15,5 5-8 0,0 3-6 16,-5 1-14-16,5 7-13 0,0 3-8 15,1 4-14-15,-3 1-27 0,6 0-92 16</inkml:trace>
  <inkml:trace contextRef="#ctx0" brushRef="#br0" timeOffset="109082.624">21620 14725 348 0,'0'0'75'0,"0"0"-5"15,0 0-13-15,0 0 1 16,0 0-9-16,0 0-7 0,0 0-7 0,0 0-9 16,0 0-4-16,-33-63-2 0,33 67-10 15,8 6-7-15,-2 2 2 0,5 7 2 16,5 1 3-16,-3 8 0 0,5 1-4 16,-5 2-1-16,-1 3-4 0,-2-1 2 15,-5-2-2-15,3-3-1 0,-6-7 0 16,0-5-4-16,2-4-3 0,-2-4 0 15,0-5 4-15,2-3 1 0,-2 0 1 16,3-1 1-16,-3-7 0 0,4-2 1 16,-2-2 0-16,4-4-1 0,3 0 1 15,-5-4 0-15,2-3-1 0,-2-4 3 16,5-4 1-16,-5 1 1 0,0-4-1 16,2 3-3-16,-2 4-1 0,1 6 0 0,-3 8 0 15,-2 7 0-15,-2 4 0 0,0 2-1 16,0 2-5-16,0 4-9 15,0 4-34-15,0 6 11 0,0-3-14 16,0 3-12-16,0-1-16 0,-4-1-46 16,-5-3-203-16</inkml:trace>
  <inkml:trace contextRef="#ctx0" brushRef="#br0" timeOffset="109457.509">22765 14657 375 0,'0'0'47'0,"0"0"16"0,0 0-10 16,0 0-2-16,0 0-11 0,0 0-1 16,0 0-4-16,-23-63-2 0,23 63-8 15,0 0-3-15,0 0-3 0,0 3-10 16,-4 5-4-16,2 6 1 0,-2 2 0 16,0 6-1-16,-4 5 1 0,-7 4-4 15,7 3 0-15,-4 0-1 0,-5 1 1 16,9 2-2-16,-9-2 0 0,9-3-6 15,2-1-9-15,2-7-6 0,2 0-11 16,-3-9-12-16,5-4-24 0,0-3-12 16,0-8-22-16,0-1-86 0</inkml:trace>
  <inkml:trace contextRef="#ctx0" brushRef="#br0" timeOffset="109660.709">22420 14719 528 0,'0'0'57'0,"0"0"-13"16,0 0 4-16,0 0 1 0,0 0-22 15,0 0-12-15,0 0-4 0,0 0-1 16,0 0-6-16,19 4-3 0,-15-1 1 16,0 1-2-16,4 0 0 0,-2-1-11 15,1-1-11-15,5-2-9 0,4 0-23 16,1-2-16-16,4-2-26 0,1-3-58 0,-5 3-197 15</inkml:trace>
  <inkml:trace contextRef="#ctx0" brushRef="#br0" timeOffset="109879.62">22815 14870 526 0,'0'0'56'16,"0"0"-2"-16,0 0-21 0,0 0 24 15,0 0-24-15,0 0-15 0,0 0-10 16,0 0-1-16,0 0-4 0,20 24 1 16,-24-27 0-16,0-2-4 0,-4 1-9 15,0-1-10-15,1 1-4 0,3 1-2 16,2 1-9-16,2 2-6 0,0 0-3 16,0 0-8-16,0 0-12 0,0 0-36 15,2 0-71-15</inkml:trace>
  <inkml:trace contextRef="#ctx0" brushRef="#br0" timeOffset="111223.126">23205 14686 68 0,'0'0'169'0,"0"0"-151"0,0 0 4 16,0 0 7-16,0 0 14 0,0 0-14 16,-64-17-10-16,56 17 0 0,2 0 8 15,2 0-1-15,2 0-3 0,0 1-2 16,2 2-4-16,0 3-3 0,0 0-5 16,0 1 4-16,4 1 5 0,-2 0-1 15,2 1 3-15,2 0-6 0,0 3-5 16,5 1-3-16,-5-3-3 0,0 2-1 15,2-2-2-15,5 1 0 0,-5-1 1 16,2-2-1-16,7-3 1 0,-5-1 0 16,9-4-1-16,-6 0 2 0,7-2 3 0,3-3 2 15,-6-2 2-15,8-3-3 0,-9-1 0 16,-3 1-1-16,-3-1 0 16,-2 0 1-16,-3-2-3 0,-7-1 0 15,0-1 0-15,-5-2-1 0,-3-2-1 0,-4 0 1 16,1-1-2-16,-3 5 1 0,-1 2-1 15,1 2 2-15,-5 4-2 0,1 3 1 16,1 3 2-16,1 1-2 0,1 0 1 16,1 3 0-16,-3 2-2 0,3 6 1 15,-3 0-1-15,7 2 0 0,-9 2 0 16,9 4 2-16,2-1-2 0,-3 2 1 16,7 1 1-16,4 0 0 0,0 4 0 15,4 2 0-15,9 0-2 0,-5 3 0 16,0-4 1-16,9 0-1 0,-7-2 0 15,3-5-1-15,3-5-3 0,-6-2-10 16,11-7-5-16,-6-3-10 0,5-2-7 0,-3-10-11 16,3-3-15-16,-1-6-34 0,-4-3-122 15</inkml:trace>
  <inkml:trace contextRef="#ctx0" brushRef="#br0" timeOffset="111676.123">23565 14484 410 0,'0'0'47'0,"0"0"7"16,0 0 4-16,0 0 6 0,0 0-13 15,0 0-9-15,0 0-9 0,0 0-6 16,23-49-3-16,-23 48-5 0,0 1-5 16,0 0-5-16,0 0-3 0,0 0-1 15,0 0-3-15,0 7-2 0,0 6 0 16,0 4 0-16,0 5 0 0,0 5 1 0,0 3 0 15,-2 5 0-15,-4 2-1 0,-3 2 0 16,1 0 0-16,2-3 0 0,0 1 0 16,0-3 0-16,-1-4 0 0,1 1-1 15,6-6-3-15,0-3 0 0,4-5-1 16,7-1-1-16,-3-4 1 0,0-4 1 16,7-3 2-16,-1-3-1 0,3-1 3 15,-1-1-1-15,3-6 1 0,-5-1 0 16,9-3 1-16,-11-2-1 0,5-1 0 15,-7 0 1-15,-6-3 1 0,0-1-1 16,-1-3 0-16,-3-2 0 0,0-4 0 16,-7-2-1-16,1 0 0 0,-4 2 1 15,-5 2-1-15,5 4 0 0,-11 5 0 16,7 6-1-16,-9 3 1 0,7 5-5 16,-5 4-3-16,-4 5-7 0,7 6-9 15,-3 2-6-15,6 1-7 0,-1 1-12 0,5 0-7 16,1-3-8-16,4-2-11 0,6-3-33 15,0-1-60-15</inkml:trace>
  <inkml:trace contextRef="#ctx0" brushRef="#br0" timeOffset="111988.55">23850 14687 413 0,'0'0'70'0,"0"0"-11"0,0 0-12 0,0 0 3 15,0 0-15-15,0 0-8 0,0 0 3 16,0 0-8-16,9-18-2 0,-1 17-1 16,2 1-6-16,1 0 0 15,-5 4-2-15,6 0 2 0,-1 2-5 0,-5 1 0 16,6 2-3-16,1 3-3 0,-5 1-1 15,2 1 0-15,5 4-1 0,-7-2-1 16,2 0-10-16,3 3-7 0,-3-5-5 16,-2 0-10-16,3-2-11 0,-3-5-15 15,-6-1 2-15,0 0-8 0,-2-5-11 16,0-1-22-16,0 0-47 0,-6-2-81 16</inkml:trace>
  <inkml:trace contextRef="#ctx0" brushRef="#br0" timeOffset="112207.257">24121 14620 405 0,'0'0'57'15,"0"0"19"-15,0 0-15 0,0 0 4 16,0 0-12-16,0 0-11 0,0 0-9 16,0 0-11-16,0 0-8 0,-10-19-5 15,4 37-4-15,-7 1 1 0,7 5-4 16,-8 2 0-16,-5 2 0 0,-4 1-1 15,3 2 2-15,-3-1-3 0,-4 0-7 16,2 0-16-16,5 0-12 0,-5-4-14 16,8-1-22-16,-1-3-15 0,3-8-26 15,3-2-117-15</inkml:trace>
  <inkml:trace contextRef="#ctx0" brushRef="#br0" timeOffset="112722.761">24452 14878 318 0,'0'0'73'16,"0"0"-16"-16,0 0-7 0,0 0 8 16,0 0-13-16,0 0-8 0,0 0-1 15,0 0-2-15,21-28-4 0,-17 27-6 16,-2 1-3-16,0-2-3 0,-2 2-5 16,0 0-2-16,0 3-1 0,0 6-1 15,0 1-4-15,-6 6-1 0,-7 3-1 16,3 2-1-16,-11 4 0 0,5-3-2 15,-7 0 0-15,6-2-4 0,-5-5-10 16,5 2-8-16,1-4-14 0,1-2-15 0,1 1-24 16,5-8-17-16,-1-1-50 0,-2-3-202 15</inkml:trace>
  <inkml:trace contextRef="#ctx0" brushRef="#br0" timeOffset="113847.58">24909 14522 224 0,'0'0'80'0,"0"0"-25"16,0 0-17-16,0 0-5 0,0 0-12 16,0 0-6-16,0 0-5 0,0-20-1 15,0 20 1-15,0 0 4 0,0-3 2 16,0 3 2-16,0 0 3 0,0-2 5 16,0 0 4-16,0-2-1 0,2 2-1 15,0-3 4-15,0 3-4 0,-2 0-5 16,0-1-3-16,0 2-3 0,2 1-4 15,0 0-8-15,0 0 0 0,-2 0-2 16,0 1-1-16,0 2-1 0,0 0 1 16,-2 3-2-16,-2 1 3 0,-2 3-1 0,-9 3 0 15,3-1-1-15,2 3-1 0,-9 3 0 16,9 0 0-16,-7 3 0 0,7-2 0 16,4-1 0-16,-3-1-1 0,1-2-2 15,4-2-2-15,2-1 1 16,2-1 2-16,-2-2-1 0,0-3 1 0,2 0 2 15,0-5-1-15,0 2 1 0,0-2 0 16,0 1 0-16,0-1 0 0,0 0-1 16,0 2 1-16,0-1 0 0,0 0 0 15,0 2-1-15,2-1 1 0,4 0-1 16,6 0 0-16,1 0 1 0,-1-2 1 16,9-1-1-16,10 0 5 0,-2 0-2 15,4-1 2-15,2-2-2 0,0-1-2 16,0-2-1-16,-6 0 0 0,-4 1 1 15,-10 2-1-15,-5 2 0 0,-2-2-8 16,-6 2-6-16,-2-2-5 0,0-2-7 16,0-2-8-16,0-3-25 0,-6-2-14 0,-4-1-21 15,3 1-74-15</inkml:trace>
  <inkml:trace contextRef="#ctx0" brushRef="#br0" timeOffset="114160.172">24923 14489 304 0,'0'0'173'0,"0"0"-120"16,0 0-16-16,0 0 16 0,0 0-1 16,0 0-9-16,0 0-15 0,0 0-5 15,4-76-4-15,-4 76 1 0,0-2-5 16,0 2-2-16,0 0-1 0,0 4-4 0,0 2-6 15,0 2 1-15,5 3 1 16,-3 4 0-16,2 2 0 0,0 3 1 0,0 4-2 16,-2 3-2-16,-2 5 1 0,0 5-1 15,0 5 0-15,-2-1 1 0,-4 2-2 16,0-2 0-16,4-5-9 0,2 1-5 16,0-6-4-16,0-4 0 0,0-5-8 15,2-4-8-15,2-7-20 0,0-4-23 16,0-6-20-16,-2-2-54 0,-2-12-207 15</inkml:trace>
  <inkml:trace contextRef="#ctx0" brushRef="#br0" timeOffset="114706.867">25523 14433 398 0,'0'0'60'0,"0"0"-22"0,0 0 3 16,0 0 10-16,0 0-15 0,0 0-7 15,0 0-3-15,0 0-5 0,-11-43-1 16,5 39-7-16,2 1-3 0,-4 0-1 15,-5 0-2-15,7 3-2 0,-8 0 0 16,-1 0-3-16,3 3 0 0,-7 3-1 16,9 1 2-16,-9 1-3 0,11 4 0 15,-6 1 1-15,-1 0-1 0,13 3 0 16,-6 2-1-16,6 2 0 0,0 3 1 16,2 2-1-16,0 2 1 0,2 0 0 15,4 3 0-15,-2-1-1 0,4-3 1 16,5 3-1-16,-3 0-8 0,-2-1-6 0,9-3 0 15,-7-4 3-15,9-5-25 16,-5-5-21-16,3-5-19 0,-1-6-26 16,-7 0-93-16</inkml:trace>
  <inkml:trace contextRef="#ctx0" brushRef="#br0" timeOffset="115004.211">25804 14447 286 0,'0'0'80'0,"0"0"-23"0,0 0 2 16,0 0-1-16,0 0-8 0,0 0-8 16,0 0-6-16,0 0-1 0,-37-43-1 15,33 43-7-15,-1 5-6 0,-1 2-7 16,2 6-4-16,2 3-3 0,0 4 0 0,-2 8 0 15,-4 3-3-15,-3 4-2 0,1 4 0 16,-5-2-1-16,-1 0 0 0,8-7-1 16,-5-2-3-16,3 0-9 0,6-9-7 15,2 0-9-15,0-6-10 16,2-6-21-16,0-3-12 0,0-4-21 0,0-3-55 16,-3-7-205-16</inkml:trace>
  <inkml:trace contextRef="#ctx0" brushRef="#br0" timeOffset="115191.668">25517 14541 372 0,'0'0'198'0,"0"0"-129"0,0 0-35 16,0 0 4-16,0 0 2 16,0 0-21-16,0 0-7 0,0 0-1 15,0 0-5-15,-5 3-3 0,5 3-2 0,0 0 0 16,0-1-1-16,0 0-4 0,0-1-15 15,2 1-6-15,3-2-12 0,3 1-12 16,0-2-11-16,0-1-18 0,-3-1-51 16,7-2-204-16</inkml:trace>
  <inkml:trace contextRef="#ctx0" brushRef="#br0" timeOffset="115410.37">25847 14641 530 0,'0'0'76'0,"0"0"-49"15,0 0 7-15,0 0 17 0,0 0-28 0,0 0-8 16,0 0-11-16,0 0-2 0,0 0-2 16,0-14-3-16,-2 12-24 15,0 2-23-15,2 0-3 0,0 0-1 0,0 2-9 16,4-2-44-16,0 0-63 0</inkml:trace>
  <inkml:trace contextRef="#ctx0" brushRef="#br0" timeOffset="116239.124">26149 14616 492 0,'0'0'43'0,"0"0"-32"16,0 0 10-16,0 0 20 0,0 0-18 15,0 0-14-15,0 0-6 0,0 0-2 0,0 0 0 16,-37 3-1-16,33 3-1 0,2 0 1 16,0 3 0-16,0-1 0 0,2 1 0 15,2-1-1-15,0-1 0 0,2 0 1 16,8-2-2-16,1-1 2 15,-3-1-1-15,9-2 1 0,-5 1 0 0,9-2 0 16,-7-2 0-16,5-4 0 0,0-1 0 16,-5-2 0-16,5 0 0 0,-7-2 3 15,3-1 3-15,-7 0 0 0,-2-1 0 16,3-5 3-16,-7 1 1 0,-2-2 7 16,-2-1 2-16,-2-1-5 0,-8 0-4 15,-3 3-1-15,-1 3-3 0,-7 1-1 16,-6 6-4-16,0 2 0 0,2 5-1 0,-1 1-1 15,-1 7 1-15,0 6 0 0,2 5-1 16,9-1 1-16,-7 5 0 0,15-2-2 16,-5 1 2-16,3 2 0 0,4 0-1 15,4 3 1-15,-1-4 0 0,3 3 0 16,3-3 1-16,3-2-1 0,8 2 0 16,-1-6 0-16,-1 0 0 0,9-2 2 15,-3-7-2-15,3 0-2 0,6-6 2 16,-2-1 0-16,6-2 0 0,0-7 0 15,2 0 0-15,0-2 2 0,-4-3-2 16,-2-2 0-16,-1-4 0 0,1-1 0 16,-8-4 0-16,-3-1 0 0,-3-2 0 15,-1-6 0-15,-3 0 0 0,-5 0 0 0,-4 2 0 16,0 5 0-16,-2 4 0 0,-3 8 0 16,-5 2 1-16,-2 4-1 15,3 4 1-15,-7 1-2 0,1 4 1 0,1 0-1 16,-3 7 1-16,3 1 0 0,-5 2-2 15,13 3 2-15,-2 0-1 0,2 0 1 16,0 2 0-16,1 0 0 0,5 0 0 16,0 1 1-16,5-2 2 0,3 1-3 15,0 1 2-15,-2-1 0 0,7 2 2 16,5 0 1-16,-3-2 0 0,5 2 2 16,1 0 2-16,-4-4 0 0,-1-1 0 15,-3 0-1-15,-3-1-2 0,0-2-1 16,-6 0-2-16,-2-2-1 0,-2 2-1 15,-2-2 0-15,-6 1 1 0,-4-1-2 16,1-1-5-16,-5 0-5 0,5-2-5 16,-3-1 0-16,2-3-5 0,5 2-6 15,-3-2-12-15,-4 0-17 0,5-2-7 0,-5-2-23 16,-3-3-70-16</inkml:trace>
  <inkml:trace contextRef="#ctx0" brushRef="#br0" timeOffset="116739.008">26707 14539 564 0,'0'0'87'0,"0"0"-26"16,0 0-14-16,0 0-3 0,0 0-22 16,0 0-9-16,0 0 1 0,-33 64 2 15,31-40-2-15,-2 3-2 0,-2 1-6 0,0 5-1 16,-5-1-3-16,5 1 0 0,0-1-2 15,0-3 1-15,1-2 0 0,1-8-1 16,0-3-5-16,4-6-5 16,-2-4-1-16,2-2 2 0,0-2 1 0,0-2 1 15,0 0 4-15,0-3-1 0,0-8 1 16,0-4 2-16,-2-5-2 0,-2-3-3 16,4-5 2-16,-4-3 1 0,2-2-5 15,0-2 5-15,2-1 0 0,0-2 2 16,0 1 1-16,4-5 0 0,0 3 1 15,-2 1 0-15,4 6 1 0,0 1 1 16,-1 8 0-16,-1 7 1 0,-2 4 0 16,2 3 2-16,-2 5-1 0,0 1-3 15,2 2-2-15,6 1 1 0,-1 1-1 0,-1 3 1 16,2 2 3-16,7 4-2 16,-7-1 2-16,11 4-1 0,-9 5 0 0,7 0-2 15,-7 5 1-15,5-1-1 0,-7 3 0 16,-8-2-1-16,-2 1 1 0,0 0-1 15,-8-1 1-15,-11-1-1 0,3-2 0 16,-9-3-10-16,-6-1-10 0,0-2-7 16,0-4-10-16,0-3-14 0,8-4-11 15,3-2-5-15,-1-1-15 0,13-2-33 16,1-6-88-16</inkml:trace>
  <inkml:trace contextRef="#ctx0" brushRef="#br0" timeOffset="116957.795">26926 14241 524 0,'0'0'70'0,"0"0"-6"16,0 0-22-16,0 0 1 0,0 0-9 16,0 0-9-16,0 0-1 0,0 0 1 15,44 60-5-15,-32-34-2 0,-4 4-5 16,1 4-2-16,-5 1-5 0,-4-2-1 15,0-1-4-15,-8-3 0 0,-9-2-1 16,-2-1-13-16,-5-4-14 0,-1 1-14 16,-2-5-16-16,2-2-27 0,-2-5-40 15,0-7-81-15</inkml:trace>
  <inkml:trace contextRef="#ctx0" brushRef="#br0" timeOffset="120051.615">21120 15680 84 0,'0'0'55'0,"0"0"-11"16,0-3-3-16,-2 1 5 0,2 2-5 0,0 0-11 15,0 0-2-15,0 0-1 0,0 0-7 16,0 0-1-16,0 0 3 16,4 0 4-16,4-3 7 0,-2 0-4 0,3 0-6 15,-5-1-1-15,0 1-2 0,4 0-3 16,-6 2-7-16,0-2-3 0,0 3-3 16,-2-3-1-16,0 0 1 0,0 0 1 15,-2 0 0-15,-6-1-1 0,2 0-2 16,-2-1 1-16,-3 1 0 0,-5 1-2 15,3 1-1-15,-5-2 2 0,3 2 0 16,-6 1 0-16,7 0-1 0,-5 1 4 16,5 0 1-16,-1 0 0 0,5 0 2 15,0 4-4-15,-7 0 0 0,9 0-1 16,0 0 0-16,-5 0 1 0,7 1-1 16,0 0 1-16,0 0-3 0,4 2 0 15,-9-3 0-15,5 5-1 0,2 3 1 0,-4-1-1 16,6 9-1-16,-5-1 1 0,-3 3 0 15,8 1 2-15,-2 1-2 0,4-1-1 16,0-4 1-16,0 2 0 0,2-3-1 16,4-2-1-16,9-2 1 0,-5-1-2 15,9-1 1-15,-3 2 1 0,7-5-1 16,6 0 1-16,-4-1-3 0,6-3 4 16,2-1-3-16,0-4-5 0,0 0-9 15,0-4-4-15,-4-4-11 0,0 1-3 16,-2-1-13-16,-3 1-17 0,-7 1-29 15,6-3-58-15,-9 3-77 0</inkml:trace>
  <inkml:trace contextRef="#ctx0" brushRef="#br0" timeOffset="121380.431">21568 15695 306 0,'0'0'68'15,"0"0"0"-15,0 0-6 0,0 0-11 16,0 0-15-16,0 0-8 0,0 0-3 16,0 0-6-16,-6-66-3 0,4 63-2 15,-8 0-6-15,6 2-2 0,-3 1-3 16,-1 0-1-16,-2 0-2 0,-3 1 1 16,5 2-2-16,-6 1 1 0,3 2 0 15,-1 0 1-15,-5 1-1 0,7 2 0 16,-4-1 1-16,1 2-1 0,5 0-1 15,-5 3 1-15,1-1 0 0,6-1-3 16,0 1-2-16,-5 2-1 0,7-1 0 16,0-1-2-16,4-1-2 0,0-1 4 15,0 0 3-15,4-3 0 0,7 0 0 0,-3-2 3 16,2-2 0-16,7 0 0 0,-3-3 0 16,7 0 5-16,-5-4 0 0,7-2 4 15,2 2 0-15,-6-5 0 0,1 1-3 16,-7 0 2-16,3-1-2 0,-10 0 3 15,-2-2 0-15,1-1 1 0,-5-1-2 16,2-3-2-16,-2 1-3 0,0-4 1 16,-2 3-2-16,0 1 1 0,-1 1-1 15,-1 6-2-15,2 2 3 0,2 5 0 16,-2 0-1-16,0 1-1 0,0 1 0 16,-6 7-1-16,4 7-2 0,0 4 1 0,1 0 1 15,3 5 0-15,0-4 0 0,0 2 0 16,3-2-1-16,1 1 1 0,8 0-1 15,-6-1 1-15,5-1 0 0,-3-4-1 16,6-1 1-16,-1-2 0 16,5-5 0-16,-3-2-1 0,3-3 1 0,-1-2 0 15,4-4 1-15,-3-3-1 0,3-4 0 16,0-1 1-16,-7-2-1 0,3-2 1 16,-5-4 0-16,0 0 0 0,-1-4 0 15,-3-3 0-15,-2-3-1 0,-2-5 1 16,7-2-1-16,-7-1 0 0,-2-1 0 15,0-1 1-15,-2 3-1 0,0 7 1 16,0 2-1-16,-2 8 0 0,-2 4 2 16,-5 3-2-16,5 5 1 0,0 4-1 15,0 2 0-15,0 1 1 0,0 1-2 16,-2 0 2-16,-5 4-2 0,7 7 1 16,0-1-1-16,-2 3 1 0,6 1-2 0,-4-1 2 15,4 2 0-15,-2 0-1 0,2 0 1 16,0 1 0-16,0 1 0 15,4 1 0-15,-2 2-1 0,0-1 0 0,4 3 1 16,0-2-1-16,9-1-1 0,-7 1 0 16,-2-3 2-16,9-1 0 0,-5-2-1 15,-2-2 1-15,3-1 0 0,3-4 1 16,-8 1-1-16,0-2 0 0,7-2 0 16,-5-1 0-16,-4-2 0 0,0-1 1 15,1 0 0-15,1 0-1 0,2-1 0 16,-2-6 1-16,-2-1-1 0,0 1 2 15,7-1-1-15,-1 0 3 0,-4-4-2 16,1 0 1-16,-1-1 0 0,4-3 4 16,-2-2 1-16,-3-2-1 0,-1-1-2 0,0-3 0 15,2 2-3-15,0-1 1 16,-4 0-1-16,-2 3-2 0,2 0 1 0,-2 0 0 16,0 3 0-16,0-1-1 0,0 1 0 15,-4-1 0-15,-2 2 0 0,2 1 0 16,2 0 1-16,0 4-1 0,-2 0 1 15,4 3-1-15,0 2 1 0,-2 3 0 16,2 2 1-16,-3-1 2 0,3 2 0 16,0 0-1-16,0-1 0 0,0 1-3 15,-2 0 1-15,2 0 0 0,-2 1-2 16,-2 5 2-16,0 0-2 0,-2 2 1 0,2 3 0 16,0 1 0-16,-1 1 0 0,1 2 0 15,2-2 0-15,-2 1 0 0,2 0 0 16,0 0 0-16,2-1 0 15,0 2-1-15,0 1 1 0,0 0 0 16,0 0 0-16,2 5 0 0,0 1 0 0,4 4 0 16,-4-2 0-16,2 4 0 0,3-2 0 15,3 1 1-15,0 4-1 0,-1-7 0 16,7 2 2-16,-1-1-2 0,3-2 0 16,-1-1 1-16,6-4 0 0,-9 0-1 15,7-3 0-15,-9-3 0 0,5 1 0 16,-11-6 0-16,-2-2-1 0,-2-1 1 15,-2-2-10-15,0-2-3 0,0 0 1 16,0 0 1-16,0 0 0 0,-2-5-4 16,-2 1-6-16,2-1-2 0,-2-2-3 15,-3 0-9-15,-1-3-8 0,4 0 1 16,0-1-4-16,2-1 1 0,0 2-29 0,0 0-36 16,0 1-91-16</inkml:trace>
  <inkml:trace contextRef="#ctx0" brushRef="#br0" timeOffset="122161.545">22703 15566 66 0,'0'0'83'0,"0"0"-44"15,0 0 1-15,0 0 5 0,0-18 3 16,0 17-13-16,0-2-5 0,0-1-3 16,0 2 0-16,0-2-2 0,-2 2-10 15,0-1 1-15,0-1-2 0,-2 1-1 16,4 0 1-16,-2-1 1 0,-2 0-1 15,4-2 0-15,0 0-3 0,-2 0-1 16,2 0 3-16,0-1 0 0,0 0-1 16,0 2-3-16,0-2 3 0,0 0 2 15,0 2-2-15,0 1 2 0,0 2 0 16,0 0-2-16,0 1 0 0,0 1 0 16,0 0-3-16,0 0 1 0,0 0-2 0,0 0-1 15,0 0 1-15,0 0-2 0,0 0 0 16,0 1-3-16,0 2 0 0,0 2 0 15,2 4 0-15,2 3 1 16,-2 1-2-16,2 2 3 0,-2 5-3 0,0 0 0 16,0 4 0-16,0 0-1 15,2 0-1-15,3-2 1 0,-3 3-1 0,0-3-1 16,0 1-2-16,-2-4-8 0,0-2-4 16,2 1-5-16,2-6-2 0,1-2-1 15,-3-2-7-15,0-1-9 0,0-3-8 16,-2-4-14-16,0 0-22 0,-2-3-72 15</inkml:trace>
  <inkml:trace contextRef="#ctx0" brushRef="#br0" timeOffset="122536.644">22674 15706 403 0,'0'0'72'16,"0"0"-18"-16,0 0-7 0,0 0-2 15,0 0-17-15,0 0-3 0,0 0-2 16,0 0-5-16,25-54-6 0,-21 48-2 16,11 1-1-16,-5 0-3 0,0-1 1 15,11 2-3-15,-11 0 1 0,11 1-3 16,-4 0 0-16,7 1 2 0,1 1-1 16,-4 1-1-16,6 0-2 0,4 0 1 15,2 3 1-15,-4 1-2 0,0 3 1 16,-7 1 0-16,-7 1-1 0,-7 1 2 15,0-1-2-15,-8 0 0 0,0 2 0 16,-12 0 1-16,4 3 0 0,-15-1-1 0,4 2-2 16,-7-1-4-16,-5-1 0 0,-3-1 0 15,-3 0-2-15,4-4 2 0,4 0 0 16,0-3-5-16,9-3-1 16,5-1-4-16,3-1-10 0,-1-2-12 0,7-3-7 15,2 1-3-15,2-3-6 0,2 1-27 16,0-1-37-16,0 0-41 0</inkml:trace>
  <inkml:trace contextRef="#ctx0" brushRef="#br0" timeOffset="123489.536">23274 15534 407 0,'0'0'71'0,"0"0"-26"15,0 0 2-15,0 0 3 0,0 0-10 16,0 0-16-16,0 0-4 0,0 0-1 16,-54-41-4-16,42 35-8 0,3 4-4 0,1-2-1 15,-4 3-1-15,-5 1-1 0,5 0 1 16,-5 5-2-16,7 0 1 0,-5 2-3 16,5 0 2-16,4 0-1 0,-5 2 2 15,-1 0-3-15,8 0 2 0,0 4 1 16,2-2-1-16,2 0 0 0,0 2 1 15,0-2-2-15,2 1 1 0,2-2 0 16,6 0-1-16,3-2 1 0,-3 0 1 16,7-1 0-16,-3-3-3 0,7-1 3 15,-3-2 0-15,5-1 0 0,0 0 0 16,-5-2 0-16,9-1 0 0,-4-4 2 16,-4-1 4-16,3-2-2 0,-11 2 4 15,3-2 0-15,-8-1 3 0,-4-3-3 0,-2-3 0 16,0-5 0-16,0-1-2 0,-6-1-2 15,2 3 0-15,2 4-1 16,-4 8 0-16,6 4 1 0,-2 3-2 0,2 2-1 16,0 3-1-16,-2 6-2 0,2 6-1 15,0 4 3-15,-2 3 0 0,0 1 0 16,2 5 0-16,0-2 0 0,4 1 0 16,6-2 0-16,0 0 0 0,1-3 0 15,7-2 0-15,-5-3 0 0,9-4 1 16,-5-2-1-16,4-5 0 0,-1-5 0 15,-3-1 0-15,6-1 0 0,-9-8 0 16,7-2 2-16,-7 0-2 0,1-4 1 16,-5 0 0-16,-6-5-1 0,-2-2 2 15,-2-6-2-15,-2-5 0 0,0-2 1 16,-6-5-1-16,0 0-1 0,-3 4-1 16,5 1 0-16,2 10 1 0,0 3 1 15,0 8 0-15,2 5 0 0,-1 3 1 16,3 3-1-16,0 3 0 0,0-2 0 0,0 2 0 15,0-2-1-15,0 2-1 0,5 0 0 16,3 0-1-16,0 0 3 0,7 0 0 16,-1 2 1-16,11 1 1 0,0 0 1 15,-1 2 0-15,7 0-2 0,3 2 0 16,5 2 0-16,0 2 0 0,2 2-1 16,-7-1 1-16,-3 1 1 0,-7 1-2 15,-7-2 1-15,-9 1 0 0,-6 1 0 16,-2-2-1-16,-10 1 1 0,0 0-1 15,-13 3-1-15,0 0-2 0,0 1 1 16,-1 2-2-16,-3-3 4 0,8 1 0 16,0-2 0-16,5-1 0 0,2-4 0 0,5-2 0 15,7 0 3-15,-2-3-2 0,2-1 1 16,2 1 0-16,2-1 1 0,11 2 3 16,-1-2 1-16,7-1 1 15,0 0 3-15,8-2-2 0,2-1 0 16,4 0-3-16,-2 0-1 0,0 0-2 0,-4-1 1 15,-2 0-4-15,-13-1 0 0,3 0 0 16,-9 1-2-16,-8-1-12 0,0-2-7 16,-2-1-3-16,-6-3-5 0,-7 0-25 15,7 0-24-15,-11 0-17 0,5-2-29 16,-11 2-172-16</inkml:trace>
  <inkml:trace contextRef="#ctx0" brushRef="#br0" timeOffset="126895.238">21254 16498 9 0,'0'0'8'0,"0"0"0"16,0 0 2-16,0 0-3 0,0 0-1 0,0 0 9 15,0 0 6-15,15-3 12 16,-15 3-1-16,2 0-2 0,-2 0 2 0,2 0 2 16,-2 0 1-16,2 0 0 0,0-1-3 15,-2 0-9-15,2 1-3 16,0-3-4-16,0 1 1 0,2-1 1 0,-2-2 0 15,2 3 1-15,-2-1-1 0,-2 0 0 16,3 3 2-16,-3-4-1 0,0 1 0 16,0-3-3-16,0 3 1 0,0-1-4 15,-3-1-2-15,1 2-1 0,-4 0-2 16,2-3 0-16,0 3-1 0,-2-2-2 16,-3 3-1-16,-5-1-2 0,4 0-2 15,-7 3 2-15,1-3-2 0,-3 3 2 16,0 0-2-16,-3 0 0 0,5 4 0 15,-6 1 1-15,5 0 0 0,3 2-1 16,3 0 1-16,-3 0-1 0,3 2 0 16,2 3 0-16,-1 0 0 0,5 2 0 0,0 1-1 15,2-1 1-15,-2 1 0 0,4 0 0 16,-1-1-1-16,3 1 1 0,0-2 0 16,0 0-1-16,0-3 1 0,5-2 0 15,1-1 0-15,-2-1 0 0,6-2-1 16,-4-2 0-16,9 1 0 0,-3-3 2 15,5 0-2-15,-1 0 1 0,5-7 0 16,-2 0 0-16,8-2 0 0,-3 0 1 16,-3-3-1-16,2 0 0 0,2 0 1 15,-7 1 0-15,1-1-1 0,-7-1 1 16,1 2-1-16,-7 0 0 0,-2-2 4 16,-2-1 1-16,-2 0 1 0,0 1 2 15,0 4 1-15,0-1 0 0,-2 5-1 16,2 4 0-16,0-2-3 0,0 3-3 0,-2 0 1 15,2 5-3-15,-2 5-1 0,0 5-1 16,0 3 0-16,2 2 0 0,-2 2 1 16,2 1 1-16,0 0 0 0,0-1 0 15,0 0-1-15,4-3 0 0,2 0 1 16,-2-6-3-16,8-1-2 0,-3-1-1 16,1-1-1-16,5-2 4 0,-3-3 0 15,4-3 2-15,5-2-2 0,0-2 3 16,2-8 0-16,3-5 0 0,3-1 0 15,-4-3 1-15,0-2-1 0,-6 0 0 16,-3-2 0-16,-3 0 2 0,-5-4-1 16,2-3 0-16,-4-3 1 0,-4-3-1 15,3-1 3-15,-3 2-2 0,0-1 0 16,-2 3 1-16,0 7 0 0,0 3 0 16,0 9 0-16,0 4 5 0,0 6 0 15,-2 0-2-15,2 2 2 0,0 2-1 16,0 0-2-16,0 0 1 0,-2 4-4 0,-1 4-2 15,1 3 0-15,2 3 0 0,0 6-1 16,-4 0 1-16,4 3 0 0,-2 1 0 16,2 3 0-16,0 1 0 0,0 0 1 15,0-1-1-15,0-1-1 0,2-3 1 16,0 0 1-16,0-4-1 0,-2 2-1 16,2-3-1-16,3 0-2 0,-1-3 2 15,0-1-1-15,2-3 1 0,0-1 0 16,-2-4-2-16,-2-5 3 0,-2 2 1 15,3-3 0-15,-3 0 0 0,0 0 0 16,0-3 1-16,0-3 0 0,0-1 2 16,0-4-2-16,-3 0 0 0,-3-5 0 0,-6-2-1 15,6-2 0-15,-7-5 0 0,-3 0 2 16,3 0-2-16,-5 1 0 0,5 4 0 16,-7 2-1-16,5 5 0 0,1 6-1 15,1 1 2-15,3 6 0 16,0 0-1-16,1 5-2 0,1 0 1 0,2 4 0 15,-2 2-5-15,1 0 3 0,1 4 2 16,2 1 1-16,2 0 0 0,0 2 0 16,2-3 1-16,0 2-1 0,2-1 1 15,2-1 0-15,0-2-1 0,5 0 1 16,1-2 0-16,0 0 0 0,-1-2 0 16,7 1-1-16,-4-1 1 0,7-3-1 15,-2-1 0-15,7-2 1 0,3-3 0 16,-4-1 0-16,8-6-1 0,2-5 0 0,0-1-2 15,9-3-6-15,-3-2-5 0,0-3 2 16,0 0 7-16,3-2-1 16,-1 0 1-16,-6-3 2 0,-4 1 2 0,-6-2 1 15,-4 0 0-15,-3 1 2 0,-9-1-1 16,-3 1 1-16,-4 1 8 0,-2 1 6 16,0 5-1-16,-2 4-1 0,-2 2-2 15,2 5-2-15,-1 1 1 0,-1 3-4 16,2 0-1-16,0 3 3 0,-2 1-5 15,2 0 1-15,-2 0-3 0,0 7-1 16,2 5-1-16,0 4-2 0,-3 2 2 16,5 5 0-16,-2-4 0 0,2 2 0 15,0 0 1-15,0 0-1 0,7 1 1 16,-5-1-1-16,4 1 1 0,0-1-1 16,4 1 1-16,-3-1-1 0,-1-1 0 15,2-2 0-15,0-1 0 0,-1-1-2 16,-5-4-1-16,2-3-1 0,-2-2 1 0,-2-4 0 15,0 0 0-15,0-3 2 0,0 3-1 16,0-3 1-16,0 0 1 0,0 0 1 16,0-8 1-16,-2 0-1 0,-2-1 0 15,-1-6-1-15,-7-2 2 0,2-2-2 16,-5-5 1-16,-3 2-1 0,-7-4 0 16,6 4 0-16,-8 2 0 0,0 1-1 15,5 9 1-15,3 1 0 0,-4 4 1 16,11 4-2-16,-7 0 1 0,11 2 0 15,0 5 0-15,-5 1-2 0,5 5 0 16,2 0-1-16,2 2 3 0,-2 2 0 16,-1-1-1-16,5 2 0 0,-2-2 0 15,4 1 1-15,0 1 0 0,2-2 0 0,7 1-2 16,-5-1 2-16,2-2 0 16,2 0 0-16,-2-4 0 0,9 0-1 15,-7-3 1-15,2-1 0 0,9-2 0 16,-7-3 0-16,9 0 0 0,-4 0 0 0,5-4 0 15,3 0 1-15,-6-1-1 0,4-2 0 16,-5 2-8-16,-1-1-11 0,1 1-6 16,-7-1-4-16,-3 3 6 0,2 2-3 15,-4-1 1-15,-3 2-1 0,-1-1-3 16,-2 0 4-16,0 0 5 0,0-1 3 16,-5 0-5-16,-1-2-31 0,-6 1-25 15,2-2-62-15</inkml:trace>
  <inkml:trace contextRef="#ctx0" brushRef="#br0" timeOffset="128363.845">22831 16380 129 0,'2'-4'51'0,"3"2"-13"16,-5 0 2-16,2 2 9 0,-2-2-5 15,0 0-10-15,0 2 2 0,0-5 5 16,-2 3-10-16,2-3-3 0,-5 0-1 16,3 0 1-16,0-1-2 0,0 0-1 15,0-2-3-15,0-1-3 0,-2 0-7 16,0-2-1-16,-4 0-1 0,1-1-2 0,1-4-2 15,-2 8-4-15,-7-4 1 0,5 4-2 16,-9 4 1-16,5 0-2 0,-7 4 1 16,5 0-1-16,-5 7 0 15,5 1-1-15,-5 1 0 0,9 5 0 0,-7 1-2 16,11 0 0-16,-7 3 1 0,7-4 0 16,4 0-1-16,0-2 2 0,4-1-2 15,0 0 3-15,2-4-2 0,4 2 2 16,2-2 0-16,5 0 0 15,-5 1 1-15,8-1 1 0,-1-1 3 0,-1-1-1 16,7 0 1-16,4-3 2 0,-7 0-1 16,7 0 1-16,4-1 0 0,2-1-2 15,0 3 3-15,-2-3-7 0,0 4 3 16,-8 2 0-16,4 0-3 0,-7 2 1 16,-5-3-1-16,-3 1 0 0,-6-2-1 15,2 0 2-15,-4 0-2 0,-2 1 2 16,-6 0 0-16,-4 1-1 0,-1 2-1 15,-11 2 0-15,-1-2-7 0,-2 1-4 0,-6-1 0 16,0-1-2-16,0-2-2 0,0 0-3 16,2-4-5-16,2-1-5 0,11 0-7 15,-7 0-12-15,9-5-14 0,-5-3-25 16,7 0-65-16,-3-2-123 0</inkml:trace>
  <inkml:trace contextRef="#ctx0" brushRef="#br0" timeOffset="128723.136">22660 16299 37 0,'0'0'308'0,"0"0"-246"15,0 0-1-15,0 0-20 0,0 0-3 16,0 0-10-16,0 0-5 0,0 0-3 16,8-140-1-16,-6 137 2 15,0-1 0-15,-2 3 2 0,0 1-2 16,2 0-4-16,0 0-2 0,-2 0 1 15,2 0-2-15,-2 0-2 0,0 0-2 0,5 0-1 16,-3 0 2-16,0 0-3 0,0 0 0 16,2 0-2-16,-2 4-1 0,2-1-1 15,0 5-2-15,2 5 0 0,3 1 1 16,-3 3-1-16,-2 3 0 0,0 4 0 16,2 2-1-16,1 2 0 0,1 5-1 15,-4 1 0-15,0 1 1 0,-2 2-1 16,0-4 0-16,2-2-1 0,-2-3-4 15,5-3-7-15,-7-6-5 0,4 0-2 16,-2-4-6-16,-2-2-11 0,0-3-4 16,0 0-13-16,-2-1-3 0,-2 0-14 15,-1-4-28-15,3-1-100 0</inkml:trace>
  <inkml:trace contextRef="#ctx0" brushRef="#br0" timeOffset="129457.36">23268 16280 334 0,'0'0'62'0,"0"0"6"0,0 0-15 0,0 0-4 16,0 0-13-16,0 0-11 0,0 0-4 16,0 0 2-16,37-111-4 15,-43 103-1-15,-1 2-9 0,1 2-3 0,-6 0-2 16,-1 1-1-16,5 2-2 0,-11-1 0 16,9 2-1-16,-2 2 1 0,-5 0-1 15,5 3 0-15,-7-1-2 0,7 2-1 16,-7 0 2-16,7 1 0 0,-5 4-2 15,7-5 3-15,2 6-1 0,-5-1 0 16,7 2 0-16,4 2 1 0,0-4-1 16,2 5 1-16,6-1-1 0,4 1 1 15,3-1 0-15,-3 0 0 0,11 0 0 16,-7-3 3-16,11 3-2 0,2-2 3 16,-2-1-2-16,0 1 5 0,1-2-3 15,1 0 1-15,-4-2 1 0,-4-2-2 16,3 1 2-16,-11-4-3 0,5 0 1 15,-7 1-2-15,-5-1-2 0,0 1 1 0,-4-1-1 16,0 1 2-16,0 0-2 0,-6 1-3 16,-3 2-6-16,-9 1-4 0,7 0-3 15,-11 0 0-15,5-2 1 0,-1 0 3 16,1-2-2-16,-2-1 0 0,9 1 1 16,-9-2 4-16,9-2 3 0,-2-1 2 15,-5 0 3-15,9-3-7 0,-7-4 4 16,5 0 4-16,2-2 0 0,0 0 2 15,-3-3 3-15,7-1 6 0,2-4 2 16,2-2 6-16,0-5-2 0,0-2 1 16,4-5-1-16,9-1-4 0,-1 0-1 15,-2 0-2-15,5 1-2 0,-3 7 3 0,-4 4-4 16,3 5 0-16,-7 6 0 0,-2-1-2 16,-2 0 0-16,-4 3-3 0,-7-1 0 15,3 1-2-15,2 1-2 16,-4 2-5-16,-3 2-5 0,5 2 2 15,2 0-8-15,0 3-3 0,-5 3-11 0,5 3-4 16,2-1-10-16,0 3-19 0,-2-1-36 16,-5-1-110-16</inkml:trace>
  <inkml:trace contextRef="#ctx0" brushRef="#br0" timeOffset="129801.02">23638 16437 476 0,'0'0'74'0,"0"0"-37"16,0 0 5-16,0 0 17 0,0 0-16 15,0 0-14-15,0 0-1 0,26 4-7 16,-15-4-3-16,-7 3-4 0,0 1-2 16,0 1-3-16,-2 5-3 0,0-1 0 15,0 3-2-15,-2 2-1 0,0 1-2 16,0-1 0-16,-2 2-1 0,-6 0-1 16,-6-2-4-16,1-3-3 0,-8 1-5 15,5-3-5-15,-11-1-10 0,0-2-13 16,-2 0-26-16,-2-2-24 0,2-2-28 15,4-2-123-15</inkml:trace>
  <inkml:trace contextRef="#ctx0" brushRef="#br0" timeOffset="130316.68">24322 16065 195 0,'0'0'132'0,"0"0"-63"16,0 0 2-16,0 0-13 0,0 0-11 15,0 0-11-15,0 0-6 0,0 0-2 16,6-31-5-16,-6 31-2 0,0 0-4 15,0 0-3-15,0 0 0 0,0 0-3 16,0 0-2-16,0 0-4 0,0 6-1 16,-2 3-2-16,2 4 1 0,-6 4 0 15,4 4-2-15,0 1 1 0,-5 3 0 0,3 3-1 16,-4 1-1-16,4 3 1 0,0 0-1 16,0 0 0-16,4-2-2 0,-7-2-1 15,3-2-7-15,0-3 0 16,-4-3-1-16,6-4-5 0,-2-4-13 15,2-1-17-15,2-5-8 0,-3-2-11 0,3-1-19 16,-8-3-71-16</inkml:trace>
  <inkml:trace contextRef="#ctx0" brushRef="#br0" timeOffset="130535.431">23962 16305 147 0,'0'0'318'0,"0"0"-274"0,0 0 3 16,0 0 4-16,0 0-3 0,0 0-15 16,0 0-6-16,0 0-2 0,0 0-4 15,17-1-2-15,-9 5-3 0,-2-1-5 16,6 1-4-16,1 3-2 0,-5-4-3 0,9 1-2 16,-7-2-2-16,2-2-16 0,3 0-6 15,-7 0-10-15,9 0-22 0,-3-3-16 16,-6-2-19-16,11-2-47 0,-11-1-186 15</inkml:trace>
  <inkml:trace contextRef="#ctx0" brushRef="#br0" timeOffset="130738.554">24495 16305 503 0,'0'0'72'15,"0"0"-26"-15,0 0 2 0,0 0-3 0,0 0-20 16,0 0-14-16,0 0-2 0,0 0-4 16,0 0-1-16,-12 15-4 0,14-15-2 15,-2 0-16-15,0 1-14 0,0 0-28 16,0 1-5-16,0-2-21 0,0 0-61 16,0 0-183-16</inkml:trace>
  <inkml:trace contextRef="#ctx0" brushRef="#br0" timeOffset="131597.709">24652 16230 418 0,'0'0'44'0,"0"0"7"0,0 0-9 16,0 0 3-16,0 0-18 0,0 0-8 15,0 0-1-15,0 0-6 0,0 0-5 0,11-1-2 16,-11 10-3-16,0 4 1 0,0-1-3 16,0 5 0-16,0-3 0 0,0-2 0 15,4 3-4-15,0-5 2 0,6 0 0 16,-1-1 0-16,7-1 2 0,-1-4 0 16,10 0 1-16,-1-2 0 0,1-2 2 15,4 0 2-15,0-3-2 0,4-3-2 16,-4-1 1-16,4-3 0 0,-8-1-2 15,-9-3 0-15,3 2 0 0,-13-2 4 16,0-1 4-16,-4-4-1 0,-2-3 2 16,-2 0 2-16,-2 0 0 0,0 1-2 15,-6 4-2-15,-3 4-1 0,5 1-2 16,0 3 0-16,-7 1-2 0,5 3 0 16,-2 2-1-16,-5 3-1 0,5 0 0 0,-7 3 0 15,9 7 0-15,-9 2-2 0,5 1 1 16,-5 3 1-16,7 0-1 15,-7 5 1-15,7-1-1 0,-1 2 1 0,-1 0 0 16,8 0 0-16,-1-1 0 0,3-1-1 16,2-2 0-16,2-1 1 0,0 0-1 15,9-3 0-15,1-1 0 0,11-1-1 16,1-3 2-16,1-2 1 0,6-2 0 16,2-5-1-16,2 0 2 0,0-1-1 15,0-7-1-15,0 0 0 0,0-6 0 16,-2-1 1-16,-4-2 1 0,-6-4 1 15,2 1 1-15,-1-7 0 0,-9-1 2 16,7-4-3-16,-11-5 2 0,1 4 0 16,-2-2 0-16,-4 1 0 0,1 4-2 15,-5 3-2-15,0 7-1 0,-3 3 1 16,-3 6 2-16,-4 4-3 0,2-1 1 16,1 8-1-16,-9 0-1 0,4 7-3 15,-9 5-1-15,6 1-2 0,-3 2 2 0,5 0 4 16,3 1 1-16,0-2 0 0,4 1-1 15,3 0 1-15,3-1-1 0,0 1 0 16,5 1 0-16,5 2 1 0,2 3 0 16,-1 0-2-16,11 2 2 0,-5-2 1 15,4 0 1-15,1-3 0 0,-7-3 0 16,3-3 0-16,-7-3 1 0,-5-2-1 16,0-3-1-16,-6-2 1 0,4 1 1 15,-4 0-2-15,0-1 1 0,-6 2 0 16,-4 0-1-16,1 0-1 0,-9 2 1 15,5 0-1-15,-9-1-3 0,7-1-5 0,-7 0-5 16,9 0-6-16,-5 0-5 16,5 0-8-16,-1-2-12 0,5-1-6 0,7-1-11 15,-4 0-13-15,6-4-40 0,0-3-97 16</inkml:trace>
  <inkml:trace contextRef="#ctx0" brushRef="#br0" timeOffset="132206.957">25483 16098 462 0,'0'0'101'0,"0"0"-36"0,0 0-2 16,0 0-15-16,0 0-17 0,0 0-13 16,0 0 0-16,-6 40 1 0,8-25-3 15,0 5-4-15,5 2-1 0,1 2-4 16,0 2-1-16,-4-5-1 0,0 5-2 15,-4-2-2-15,2 0 0 0,1 4-1 16,-1-6 0-16,0 0 0 0,-2-1-1 0,0-4-1 16,0-1-3-16,0-3 0 0,0-1-2 15,0-4 0-15,0-2 0 0,0 0 0 16,0-4 3-16,0-2 2 0,0 1 2 16,0-1 3-16,0-2 0 0,-4-6-1 15,1-1-1-15,-1-4 1 0,-4-4-2 16,0-1 1-16,-5-3 0 0,7-3 1 15,-2-1-1-15,-4-5 2 0,3-2-3 16,1-2 0-16,-2-1 1 0,-5-1-1 16,11 2 0-16,-4 2 0 0,2 3 0 15,-3 4-1-15,5 3 1 0,4 4 0 16,0 5 0-16,0 0 1 0,2 3 0 16,4 2-1-16,5 2 0 0,1 0-1 15,-6 0 1-15,13 1 0 0,-7 1 0 0,11 1 1 16,-6 2 1-16,5 1 1 0,-1 0-1 15,-4 5 2-15,5 2-2 0,-7 2 3 16,10 0-3-16,-5 2 0 0,-3 3-1 16,10 1 1-16,-11 2-2 0,1-3 1 15,-11 3 0-15,4-3-1 0,-8-2 3 16,-2 1-3-16,-2-1 1 0,-8-1-1 16,-2 0 1-16,-9 2-1 0,4-2 0 15,-7-3-1-15,-5 2-3 0,0-6-3 16,0 1-5-16,-6-3-7 0,-1-2-6 15,-1-1-15-15,0-8-22 0,-2-2-29 16,-3-6-31-16,5-1-154 0</inkml:trace>
  <inkml:trace contextRef="#ctx0" brushRef="#br0" timeOffset="165434.468">28514 1792 76 0,'0'0'16'0,"0"0"-1"0,0 0 1 0,0 0 15 0,0 0 5 15,0 0 2-15,0 0 7 0,0 0 8 0,0 0-8 16,27-48-1-16,-27 39 1 0,0 1-7 16,0-2-2-16,0 2-4 0,0-1-3 31,-2 3-2-31,0 0-1 0,2 3-2 15,0 3-3-15,0 0-7 0,0 4-10 0,0 8-4 0,0 3 0 0,2 4 1 32,2 4 0-32,2 1-1 0,-2 3 1 0,2 1-1 0,-2 3 1 0,7 0-1 15,-3 2 1-15,0-6-1 0,-1 1 0 16,5-6 0-16,-4-5 0 0,-6-2 0 16,4-8 0-16,-3-4-1 0,-3 0 1 15,0-3 0-15,0 0 0 0,0 0 0 0,0 0 0 16,-3-6 4-16,-3-5-1 15,-2-6-2-15,-4 0 0 0,-1-5-1 0,-7-6 2 16,3-4-2-16,-4-2 0 0,3-6 0 16,-3-2 0-16,9 3 0 0,-3 0 0 15,7 7-3-15,2 1 0 0,0 11-3 16,6 4 2-16,0 3-1 0,0 6 3 16,4-1-3-16,4 2-2 0,4 3-4 15,9-1-7-15,6 2 2 0,2 2 4 16,0 3-10-16,2 6-12 0,-2 3-12 31,0 4-22-31,-7 4-51 0,-11-1-154 16</inkml:trace>
  <inkml:trace contextRef="#ctx0" brushRef="#br0" timeOffset="166309.504">28284 1907 447 0,'0'0'35'15,"0"0"-15"-15,0 0 26 0,0 0 3 16,0 0-19-16,0 0-12 0,0 0 2 16,0 0-3-16,230-106-9 0,-183 100-4 31,5 2-2-31,-4 4-1 0,1 0-1 0,-1 3-10 0,-1 1-21 0,-5 0-8 16,-7 2-7-16,-8-3-4 0,-9 0 4 15,-3 0-5-15,-7-3-29 0,-8 0-10 16,2 0 62-16,-2-3 28 0,0-1 12 15,-2-3 32-15,2 2 26 0,-6-1-9 16,0-3-6-16,-3 3-12 0,1 0-1 16,2 1-6-16,-4 0-8 0,-1 2-7 15,1 3-6-15,2 0-6 0,-7 3-6 0,5 5-3 16,-7 3 0-16,5 4-1 0,6-1 0 16,-1 3 0-16,3 2 1 0,4 1-2 15,0 3 2-15,4-2 0 0,5 2 0 16,-1-6-2-16,6-2-1 0,-3-1-1 15,-1-5 2-15,7-1 1 0,-9-2 1 16,2-3 0-16,5-2 0 0,-5-1 0 16,-2 0 3-16,5-3-3 0,-5-4 2 15,-4 1 0-15,-2-2-1 0,0-4 3 16,-2-4 2-16,-8-2-1 0,2-4 0 16,-11-2-3-16,7-1-2 0,-2 3 0 15,-1 3 0-15,5 4 0 0,2 2-1 0,-1 1 0 16,-1 3 0-16,6 2-1 0,2 1 2 15,0 3 0-15,0 0 0 0,6 0-2 16,1 0 1-16,3 0-1 16,2 3 0-16,9-1 2 0,4 0 2 15,0 1-2-15,-1 0 0 0,3 0 2 0,2 0-1 16,-4 2 2-16,-2 1 0 0,2 3-1 16,-7 0 0-16,-3 1-2 0,-3-1 2 15,-6 0-2-15,-2 5 0 0,-4-1 0 16,0 1 2-16,-2 0-1 0,-2 2-1 15,0-2 2-15,-2-2-2 0,4 2 1 16,0-2-1-16,0 2 0 0,2-5 0 16,0 2 0-16,0-2 0 0,0-3-1 15,0 3 1-15,4-3 1 0,-2 3-1 32,4-2 2-32,4 2 2 0,3 0 2 0,3-3 2 0,5 0 1 0,6 0-1 15,8-3-2-15,0 0 1 16,-4-6 4-16,-4 0-2 0,-15-3 2 0,1 1 4 31,-7-3 0-31,-4 0-1 0,-2-4-1 16,0-7-6-16,-6 0-2 0,-11-5-1 15,3-1-4-15,-9 4 1 0,-6 4-1 16,2 3-1-16,0 9 0 0,1 5-10 16,3 3-3-16,4 4-6 0,3 8-3 15,3 3-3-15,-1-1-5 0,3 5-12 16,3 2 0-16,0 1-11 0,0 1-15 15,-1-1-40-15,9 3-77 0</inkml:trace>
  <inkml:trace contextRef="#ctx0" brushRef="#br0" timeOffset="166512.582">29521 1806 532 0,'0'0'49'16,"0"0"-3"-16,0 0 13 0,0 0-6 16,0 0-18-16,0 0-13 0,22-52-7 15,-22 50-1-15,0 2-9 0,2 0-5 16,-2 0 0-16,0 3-1 0,2 3-6 16,3 2-10-16,-1 3-11 0,2 1-11 15,0 4-21-15,-4 0-22 0,-2 7-29 16,0-3-131-16</inkml:trace>
  <inkml:trace contextRef="#ctx0" brushRef="#br0" timeOffset="166684.505">29541 1998 119 0,'0'0'448'0,"0"0"-401"0,0 0-1 0,0 0 8 31,0 0-19-31,0 0-21 0,0 0-9 16,0 0-2-16,0 0-3 0,25-48-4 15,-25 51-28-15,4 3-25 0,-2 4-25 16,-2-1-28-16,0 0-110 0</inkml:trace>
  <inkml:trace contextRef="#ctx0" brushRef="#br0" timeOffset="168043.537">29206 2602 295 0,'0'0'46'16,"0"0"-5"-16,0 0 4 0,0 0 9 15,0 0-11-15,0 0-9 0,0 0-4 16,-6-57 0-16,6 56-2 0,0-1-4 15,0 1-3-15,0 1 0 0,0 0-6 16,0 0-3-16,0 0-5 0,0 0-4 16,0 0-3-16,0 7-2 0,0 5 2 15,0 1 0-15,-2 3 1 0,2 6-1 16,0-1 1-16,0 2 0 0,0 0-1 16,0 2 0-16,0-1 1 0,0-3-1 15,0 0 0-15,4-2 0 0,-2 0 0 16,2-1 0-16,-2-4 1 0,3-2-1 0,-5-1-2 15,0-6-1-15,4 3-3 0,-4-7-2 16,2 2-1-16,-2-3 0 0,0 0 5 16,0 0 1-16,0 0 3 0,-2-7 3 15,-2-3-3-15,2-4 0 0,-5-3-1 16,1-4 0-16,-2-1-7 0,2-4 0 16,-1-5 2-16,-1 2 2 0,-2-3 3 15,6 0-5-15,-2 5 0 0,3 0 3 16,-1 6 3-16,0 2-1 0,2 3 1 15,2 2 1-15,-2 3 0 0,2-1 3 16,0 1 0-16,2-1 1 0,2 1 0 16,0-2 0-16,-2 4-2 0,7 1-1 15,-1 0 0-15,2-1 1 0,1 0-2 0,3 1 0 16,1 2 0-16,-3 0 0 0,9 1 1 16,-1 3-1-16,1 2 0 15,4 0-1-15,2 0 0 0,-5 4 1 0,-1 3 1 16,-4 4-2-16,-5-2 0 0,-4 5 0 15,-4-3 0-15,3 0 1 0,-5 4-1 16,-2-2 0-16,-9 3 1 0,3 0 0 16,-2 0-1-16,-6-1 1 0,-3-2-1 15,-4 2-1-15,5-1-4 0,-7 0-2 16,4 0-13-16,-1-2-6 0,5 0-2 16,-1-2-2-16,7 0-10 0,1-1-8 15,0-1-21-15,2 0-46 0,2-4-77 16</inkml:trace>
  <inkml:trace contextRef="#ctx0" brushRef="#br0" timeOffset="168465.576">29558 2567 149 0,'0'0'242'15,"0"0"-209"-15,0 0 8 0,0 0 11 16,0 0-1-16,0 0-18 0,0 0-10 16,0 0-2-16,-2-98-4 0,0 95-3 15,0 1-5-15,-1 2-1 0,-1 0-5 16,4 0-3-16,-4 5-2 0,-2 3 1 16,0 2-1-16,-2 6 2 0,-1 0-1 15,5 3 1-15,-2 0 0 0,0 1 0 0,2 2 0 16,2-4 0-16,2 3-1 0,0-3 0 15,2 1-2-15,8 4 0 16,0-6-1-16,7-1 1 0,-1-1 1 16,7-5-2-16,-4-3 0 0,6-4 3 15,-3-3 1-15,-3-6 0 0,2-2 1 0,-5-4 2 16,1-4 4-16,-5 0 0 0,-2-5 5 16,-3 1-1-16,-3-6-1 0,-4-2-2 15,0-2-3-15,-9-2-2 0,-3 6-2 16,0 4-2-16,-9 4 1 0,2 7-11 15,-3 4-13-15,5 5-3 0,-2 2 1 16,-1 4-8-16,5 8-14 0,-3 2-9 16,5 8-16-16,-7 2-35 0,5-2-77 15</inkml:trace>
  <inkml:trace contextRef="#ctx0" brushRef="#br0" timeOffset="169012.441">29864 2547 470 0,'0'0'39'16,"0"0"-4"-16,0 0 15 0,0 0-2 16,0 0-17-16,0 0-22 0,0 0-6 15,0 0 0-15,29-8 0 0,-23 23-1 16,2 7 1-16,-4 1-1 0,0 5 1 15,3 4-2-15,-3-4 0 0,0 2 0 16,0-5 0-16,0-4-1 0,0-3 3 16,0-3-3-16,3-4 0 0,-5-2 0 15,-2-4 0-15,0-1 1 0,0-4-1 0,0 0 1 16,0 0-1-16,0 0 4 0,0-1-1 16,-2-7 3-16,-5-1-3 0,-1-4-2 15,-2-3-1-15,-3-2 1 0,-1-4-1 16,-3-5 0-16,5-4 0 0,-5-1 2 15,5-3-2-15,4 2-1 0,2 4 1 16,-1 4 0-16,3 4 0 0,4 0 0 16,0 3 0-16,0 2 0 0,4 1 0 15,5 1 2-15,1 0 0 0,0 3 0 16,5 0 0-16,-1 4-1 0,7 3-1 16,-2 1 1-16,1 2 0 0,3 1-1 15,-4 1 0-15,-1 4 1 0,-3 4-1 16,-1 2-1-16,-4 2 0 0,-5-1 1 15,-3 2 1-15,-2 1-1 0,-2 2 0 16,-5 0 0-16,-5-3 1 0,-5 4-1 16,3-2-1-16,-5-3-9 0,-1 6-9 0,-5-3-12 15,0 2-11-15,-2-2-16 0,0-1-22 16,5-2-39-16,3-4-113 0</inkml:trace>
  <inkml:trace contextRef="#ctx0" brushRef="#br0" timeOffset="169543.585">30781 2382 308 0,'0'0'55'0,"0"0"-21"0,0 0 27 15,0 0-7-15,0 0-9 0,0 0-10 0,0 0-2 16,-4-40-3-16,4 40-7 0,0 0-10 15,0 3-9-15,-2 7-4 0,0 6 1 16,-2 5 1-16,2 3 2 0,-4 4-1 16,0 5 0-16,-1 2-1 0,1-2-2 15,2 2 2-15,0-4 0 0,4-4-2 16,-2-4-1-16,2-1-1 0,0-2-13 16,0-2-9-16,0 1-12 0,-2-4-19 15,-6-4-23-15,-5 0-61 0,-1-7-196 16</inkml:trace>
  <inkml:trace contextRef="#ctx0" brushRef="#br0" timeOffset="169730.995">30445 2512 509 0,'0'0'39'0,"0"0"-9"15,0 0 26-15,0 0-3 0,0 0-22 16,0 0-19-16,0 0-4 0,0 0-3 15,0 0-5-15,37-40-1 0,-31 46 0 16,0 4-6-16,0-1-22 0,1 3-13 16,1-4-20-16,-2 4-21 0,0-3-52 15,0-3-139-15</inkml:trace>
  <inkml:trace contextRef="#ctx0" brushRef="#br0" timeOffset="169934.119">30949 2557 515 0,'0'0'49'0,"0"0"-26"0,0 0 19 16,0 0 9-16,0 0-19 0,0 0-22 16,0 0-8-16,0 0 2 0,0 0-4 15,10-25 0-15,-10 25-14 0,0 0-15 16,0 0-2-16,0 0-13 0,0 3-38 15,-4 3-45-15,0-3-92 0</inkml:trace>
  <inkml:trace contextRef="#ctx0" brushRef="#br0" timeOffset="171949.492">31389 2481 66 0,'0'0'35'0,"0"0"-13"0,0 0 5 16,0 0-2-16,-10-10-6 0,8 8 1 15,0 2-10-15,2-1 3 0,0 1 2 16,0 0 1-16,0 0 1 0,0-1-2 16,-2 0 3-16,2 1 1 0,0 0 2 15,0 0 0-15,0 0 1 0,0 0-2 16,0 0-1-16,0 0 1 0,0 0-4 0,0 0-2 16,0-1-4-16,0 1-7 0,0 0-2 15,0 0-1-15,0 2-3 0,0 3 2 16,0 3 0-16,0-3 1 0,2 2 0 15,2 1 0-15,0-1 0 0,-2 0 1 16,2-2-1-16,-2-1 0 0,2 2 1 16,-2-4-1-16,3 2 1 0,1-4 0 15,2 2 1-15,2-1 3 0,3-1 1 16,5-1 9-16,3-5 0 0,-2-2-2 16,3-1-5-16,-5-2-2 0,2 2 1 15,-9-1 2-15,-2 1 2 0,0 3 2 16,-3-3-2-16,-1 1-2 0,-2-1 1 0,0-2-1 15,-2 3-1-15,0-3-1 16,0 0-2-16,-2-3-4 0,-4 2 3 16,-1-2-2-16,-3 0 1 0,2 2-3 15,-7 2 0-15,-1 0 0 0,-1 0-2 0,-1 4 0 16,-5 2 2-16,2-1-2 0,-1 3 1 16,1 2 0-16,4 0-1 0,-3 0 1 15,7 5 0-15,-1 0 1 0,-1 1-1 16,7 2 1-16,-4-1-3 0,1 1 2 15,3 1 1-15,-2-1-1 0,-1 2 1 16,1 0 0-16,2 1-1 0,-3-2 1 16,3 4 0-16,2-2 0 0,0 1-1 15,0-1 1-15,1 1-2 0,-1 1 2 16,4-2 0-16,0 1-2 0,2-3 4 16,0 5-2-16,0-3 0 0,0 1 2 15,6 3-1-15,0-2 0 0,1 2 1 16,-1 1-1-16,2-2 0 0,0 1 0 15,3-2 0-15,-1 2-1 0,-2-4 1 0,5 0 0 16,-1-2 1-16,-2-2-1 0,5 0 1 16,-3-4 2-16,7-3 4 0,0 0 3 15,5-3 2-15,-1-3-2 16,0-2-5-16,0-1-3 0,-3 1-1 0,-5 1-2 16,-1 0 1-16,-1 1 0 0,-7 0-1 15,2 0-6-15,-2 2-3 0,0-2-3 16,-3 2-7-16,-1-1-3 0,0 2-7 15,-2-3-15-15,0 4-12 0,-2-1-17 16,-3 0-52-16,3 0-117 0</inkml:trace>
  <inkml:trace contextRef="#ctx0" brushRef="#br0" timeOffset="172512.129">31927 2378 199 0,'0'0'69'0,"0"0"-17"15,0 0 1-15,0 0 5 0,0 0-9 0,0 0-18 16,0 0-4-16,8-66-2 0,-8 57-2 16,-4 0-3-16,0 1-4 0,-3-2-1 15,-1 0-7-15,-2 1-3 0,0 1-1 16,-5 3-4-16,3-1 2 0,1 2-2 15,-3 0 1-15,-1 1-1 0,5 3 0 16,-4 0-1-16,1 0 0 0,-3 5-1 16,1 2 1-16,-1 3 0 0,1 1 1 15,-1 3 0-15,1 0 0 0,5-2-1 16,-1 5 1-16,1-3 0 0,4 3 0 16,2-3-1-16,-2 0 0 0,4 3 2 15,2-1 0-15,0-1-1 0,4 2 1 16,2 1-1-16,2-2 0 0,5 0 0 0,1 2 0 15,3-1 2-15,1 1-1 0,3-3-1 16,-3-3 1-16,5 0 1 16,-2-4-1-16,0-1-1 0,1-3-3 15,-3-1-7-15,2-1-18 0,-7-2-19 0,0 0-26 16,-5-5-53-16,-3-2-116 0</inkml:trace>
  <inkml:trace contextRef="#ctx0" brushRef="#br0" timeOffset="172777.694">32007 2376 305 0,'0'0'78'16,"0"0"-26"-16,0 0-5 0,0 0 8 15,0 0-4-15,0 0-16 0,0 0-9 16,0 0 0-16,19-56-4 0,-15 56-9 0,0 0-7 15,4 4-4-15,3 2 0 0,-1 3 0 16,5 3 2-16,-1 1-3 0,3 2 1 16,-3 1 1-16,7 2-2 0,-3 1 0 15,1-1 0-15,-3 3 0 0,-1-5 0 16,-5 2-1-16,3-4-7 0,-9 1-22 16,0-2-19-16,-4-1-10 0,0-2-12 15,-6-3-34-15,-5-6-72 0</inkml:trace>
  <inkml:trace contextRef="#ctx0" brushRef="#br0" timeOffset="172996.335">32222 2320 442 0,'0'0'48'0,"0"0"8"0,0 0 0 16,0 0 15-16,0 0-18 15,0 0-25-15,0 0-7 0,0 0-3 16,0 0-8-16,0-47-8 0,-6 57-2 15,0 4 0-15,-9 8 0 0,1-2 1 16,-1 5 0-16,-1-2-1 0,-3 3 1 0,3-1-1 16,-1 4-3-16,5-1-23 15,-1-1-4-15,3-1-29 0,0 0-22 0,-3-1-20 16,1-4-94-16</inkml:trace>
  <inkml:trace contextRef="#ctx0" brushRef="#br0" timeOffset="174090.234">29275 3310 250 0,'0'0'62'0,"0"0"-8"0,0 0 4 15,0 0 9-15,0 0-15 0,0 0-11 16,0 0-8-16,-9-16-6 0,9 16-8 15,0 2-9-15,0 7-8 0,-2 3-1 16,-2 7 1-16,2 6 3 0,0 4 2 16,2 8 1-16,-2 2-2 0,2 4-3 15,0 1 1-15,0-2-3 0,2-5 0 16,2-5 0-16,6-4 0 0,-1-4-1 0,-3-6 0 16,2-1 0-16,3-5 2 0,-5-4-1 15,-2-2 0-15,-4-3-1 16,4-1 1-16,-4-2 0 0,0 0 0 15,0-2 3-15,0-4-1 0,0-5 3 0,0-5-3 16,-4-5-1-16,-2-5 0 0,-3-5-1 16,-1-6-1-16,0-3 0 0,-1-4 0 15,1 2 0-15,0-1 1 0,8 7-1 16,-5 2 0-16,3 5 0 0,2 4 0 16,-4 3 1-16,6 1-1 0,0 6 0 15,0 0-1-15,0 3 1 0,0 0 0 16,8 5-1-16,-2-2 1 0,5 3 0 15,3-3-2-15,1 3 1 0,8 2 1 16,-3 0-1-16,3 2 0 0,4 2 1 16,-4 3-1-16,-1 5 2 0,1 3-1 15,-9 1 0-15,1 1 0 0,-7 7-1 0,-8 0 1 16,0 5 1-16,0 1 0 0,-8 1 0 16,-9-3-1-16,5 1 0 0,-9-2 0 15,1 2 0-15,-1-5-1 0,-2-1-2 16,3-1-7-16,-1-5-7 0,4-1-9 15,-1-3-3-15,7-4-3 0,-1 1 1 16,4-4-9-16,6-1-11 0,0-1-30 16,2 0-18-16,0-1-38 0</inkml:trace>
  <inkml:trace contextRef="#ctx0" brushRef="#br0" timeOffset="174527.898">29690 3392 306 0,'0'0'84'0,"0"0"-39"15,0 0 11-15,0 0-1 0,0 0-5 0,0 0-15 16,0 0-9-16,0 0 1 0,-2-99 0 16,-4 90-9-16,2 1-6 0,2 3-2 15,-5 0 0-15,3 4-4 0,-4-1-2 16,0 2-3-16,2 0 0 15,-7 4-1-15,1 5-1 0,1 3 0 0,-1-1-1 16,0 9 2-16,3-1-3 0,1 3 1 16,0 2 2-16,4-2-1 0,4 2-2 15,0 1-1-15,2-3 1 0,10 0 1 16,0-3 1-16,9-3-1 0,-2-2-2 16,4-3 3-16,-3-3 1 0,3-5 0 15,0-3 0-15,-3 0 0 0,-1-8 1 16,0-1 0-16,-5-5 1 0,-2 3-1 15,-3-5 0-15,-5-2 4 0,-2-4 1 0,-2-2 2 16,-4-6-3-16,-7-4-4 0,-1-3 1 16,0-2-1-16,-5 8-2 0,5 7 1 15,-5 6-7-15,5 6-5 0,3 6-3 16,-3 3-6-16,4 3-7 0,2 11-12 16,-3 6-19-16,-1 7-14 0,2 6-17 15,-5 4-57-15</inkml:trace>
  <inkml:trace contextRef="#ctx0" brushRef="#br0" timeOffset="175058.987">29988 3403 160 0,'0'0'314'15,"0"0"-264"-15,0 0-10 16,0 0 10-16,0 0 6 0,0 0-22 15,0 0-19-15,0 0-7 0,0-42-4 0,0 50-4 16,0 4 1-16,0 7-1 0,0 5 1 16,0 4 0-16,-2 5 0 0,0 3-1 15,2 2 1-15,0-5 0 0,0-1-1 16,0-4 0-16,4-6 0 0,0-2-1 16,0-5-4-16,0-4 1 0,0-3-3 15,-2-4 2-15,-2-2 2 0,0-2 0 16,2 0 3-16,-2-2 1 0,2-4 4 15,-2-4-1-15,0-3-3 0,0-5 6 16,0-4 0-16,-4-7-3 0,2-6-3 16,-6-11 1-16,0-2-1 0,-1-5-1 15,3 1 1-15,0 7-1 0,-2 9 0 16,2 5 0-16,1 9 0 0,3 1 1 0,0 8-1 16,2 1 0-16,0 4 0 0,4-1 0 15,3 3 0-15,7 0-1 0,1 2-1 16,5 1 2-16,3 3 0 0,0 0-1 15,2 0 1-15,1 4 0 0,-1 2 0 16,-4 1 1-16,-3 3-1 0,-5 2 0 16,-5-1 0-16,2 3 1 0,-7 3-1 15,-3 0 1-15,-7 3-1 0,-7 5 1 16,-3-4 0-16,-1-2 0 0,1-2-1 16,-3-1-1-16,-1 1-5 0,0-2-5 15,-4-1-13-15,3 3-16 0,-3-3-10 16,4-3-14-16,-2-2-19 0,5 0-79 15,1-6-143-15</inkml:trace>
  <inkml:trace contextRef="#ctx0" brushRef="#br0" timeOffset="175480.765">30806 3187 355 0,'0'0'68'16,"0"0"-27"-16,0 0 6 0,0 0 14 15,0 0-4-15,0 0-14 0,0 0-15 16,25-55-7-16,-23 58-9 0,-2 3-10 16,4 8 1-16,-2 3 3 0,-2 6 0 15,0 8 1-15,-6 3-2 0,-2 8 1 16,-2 1-4-16,-1 1 0 0,3-1 0 15,2-4-1-15,4-4-1 0,-2-5-9 16,4-4-12-16,2-6-9 0,0 0-11 16,0-4-15-16,-2-3-23 0,-2-6-31 15,-7-2-101-15</inkml:trace>
  <inkml:trace contextRef="#ctx0" brushRef="#br0" timeOffset="175668.626">30635 3333 369 0,'0'0'171'16,"0"0"-141"-16,0 0-2 0,0 0 26 16,0 0 2-16,0 0-27 0,0 0-16 15,0 0 3-15,0 0-7 0,2-43-7 16,-2 44-2-16,0 4-2 0,2 1-1 16,0 0-3-16,2 3-12 0,2 1-10 15,3-1-14-15,-1 3-16 0,-2-2-16 16,2 1-43-16,-2-5-126 0</inkml:trace>
  <inkml:trace contextRef="#ctx0" brushRef="#br0" timeOffset="175856.186">30947 3387 517 0,'0'0'40'16,"0"0"-21"-16,0 0 18 0,0 0 13 15,0 0-19-15,0 0-21 0,0 0-6 16,0 0-4-16,0 0-3 0,14-31-19 16,-14 39-21-16,2 0-6 0,-2-2-12 15,0 3-39-15,0-6-105 0</inkml:trace>
  <inkml:trace contextRef="#ctx0" brushRef="#br0" timeOffset="176778.257">31329 3317 180 0,'0'0'208'0,"0"0"-161"16,0 0-14-16,0 0 2 0,0 0 7 15,0 0-13-15,0 0-8 0,0 0 0 16,0 0-5-16,-14-40-5 0,10 40-5 15,2 4-5-15,-3 0-1 0,1 4 0 16,0 1 0-16,2 0 0 0,-2 4-1 16,4-4 1-16,0 5 0 0,0-1 0 15,6-3 0-15,0 1 0 0,7 0 0 0,1-3 1 16,5 1-1-16,4-9 2 16,3 0-2-16,3 0 0 0,-2-9 0 15,2-4 1-15,-4-1 0 0,-4-4 0 16,-3 1 0-16,-5-2 3 0,-5-1-2 0,-4 0 5 15,-4-2 1-15,0 3-2 0,-10-2-2 16,2-1 0-16,-9 1 0 0,0 2-2 16,-3 2-1-16,-3 5 0 0,0 2-2 15,-1 7-1-15,3 3 1 0,-2 6-1 16,0 7 2-16,3 2-3 0,1 4 1 16,0 2 2-16,5 1-1 0,0 4-3 15,3-1 4-15,5 0-1 0,0 3 0 16,4-5 1-16,2 2 0 0,2 1 0 15,8-4 0-15,0-1 0 0,9-2 0 16,2-2 0-16,4-1 1 0,3-7 0 16,6-1 0-16,3-7-1 0,4-1 1 15,0-3-2-15,3-9-2 0,-1-1 1 0,-1-2-1 32,-7-5 0-32,-4-5-2 15,-4-3 0-15,-3-4 5 0,-1-4 0 0,-2-7 2 16,-5-4-2-16,-1-4 3 0,-5 3 0 0,-6 1-2 0,-4 9 6 15,0 4 5-15,-10 9-1 0,4 6 0 0,0 7 3 32,-1 5-3-32,7 3-2 0,-4 4-3 15,0 0-2-15,-2 4-4 0,-4 9-3 16,1 3 1-16,-1 8 1 0,4 3 1 16,2 3 1-16,2 2 0 0,2 0 0 15,0 4 0-15,4 0 1 0,2-1 0 16,2 1-1-16,3-2 3 0,-1-6-1 15,2 1-1-15,-1-4-2 0,1-5 2 0,-2-3-1 16,-3-5 0-16,-1-2 0 16,-2-7 1-16,-2-1-1 0,2-1 0 0,-2-2-1 15,0-4 2-15,0-5 2 16,-2-5-2-16,-2-4 2 0,-8-4-4 0,-5-5-1 16,-7-6-6-16,-3 2 1 0,0 1-2 15,0 3-3-15,0 8 3 0,5 7 6 16,-1 6-3-16,5 7-1 0,-1 1 0 15,-2 9 0-15,3 3-1 0,-1 6 2 16,7-4 2-16,2 3-1 0,4 3 2 16,-1-1 1-16,5 0 1 0,0-1-1 15,9 0 1-15,1 2 0 0,5-4 0 16,7-1 0-16,1-4 0 0,6 0 0 16,4-5-1-16,0-4 0 0,2-3-9 15,0 0-2-15,-2-3-18 0,-6-2-23 16,-2-4-28-16,-8-5-53 0,-3-2-216 15</inkml:trace>
  <inkml:trace contextRef="#ctx0" brushRef="#br0" timeOffset="176997.039">32005 3127 487 0,'0'0'45'15,"0"0"-16"-15,0 0 32 0,0 0 3 16,0 0-21-16,0 0-25 0,0 0-6 15,52-32 0-15,-36 32-2 0,1 4-5 16,4 6 2-16,-1 3-3 0,5 5-1 16,0 2-1-16,-4 4 0 0,1 0-2 15,1-3 0-15,-6 0 0 0,-1-2-4 0,-8-6-19 16,1 1-10-16,-7-5-18 0,-2-3-15 16,-6-3-15-16,-5-3-26 0,-1 0-134 15</inkml:trace>
  <inkml:trace contextRef="#ctx0" brushRef="#br0" timeOffset="177200.275">32210 3080 429 0,'0'0'106'0,"0"0"-46"0,0 0-1 0,0 0 13 15,0 0-17-15,0 0-19 0,0 0-13 32,0 0-8-32,0 0-6 0,-4-46-8 15,0 62-1-15,-5 5 0 0,-1 7 2 16,-4 3-1-16,1 5-1 0,-3 3 0 0,-1-2 0 0,3 3-20 0,-3-3-26 0,3-6-20 31,-7 0-41-31,-4-3-48 16,-2-10-299-16</inkml:trace>
  <inkml:trace contextRef="#ctx0" brushRef="#br0" timeOffset="178325.095">29113 4256 379 0,'0'0'64'0,"0"0"-30"0,0 0 4 0,0 0 15 16,0 0-15-16,0 0-24 0,0 0-9 15,2 5-3-15,-2 15 2 0,2 4 4 16,1 2-1-16,-1 6-1 0,0 2 0 16,0 4-1-16,4 1-1 0,-2 1-3 15,2 1 0-15,0-6-1 0,-1-4 0 16,1-1 1-16,2-10 1 0,0-3-2 15,-1-5 1-15,-5-6-1 0,2-3 2 0,-4-3-1 16,2 0-1-16,-2 0 2 16,0-3 0-16,0-3 3 0,0-6-1 15,-2-2-2-15,-4-5 0 0,-3-5 0 0,-5-4-2 16,3-8 2-16,-3-4 1 0,-3-8 0 0,5-5 5 0,0 2-3 0,5 1-4 16,3 7 2-16,4 9-1 0,0 6-1 31,0 6 3-31,0 4-2 0,9 2 1 15,-5 6-1-15,6 1-1 0,0 2-1 16,3 1 0-16,7 1-1 0,1 2 1 16,4 3-1-16,2 0 1 0,0 3 0 15,-3 5 0-15,-5-2-1 0,2 5 1 16,-11 0-1-16,0 2 0 0,-1 3 1 16,-9 0-1-16,0 9 1 0,-9-2 2 15,-3 3-2-15,-4 1 2 0,-7-1-2 0,2-2 0 0,2-2-6 0,-3-3-9 16,3-2-3-16,1-2-6 0,-5 1-6 15,8-4-10-15,-3-4-4 0,7 0-1 0,5-2-24 16,0-3-66-16,4-1-99 0</inkml:trace>
  <inkml:trace contextRef="#ctx0" brushRef="#br0" timeOffset="178715.543">29574 4262 448 0,'0'0'57'16,"0"0"-22"-16,0 0 0 0,0 0 23 16,0 0-5-16,0 0-18 0,0 0-16 0,0 0-3 15,4-74 2-15,-4 72-6 16,-2 2-5-16,-6 3-6 0,-4 4-1 16,1 5-2-16,1 5 2 0,-4 1-2 15,3 1 2-15,1 3 0 0,0 1-1 16,3-2 1-16,3 3-1 0,0-1-1 15,2-1-2-15,2 3-1 0,4-8 2 0,0 4 1 16,7-7-2-16,7 0 0 0,3-3 3 16,2-5 0-16,3-6 0 0,6 0 1 15,1-7 1-15,0-3 0 0,0-4-1 16,-4 0 3-16,-13-4-3 0,3 4 1 16,-13-3 1-16,-4-6 3 0,-2-4-1 15,-6-4-3-15,-7-6 0 0,-1-1-1 16,-3 6 0-16,-3 4-7 0,1 10-4 15,-4 7-7-15,1 6-16 0,3 5-12 16,1 10-3-16,-3 5-19 0,8 4-31 16,-3 4-69-16</inkml:trace>
  <inkml:trace contextRef="#ctx0" brushRef="#br0" timeOffset="179200.218">29907 4378 122 0,'0'0'402'16,"0"0"-363"-16,0 0-3 0,0 0 13 15,0 0 2-15,0 0-15 0,0 0-18 16,0 0-5-16,0-51-5 0,0 54-7 16,2 5-1-16,2 4-2 0,3 7 2 15,3 1 2-15,-4 2-2 0,2 3 1 16,1-1 0-16,-3 0-1 0,0-3 1 15,-2-2 0-15,0-4-2 0,0-4 2 32,1-2-2-32,-3-4 0 0,-2-3 0 0,2-1 1 0,-2-1 1 0,0 0-1 15,0 0 2-15,-2-6 2 0,-3 0-2 0,-1-4-1 16,2-5-1-16,-6-1 0 0,-1-7 0 16,-1-2 0-16,-2-10-2 0,3-7 1 15,3-6 1-15,-2-1 0 0,5 2 0 16,1 2 0-16,4 9 0 0,0 5 0 31,2 7 1-31,7 6-1 0,-1 3-1 16,2 3 0-16,5 4 1 0,1 2-1 15,7 3 1-15,-2 3 0 0,1 0 0 0,7 3 0 0,-6 6 0 0,0-1 1 16,-2 4-1-16,-7-2 0 0,-4 2 0 16,-8 1-1-16,-2 3 0 0,-8 3 1 15,-6 0 1-15,-9 4-1 0,2-3-2 16,-4 2-4-16,-1-2-5 0,-1 4-11 15,0-1-15 1,-6 1-24-16,4 1-22 0,-2-3-69 16,6-4-114-16</inkml:trace>
  <inkml:trace contextRef="#ctx0" brushRef="#br0" timeOffset="179622.088">30988 4060 409 0,'0'0'61'0,"0"0"-14"16,0 0-3-16,0 0 14 0,0 0-1 16,0 0-15-16,0 0-13 0,0 0-2 15,-6-75-7-15,6 75-8 0,0 5-9 16,0 5-3-16,0 6 1 0,-2 7-1 15,0 5 1-15,-2 9 0 0,-5 5 0 16,5 4 0-16,-4 2 1 0,4 0-2 16,0-2 0-16,4-5-4 0,0-5-13 15,0-6-7-15,0-3-4 0,0-5-12 16,-2-7-17-16,0-4-13 0,-2-6-8 0,-5-5-47 16,-1 0-157-16</inkml:trace>
  <inkml:trace contextRef="#ctx0" brushRef="#br0" timeOffset="179793.937">30734 4240 482 0,'0'0'79'15,"0"0"-38"-15,0 0 14 0,0 0 5 16,0 0-23-16,0 0-15 0,0 0-10 16,0 0-2-16,0 0 0 0,19-51-7 15,-17 51 0-15,2 0-3 0,2 0-2 16,0 3-10-16,4 0-15 0,1 2-14 15,-3 0-20-15,4 1-13 0,1 0-18 0,-5-3-75 16</inkml:trace>
  <inkml:trace contextRef="#ctx0" brushRef="#br0" timeOffset="179997.557">31214 4239 528 0,'0'0'47'0,"0"0"-15"16,0 0 11-16,0 0 12 0,0 0-20 16,0 0-22-16,0 0-10 0,0 0-3 15,0 0 0-15,-13-30-3 0,9 30-10 16,2 0-24-16,-2 4-6 0,-2 3-16 16,4-2-16-16,-1 1-46 0,3-3-86 15</inkml:trace>
  <inkml:trace contextRef="#ctx0" brushRef="#br0" timeOffset="180528.888">31561 4155 401 0,'0'0'32'16,"0"0"-6"-16,0 0 15 0,0 0 9 15,0 0-14-15,0 0-13 0,0 0-4 16,0 0-2-16,0 0-7 0,-8-34-10 16,1 39 1-16,1 1-1 0,0 0 2 0,2 2 0 15,2 0 0-15,0-1 0 0,2 3-1 16,0-1-1-16,0 0 0 0,2 1 1 16,6-1-1-16,6 3 0 0,1-4 0 15,4 3 0-15,3-4 0 16,3-3 1-16,4-1 1 0,-2-3-2 0,0-1 3 15,0-3-1-15,-7-5-2 0,1-2 1 16,-7 0 1-16,-3-1 1 0,-5-1 7 16,-6-3-1-16,0-2-3 0,-4-1-1 15,-9-4-2-15,3-1 0 0,-8-6-2 16,1 2 0-16,-4 1 0 0,1 5 0 16,3 3-1-16,-2 5 0 0,3 5 0 15,-1 3 0-15,-1 6-1 0,-5 3-1 16,0 7 0-16,-1 5 1 0,-1 2 0 15,0 3 0-15,4 0 1 0,1 2-1 16,3 1 0-16,5 1 0 0,5 1 0 16,3 1 0-16,2 2-1 0,2 1 2 15,4 0-1-15,3-4 0 0,7 2 1 0,3-5-3 16,3 0-4-16,5-2-4 0,4-3 1 16,4-3-5-16,0-5-1 0,0-4-8 15,0-5-4-15,-4 0-6 0,2-5-17 16,-4-5-18-16,-4-3-65 0,-7-1-166 15</inkml:trace>
  <inkml:trace contextRef="#ctx0" brushRef="#br0" timeOffset="180903.766">31943 3927 375 0,'0'0'81'0,"0"0"-32"15,0 0 1-15,0 0 13 0,0 0-4 16,0 0-17-16,0 0-16 0,0 0-10 0,-2-59-8 15,0 69-7-15,0 8 0 0,0 4 0 16,-2 3 3-16,2 4-1 0,-2 2-1 16,2 5-2-16,-3 1 3 0,3 1-1 15,2 0 0-15,0-1-2 0,0-2 1 16,2-4-1-16,5 1 1 0,1-6-1 16,2 1 0-16,5-4 3 0,-1-5-3 15,5-2 1-15,-1-4 0 0,-1-7-1 16,6-2-1-16,-5-3 1 0,5-6 0 15,-9-7 0-15,1 0 1 0,-7-4 1 16,-2-4 0-16,-4-1 1 0,-2-7-2 16,0 0-1-16,-4-4 0 0,-4-1 1 0,0 5-2 15,-7 4 1-15,3 8-1 16,-5 4-1-16,-1 6-4 0,-1 4-5 16,1 3-5-16,-3 7-8 0,2 6-8 15,1 2-10-15,-1 5-8 0,3 2-7 16,-1 0-24-16,3 1-75 0</inkml:trace>
  <inkml:trace contextRef="#ctx0" brushRef="#br0" timeOffset="181184.93">32257 4141 459 0,'0'0'64'0,"0"0"-23"15,0 0 7-15,0 0 11 0,0 0-7 16,0 0-24-16,0 0-3 0,0 0-3 16,13-88-5-16,-11 88-7 0,2 1-8 0,4 7-1 15,-2 0-1-15,9 7 1 0,-1 1 1 16,3 1-1-16,2 4 0 16,1 0 0-16,1-1-1 0,4 0-1 0,0 0 0 15,-5-6 1-15,-1-3-5 16,-9-6-13-16,-2 1-11 0,-3-6-11 0,-5 0-24 15,0 0-11-15,-5-7-5 0,-3 0-70 16,0-2-204-16</inkml:trace>
  <inkml:trace contextRef="#ctx0" brushRef="#br0" timeOffset="181341.143">32456 4007 432 0,'0'0'89'0,"0"0"-26"0,0 0 2 15,0 0 16-15,0 0-26 0,0 0-30 16,0 0-24-16,0 0 0 0,0 0 0 0,-13-7 5 15,11 35 0-15,-10 4-3 16,2 6 0-16,-5 5-1 0,-1-1-2 16,-5 3-4-16,2-3-33 0,-5-3-25 15,-5-4-57-15,4-8-59 0</inkml:trace>
  <inkml:trace contextRef="#ctx0" brushRef="#br0" timeOffset="182247.637">29179 5171 481 0,'0'0'51'0,"0"0"-16"16,0 0 12-16,0 0 12 0,0 0-11 15,0 0-24-15,0 0-14 0,0 0-6 16,29-2 0-16,-14 30 4 0,-1 7-1 16,1 6-2-16,-1 4 0 0,-1 7-3 15,-7 1 0-15,0-1 1 0,2-3-3 16,-1-4 3-16,-1-8-2 0,-4-8 0 15,0-4-1-15,2-9-1 0,-2-4-1 16,-2-4-1-16,2-5 2 0,-2-3 0 16,0 0 1-16,0 0 2 0,0-6 0 15,0-2 1-15,0-7-1 0,0 1-2 16,-2-7 1-16,-2-1 0 0,-2-6-1 0,-5-4 1 16,-1-9-1-16,0-6 0 0,-5-6 0 15,5-1 0-15,-3 2 0 0,1 5-1 16,3 5 2-16,1 7-2 15,2 5 1-15,4 5 0 0,0 1 0 0,4 8 1 16,0 2-1-16,0 2-2 0,6 3 2 16,4-1 0-16,2 3-1 0,3-1 1 15,8 2-1-15,8 3 2 0,2 1 0 16,2 2 0-16,-2 0 0 0,0 8 0 16,-2 4 0-16,-10 2 2 0,-7 3-3 15,-6 3 3-15,-5 4-2 0,-3 2 3 16,-7 3 4-16,-3 2-6 0,-7-3 1 15,1 0 0-15,-5-2-3 0,5-2 0 16,-3-1 1-16,3-3-1 0,1-3-4 16,3-6-8-16,3-2-5 0,1-4-6 15,6-4-1-15,2-1-10 0,-2 0-12 16,2 0-1-16,0-1-13 0,2-7-15 16,2-1-38-16,7 1-111 0</inkml:trace>
  <inkml:trace contextRef="#ctx0" brushRef="#br0" timeOffset="182638.546">29686 5231 448 0,'0'0'37'0,"0"0"-7"16,0 0 18-16,0 0 16 0,0 0-11 16,0 0-14-16,0 0-8 0,0 0 0 15,16-82-8-15,-22 76-8 0,0 3-6 16,-2-2-4-16,0 4-2 0,-3 1-2 0,-1 1 0 15,1 7-1-15,-5 1-1 0,4 5 1 16,-1 2 0-16,-1 2 0 16,5 1-2-16,-1 1 2 0,2 2-3 0,4 2-2 15,4-3-1-15,0 2 1 16,2 2-1-16,8-2-1 0,2 0 1 0,5-5-1 16,4-2 3-16,3-8 3 0,3-4 0 15,6-4 1-15,-2-4 0 0,2-7 0 16,3-4 2-16,-7-5 0 0,-3-1-1 15,-5 1 5-15,-9 0 3 0,-5-1 1 16,-7-4 2-16,-7-3-6 0,-5-2-2 16,-2-2-4-16,-5-1 0 0,-6 5 0 15,5 7-1-15,-3 4-11 0,-4 9 0 16,8 6-6-16,1 2-3 0,-3 5-14 0,7 9-22 16,-5 4-12-16,7 4-12 15,1 1-36-15,1 1-94 0</inkml:trace>
  <inkml:trace contextRef="#ctx0" brushRef="#br0" timeOffset="183138.747">29959 5241 350 0,'0'0'158'0,"0"0"-105"0,0 0-7 15,0 0 18-15,0 0-8 0,0 0-23 16,0 0-12-16,0 0-6 0,0 0-1 15,47-62-8-15,-43 74-1 0,5 4-1 16,-3 6 0-16,-2 3-2 0,0 3 0 16,-2 1 2-16,0 2-3 0,0 1 0 15,-2-4-1-15,5 3 0 0,-1-5-2 16,2-4-3-16,2-4 4 0,0-5-1 0,-1-4 0 16,-1-3 2-16,-2-4 1 0,-4-2 0 15,4 0-1-15,-2-2 2 0,-2-6 0 16,0-1 1-16,0-5-2 0,-6-3 0 15,0-3 0-15,-3-5-1 0,-1-4 0 16,-4-8 0-16,-1-5 1 0,-3-6-1 16,5-3-2-16,-1 1 2 0,5 5-1 15,5 8 1-15,2 6 0 0,2 6 1 16,0 4-1-16,2 7 0 0,5 2-1 16,-1 2 1-16,6 1-1 0,1 4 0 15,7 1 0-15,1 3 0 0,4 1 1 0,2 0 0 16,-1 7 0-16,-1-1 1 0,-2 3-1 15,-2-1 0-15,-9 6 1 0,-2 0-1 16,-5 4 1-16,-5 1-1 16,-3 4 0-16,-7-1 1 0,-4 4 0 15,-7-1 0-15,0-2-1 0,-1 2-7 16,-3-3-9-16,0-2-12 0,0-5-14 0,-2 1-16 16,2-5-12-16,3-4-8 0,3 1-39 15,3-5-101-15</inkml:trace>
  <inkml:trace contextRef="#ctx0" brushRef="#br0" timeOffset="183544.913">31073 4982 451 0,'0'0'41'0,"0"0"2"0,0 0-8 16,0 0 22-16,0 0-3 0,0 0-12 15,0 0-15-15,-12-119-5 0,12 117-2 16,0 2-8-16,0 0-3 0,-5 8-5 16,-1 5-4-16,-2 5 1 0,-2 7-1 15,-1 6 0-15,-1 4 0 0,2 6 0 0,-3 4-1 16,3 3 2-16,-1 2-1 0,7-3 0 16,2-3-2-16,2-9-11 0,0-1-9 15,4-8 1-15,-2-5-8 0,3-4-13 16,-3-5-13-16,-2-5-22 0,0-2-24 15,-2-5-115-15</inkml:trace>
  <inkml:trace contextRef="#ctx0" brushRef="#br0" timeOffset="183732.377">30767 5152 552 0,'0'0'56'0,"0"0"-21"0,0 0 25 0,0 0-6 16,0 0-19-16,0 0-20 15,0 0 0-15,0 0-3 0,0 0-3 16,45-62-8-16,-38 62 0 0,-1 2-2 16,2 4 0-16,0-1-14 0,5 1-12 15,-1 2-17-15,1 0-20 0,-1-2-26 16,-2 1-23-16,-1 1-124 0</inkml:trace>
  <inkml:trace contextRef="#ctx0" brushRef="#br0" timeOffset="183919.93">31201 5149 557 0,'0'0'43'0,"0"0"-20"16,0 0 12-16,0 0 16 0,0 0-17 16,0 0-21-16,0 0-10 0,0 0-2 15,0 0-1-15,13-32-3 0,-13 32-23 16,-3 0-14-16,1 1-16 0,-4 1-21 0,0 2-27 15,0-1-124-15</inkml:trace>
  <inkml:trace contextRef="#ctx0" brushRef="#br0" timeOffset="184482.694">31563 5112 482 0,'0'0'17'16,"0"0"-3"-16,0 0 7 0,0 0 29 16,0 0-2-16,0 0-17 0,0 0-9 15,0 0-2-15,0 0-3 0,-21-67-9 0,15 67-7 16,-2 1 0-16,4 3-1 16,-3-1 0-16,3 2 0 0,0-2 1 15,2 3-1-15,0 2 0 0,2 0-1 16,0 1 1-16,4 2-1 0,4 1 1 15,3-2-1-15,3-1 1 0,5 0-1 0,4-3-1 16,-1-1-2-16,5-5 3 0,0 0 1 16,4-2 0-16,0-7 0 0,-4-2 0 15,-4 0 2-15,-3-2 0 0,-5 0-1 16,-5 1 2-16,-4-3 2 0,-4 0 1 16,-2-3 0-16,0-4 0 0,-4 1-2 15,-4-3 0-15,-4 2-1 0,-1-1 0 16,-3 6 1-16,-1 0-3 0,-1 5 2 15,-1 1 0-15,-6 3-2 0,6 5-1 16,-3 3 0-16,-3 0 0 0,4 5-1 16,1 4 1-16,-1 0 0 0,6 5-1 15,-1-3 0-15,6 3 0 0,-1 3-1 0,3-3 1 16,0 3 1-16,4 0-1 0,-3 3 1 16,5 2 0-16,0 2 0 0,2 1-1 15,0 0 1-15,2 4 0 0,5 0 0 16,-3-3 0-16,4-1 0 0,4-1-1 15,1-7-8-15,1 1-3 0,7-8 0 16,2-2 0-16,3-6-1 0,3-2-2 16,2-1-10-16,5-8-2 0,1-3 1 15,2-2-7-15,2-2-14 0,-3-4-12 16,1 0-33-16,-6 0-62 0,-4-2-54 16</inkml:trace>
  <inkml:trace contextRef="#ctx0" brushRef="#br0" timeOffset="184904.805">32059 5016 298 0,'0'0'92'0,"0"0"-17"15,0 0-17-15,0 0 1 0,0 0-3 16,0 0-11-16,0 0-7 0,0 0-10 16,-21-107-4-16,19 104-5 0,0 0-9 0,-2 0-2 15,2 1-3-15,-2 2-2 0,-2 0-1 16,-3 2-2-16,-3 4-2 0,0 5 1 16,-5 6-1-16,3 3 1 0,-1 2 0 15,1 4-1-15,1-1-2 0,3 0-3 16,2 1 1-16,3-3 2 0,1 0-1 15,2-4-2-15,2-2 4 0,2-2-2 16,5-3-2-16,1-3 3 0,4-2 4 16,3-4-3-16,5-3 3 0,1 0 3 15,2-4-3-15,-1-7 1 0,-5-1 0 16,0-1 0-16,-5-1 1 0,-4-3 1 16,-2 0 1-16,1-6 0 0,-5-4 1 15,2-3-1-15,0-4 4 0,-2 1-5 0,2 8 4 16,-2 7-2-16,0 10 2 0,0 5 2 15,-2 3-3-15,0 0-2 0,2 5-4 16,1 7-2-16,1 5 0 0,2 5 2 16,0 1 1-16,0 2 2 15,3-1 0-15,1-1 0 0,-2 1-1 0,2-2-1 16,1 1 0-16,1-3 0 0,-4 3-1 16,7 0 0-16,-5-4-9 0,3-2-17 15,-1-5-6-15,-2-2-17 0,5-4-32 16,-1-6-9-16,-1 0-36 0,3-8-155 15</inkml:trace>
  <inkml:trace contextRef="#ctx0" brushRef="#br0" timeOffset="185170.365">32338 4946 496 0,'0'0'12'0,"0"0"24"0,0 0 22 16,0 0 19-16,0 0-24 0,0 0-26 15,0 0-8-15,0 0 4 0,54-69-7 16,-44 69-7-16,3 0-3 0,-1 3-1 16,4 3 0-16,-1 3-1 0,6 2-2 15,-3 5-1-15,3 1 0 0,-3 7 0 16,1 1 0-16,4 0 0 0,-7 1 0 16,1-1 0-16,-5-2-1 0,1-5-10 15,-3 0-7-15,-4-7-6 0,-2 0-9 16,-4-4-8-16,0-2-12 0,-4 0-13 15,-4-1-13-15,-4-2-31 0,-1-2-137 16</inkml:trace>
  <inkml:trace contextRef="#ctx0" brushRef="#br0" timeOffset="185592.479">32586 4914 475 0,'0'0'40'0,"0"0"14"0,0 0 1 16,0 0 17-16,0 0-15 0,0 0-18 15,0 0-9-15,0 0-2 0,0 0-3 16,31-107-5-16,-31 107-4 0,0-1-6 16,0 1-3-16,-4 0-3 0,-2 4-2 15,-3 4 0-15,-3 4-2 0,4 1 0 16,-3 4 1-16,-3 1-1 0,6 2 0 16,-3 2 0-16,-1 1 1 0,4-1-1 15,-5 4 0-15,1-1 1 0,0 1 1 0,-1 0-1 16,1-2 0-16,1 1 0 0,1-4 0 15,2-2 0-15,2-2 0 16,1-3 0-16,1-5-1 0,4-2 1 16,-4-5-1-16,4 2 0 0,-2-4 1 15,2 0 0-15,0 1 0 0,0-1 1 0,0 0 1 16,0 0-1-16,0 0 1 0,0-2 0 16,0-4-1-16,-2 2-1 0,0-2 0 15,2-2-1-15,-2 3 0 0,2 2-1 16,-2 0-7-16,0 0-2 0,2 1-3 15,-2 1-2-15,2-1-6 0,-2 2-3 16,2 0-5-16,0 0-8 0,-2 2-14 16,-3 2-21-16,-1 1-21 0,-2 3-20 15,-4-5-116-15</inkml:trace>
  <inkml:trace contextRef="#ctx0" brushRef="#br0" timeOffset="202153.403">29308 6664 174 0,'0'0'46'15,"0"0"-5"-15,0 0 3 0,0 0 11 16,0 0-5-16,0 0-3 0,0 0-13 15,0 0-2-15,6-75 0 0,-8 63-1 16,-2 0-9-16,0-1-1 0,-1 1 1 0,-1 1 0 16,2 0-2-16,0 2-5 15,0-2-2-15,-5 2 0 0,3 1-5 16,-4-1-3-16,2 1 0 0,-5 0-3 16,1 2 0-16,4 1-1 0,-7 4-1 0,1 1 0 15,-3 0 0-15,1 6-2 0,1 3 0 16,-1 4 2-16,1 1-1 0,1 4 1 15,3 2-1-15,1 2 0 0,0 0 1 16,6 2 0-16,-1 1 0 0,1-3 0 16,4 1-1-16,0-4 1 0,0 0 0 15,6-4-1-15,1-3-2 0,9-1 0 16,-5-3 2-16,9-2 1 0,-3-6 0 16,8 0 0-16,6-8 0 0,-3-7 0 15,6-1 2-15,-1-3-1 0,2-4 0 16,-2-1 2-16,-2-1-2 0,-6 2-1 15,-7-4 0-15,-1 1 1 0,-7-3 0 32,-4-2 0-32,-4 4-1 0,-2 0 1 0,0 6 0 15,-4 7-2-15,0 5 1 0,-2 6-1 16,-2 3-4-16,-3 9 2 0,3 7-4 16,2 5 2-16,-2 7 0 0,-1-3 5 15,5 4 0-15,4-4 0 0,0 1 0 16,4-2 0-16,9-4-1 0,-3-1 1 15,7-4 0-15,-1-4 0 0,9 0 2 16,-4-4-1-16,5-3 0 0,1 0-1 16,-4-4 0-16,0 0 0 0,-2-4 0 15,-3-3 1-15,-3-3 3 0,-3-5 2 16,5 0-1-16,-9-4 0 0,0-4 0 16,4-5-4-16,-5-6 3 0,-1-4-3 15,-2-4 1-15,0-2-2 0,2-4 0 16,-4 4 0-16,0 6 0 0,-2 4 0 0,0 8 0 15,-2 9 0-15,0 6 0 0,0 6 0 16,-2 2-1-16,4 3 0 16,0 2 1-16,-4 7-5 0,-2 4 3 0,2 5 0 15,-3 2 2-15,3 5 0 0,0 0 1 16,0 6-1-16,4-2 0 0,0 4 1 16,0 2 0-16,4 1 0 0,2-2 1 15,3-4-1-15,-1-2-1 0,2-3 0 16,1-4 2-16,-5-4-2 0,4-5 0 15,0-2 1-15,-1-4-1 0,-5-3 1 16,2-3 2-16,0 0-3 0,-2-3 2 16,1-6 0-16,-5-4 1 0,0-5 0 15,-3-1-3-15,-7-6 1 0,-2-6 0 16,-7-1-1-16,3 2 1 0,-7 3 0 16,2 8-1-16,1 5-3 0,-1 6 1 15,4 8-2-15,-1 2-2 0,3 11 0 16,-1 3 1-16,3 4 1 0,1 2 1 0,2-1 2 15,3 1 1-15,7-2 0 0,0 1-1 16,4 1 1-16,3-3 0 0,7-2-1 16,-1-2 1-16,7-3 1 0,1-3-1 15,2-5 0-15,8-2 2 0,0-2 0 16,2-5 1-16,2-2 3 0,-2-6-4 16,0-2 3-16,-2-2-3 0,-4-3 0 15,-2-2 0-15,-7-1 1 0,-1-2-3 16,-7-1 2-16,-6-8 1 0,0-1-1 0,-4-6-1 0,0 0 0 0,-6 4 0 31,2 3-1-31,-4 11 1 0,2 3-1 0,-1 12 0 0,5 2 2 0,0 5-2 0,0 1 1 16,0 6-1-16,2 6-5 0,-2 6 1 31,2 3 4-31,0 5 3 16,2 2-3-16,4 0 2 0,1 4 3 0,1 1-2 0,2 0 0 0,-2-1-1 31,5-1 1-31,-1-3-1 0,1-2 0 0,1-4-1 15,-6-2 0-15,3-6 0 0,-3-2 1 16,-2-4 0-16,-2-3-1 0,0-4-1 16,-4-1 2-16,3 0-1 0,-3-7 0 15,0-3 2-15,0-5-1 0,-3-1-1 16,-3-4-1-16,-6-5 0 0,2-3 0 16,-1-3 2-16,-5-3-2 0,3 5 0 15,-3 7 0-15,1 5 0 0,1 8-3 0,-3 7 3 16,1 2-3-16,-3 8 0 15,5 6-1-15,-3 3-1 0,5 3 1 16,-1-1 2-16,7 1 1 0,4 0 1 16,2-2-2-16,0 1 2 0,0-2-1 0,4 0 0 15,4-1 1-15,5-1 0 0,-3 1 0 16,7-4 0-16,-1-2 0 0,7-3-3 16,-2-1-7-16,8-1-11 0,-5-4-9 15,7-1-23-15,-6 0-14 0,-4-1-27 16,-5-2-94-16</inkml:trace>
  <inkml:trace contextRef="#ctx0" brushRef="#br0" timeOffset="203387.593">30678 6250 213 0,'0'0'57'0,"0"0"3"0,4-34-3 15,-4 20 3-15,2 3-10 0,0 2-8 16,-2 1-9-16,2 2-3 0,-2 5-1 16,0-1 0-16,0 2-7 0,0 0-9 15,0 3-7-15,3 5-3 0,-1 1 3 16,2 5 5-16,-2 3-2 0,0 0-1 15,-2 3-2-15,2 4 1 0,-2-1-1 16,0 5-1-16,0-2-1 0,0-1-1 16,-2 0-2-16,0 0 1 0,-2-4 0 0,2 2-2 15,-3-4 0-15,3 0 0 16,0-3-6-16,0-1-12 0,0-2-5 16,0-5-18-16,-4 0-10 0,2-2-22 15,-2-5-31-15,-5-1-122 0</inkml:trace>
  <inkml:trace contextRef="#ctx0" brushRef="#br0" timeOffset="203575.058">30478 6350 445 0,'0'0'72'0,"0"0"-25"16,0 0 11-16,0 0 5 0,0 0-13 15,0 0-26-15,0 0-12 0,0 0 1 0,0 0-4 0,10-25-5 0,-4 29-4 31,2 1 0-31,-1 1 0 0,1 1 0 16,2 0-9-16,-1 2-16 0,-1-4-11 0,0 1-22 0,0 2-21 0,1-3-23 0,-7-1-121 16</inkml:trace>
  <inkml:trace contextRef="#ctx0" brushRef="#br0" timeOffset="203793.781">30769 6393 495 0,'0'0'68'0,"0"0"-23"16,0 0 4-16,0 0 7 0,0 0-20 15,0 0-22-15,0 0-10 0,0 0-1 32,0 0-3-32,23-25 0 0,-21 25-8 0,0 3-14 0,2 3-15 0,-4 0-18 0,0 1-16 15,0-3-26-15,-2 1-93 0</inkml:trace>
  <inkml:trace contextRef="#ctx0" brushRef="#br0" timeOffset="204418.653">31032 6275 175 0,'0'0'68'0,"0"0"-26"0,0 0 17 0,0 0-5 15,0 0 0-15,0 0-16 0,0 0-10 16,0 0-2-16,0 0-4 0,-60-22-3 15,58 25-5-15,0 2-1 0,2 4-2 16,-3-4 0-16,3 4-3 0,0 2-2 16,0-2-1-16,5 5 0 0,1-3 2 15,2 3-3-15,2 0-3 0,1 0 0 16,3-2 0-16,-1-1 0 0,7-1 0 16,-1 0-1-16,4-4 2 0,-3-4 0 15,3-2-1-15,0 0 1 0,-5-8 0 16,1-2 0-16,0 0 2 0,-5-2 3 15,-6 1 0-15,-1-3-2 0,-3 0 4 16,-4-3 0-16,0-3-5 0,0-2-1 0,-7-6-1 16,1 2-1-16,0 0-1 15,-2 4 1-15,0 4-1 0,-5 2 2 16,3 4-2-16,-1 4 0 0,-1 5 0 16,2 3 0-16,-5 0-1 0,3 6 0 0,-7 2-1 15,5 6 0-15,-1 0 1 0,1 1 0 16,3 1 1-16,-1-1 0 0,2 5-1 15,4-4 1-15,-1 2 0 0,3 1 1 16,0 3-1-16,2 1 0 0,2 0 0 16,0 2 1-16,2 0-1 0,4-1 0 15,3-2 1-15,3 1-1 0,2-4 0 16,3 0 0-16,4-4 0 0,-3-3 2 16,3-4-2-16,2-2-2 0,-3-4-16 15,3-2-14-15,2-6-14 0,-7-4-6 16,1-2-22-16,-7-3-59 0,-3-1-131 15</inkml:trace>
  <inkml:trace contextRef="#ctx0" brushRef="#br0" timeOffset="204809.187">31284 6085 406 0,'0'0'58'0,"0"0"-3"0,0 0 1 0,0 0 1 16,0 0-14-16,0 0-21 0,0 0-5 15,0 0-5-15,16-14-3 0,-9 26-2 16,1 2 4-16,0 3 0 0,-2 3 1 16,3 2-4-16,-3 7 2 0,-2-1-4 15,0 3-2-15,-2 3-3 0,-2-3 2 16,0 0-3-16,0 0 3 0,0-3-2 16,0-2-1-16,4-4 1 0,0 0 0 15,5-3-2-15,1-1 0 0,2-6-1 0,-1-1-1 16,1-2 0-16,1-5-2 15,1-3 2-15,-2-1 1 0,1-5 2 16,-1-4 0-16,-1-2 2 0,-5-3-1 0,0-4 0 16,0-1 0-16,-4-7 0 0,0-2-1 15,-2-2 1-15,-2 1 0 0,-6 3 0 16,0 4-2-16,-7 2 1 0,-3 5-1 16,-1 5-2-16,0 2-9 0,-1 7-2 15,1 1-9-15,0 7-5 0,5 6-6 16,-3 1-8-16,5 3-4 0,0 2-12 15,1-1-34-15,1-1-93 0</inkml:trace>
  <inkml:trace contextRef="#ctx0" brushRef="#br0" timeOffset="205121.65">31602 6258 176 0,'0'0'249'0,"0"0"-202"16,0 0-6-16,0 0 10 0,0 0-2 15,0 0-14-15,0 0-11 0,0 0 0 16,0 0-2-16,-12-67-5 0,16 67-10 16,0 0-2-16,4 0 1 0,5 2 0 15,-3 6 1-15,9 1 2 0,-3 8-1 16,7 0-1-16,-2 6-1 0,-1 5-1 15,1 0-2-15,-5 1-3 0,1-1 2 16,-7 0-1-16,3-2-1 0,-1-4 0 16,-6-2-9-16,1-4-15 0,-3-2-11 0,-4-5-18 15,0-3-10-15,-2-4-17 16,-5-2-41-16,-1-3-132 0</inkml:trace>
  <inkml:trace contextRef="#ctx0" brushRef="#br0" timeOffset="205324.637">31759 6156 290 0,'0'0'170'16,"0"0"-101"-16,0 0-4 0,0 0 8 15,0 0-9-15,0 0-28 0,0 0-21 16,0 0-4-16,0 0-4 0,-10-17 0 16,12 40 2-16,-2 7 0 0,0 3-1 15,-2 3-4-15,-2 6-2 0,-2 1 1 16,-3-1-3-16,3 1-10 0,-4-7-23 15,1-2-23-15,1-2-24 0,-2-2-31 16,-3-7-86-16</inkml:trace>
  <inkml:trace contextRef="#ctx0" brushRef="#br0" timeOffset="205637.236">32245 6520 332 0,'0'0'59'0,"0"0"12"15,0 0-11-15,0 0-4 0,0 0-12 0,0 0-6 16,0 0-1-16,0 0-4 0,0 0-10 15,-29-47-6-15,27 55-12 16,-2-1-2-16,4 3-2 0,-8 3 3 0,3 2-1 16,-3-1 1-16,2 6-2 0,-4 0 1 15,-3-1-2-15,3 0 0 0,-2 2-1 16,-3-1-8-16,1 0-12 0,-3 1-10 16,3-3-14-16,-5-4-28 0,-4 1-40 15,5-8-171-15</inkml:trace>
  <inkml:trace contextRef="#ctx0" brushRef="#br0" timeOffset="206840.139">32386 6079 369 0,'0'0'74'16,"0"0"-28"-16,0 0-3 16,0 0 5-16,0 0 6 0,0 0-14 0,10-63-12 15,-10 63-4-15,0 0-9 0,0 2-9 16,2 7-6-16,-2 7-1 0,0 5 1 16,0 4 7-16,0 6 0 0,0 2 0 15,0 5-3-15,-2 1-1 0,2-2-2 16,-2 2 1-16,2-5-2 0,2-3-2 15,4-3-6-15,0-8-6 0,-2-1-8 16,3-7-16-16,-5 1-13 0,0-6-17 16,-2-2-21-16,0-4-91 0</inkml:trace>
  <inkml:trace contextRef="#ctx0" brushRef="#br0" timeOffset="207027.688">32210 6125 232 0,'0'0'219'0,"0"0"-172"0,0 0-6 16,0 0 17-16,0 0-8 0,0 0-25 16,0 0-18-16,0 0 1 0,0 0 6 15,-17-33-2-15,17 41-8 0,4-2 0 16,1 2-4-16,3 0 3 0,-4 4-3 16,4-3-1-16,5 1-12 0,-1 2-20 15,0-1-32-15,5-2-22 0,-7-1-57 16,-1-5-189-16</inkml:trace>
  <inkml:trace contextRef="#ctx0" brushRef="#br0" timeOffset="207215.05">32555 6241 486 0,'0'0'57'0,"0"0"-18"0,0 0 4 16,0 0 10-16,0 0-15 0,0 0-25 15,0 0-7-15,0 0-4 0,0 0-2 16,2-40-2-16,-2 37-23 0,-2 3-28 16,2 0-10-16,0 0-27 0,0 3-94 15</inkml:trace>
  <inkml:trace contextRef="#ctx0" brushRef="#br0" timeOffset="208074.477">32778 6210 464 0,'0'0'45'0,"0"0"-3"15,0 0 5-15,0 0-2 0,0 0-15 16,0 0-20-16,0 0-4 0,0 0-4 0,0 0-2 16,-60-34 0-16,56 40 0 0,-2 0-1 15,4 4 0-15,2-4 0 0,0 6-1 16,8-4 1-16,1 1 0 0,7 2 1 15,1-3 0-15,3 1 0 0,3-3 1 16,0-3 0-16,2-3 0 0,-5 0 1 16,-1-3-1-16,1-3 2 0,-3-3-2 15,-3-2 2-15,-1-2-3 0,-5-2 5 16,5 1 6-16,-11 0-2 0,0-3-2 16,-2-3 5-16,-2 0-3 0,-7-5-3 15,1-1-2-15,-2 3-3 0,1 4-1 16,-3 5 0-16,2 3-1 0,-1 5 0 0,-1 5-2 15,0 1 0-15,-1 1 0 0,-1 5 1 16,3 5 0-16,-3 3 0 0,4-3 1 16,-1 6 1-16,1-3 0 0,4 4 0 15,0 1-1-15,6 1 1 0,-3 2 0 16,3 1 0-16,0 5 1 0,5 3-1 16,5 1 0-16,2-4 1 0,3 0-1 15,3-2 1-15,3-1-1 0,0-5-7 16,6-1-13-16,-7-8-5 0,1-6-8 15,2-3 0-15,-3-4 5 0,1-5 0 16,0-5-8-16,-7-4-7 0,5 1 9 16,-5-4 21-16,1-4 8 0,-1-5 5 15,-3-6 1-15,1-3 9 0,-4-3 24 0,-2 0-17 16,1 1 9-16,-3 5 4 0,-2 3-2 16,-2 9-1-16,0 5 5 15,-2 6-1-15,0 5-5 0,0 3-7 16,-5 3-7-16,3 3-6 0,-4 6-6 0,-6 5-1 15,3 8 1-15,3 0 0 0,-2 5 0 16,1-2 2-16,5 0-1 0,2 3 1 16,0-3 0-16,2 1-2 0,0-3 2 15,4-3-1-15,2-4-1 0,3-4 1 16,1-1 1-16,-2-2-1 0,3-4-1 16,1-2 2-16,-2-3-1 0,1 0 1 15,1-2 1-15,-6-7 0 0,-2-3-2 16,3-2 2-16,-3-2-1 0,-2-7 0 15,0-2-1-15,0-1 0 0,4-5-1 16,-4 0 1-16,4-3 0 0,-1 5-1 16,-1 7 1-16,0 10-1 0,-4 5 0 15,2 4-1-15,-2 3 1 0,2 2-1 16,4 10-5-16,-2 2-2 0,5 8 8 0,-1 1 1 16,0 2 0-16,5-1 1 0,-3 3 0 15,0 1 0-15,1 4-2 0,-3-4 0 16,0-3 1-16,2 0-1 0,-8-8-17 15,5-1-16-15,-5-6-17 0,0-5-7 16,-2-4-15-16,0-1-38 0,0-4-98 16</inkml:trace>
  <inkml:trace contextRef="#ctx0" brushRef="#br0" timeOffset="208418.1">33374 6117 156 0,'0'0'224'15,"0"0"-146"-15,0 0-17 0,0 0-1 0,0 0 13 16,0 0-22-16,0 0-17 0,-15-128-19 15,17 132-11-15,7 4-1 0,-1 3-2 16,4 1 9-16,5 5 2 16,3 0 0-16,5 5-6 0,0-2-2 15,0 0-4-15,-5-3 2 0,-1 2-2 16,-6-2-1-16,-1-2-14 0,-8-2-12 0,0-4-3 16,-2-6-10-16,-2-3-4 0,0 0-3 15,0-3 8-15,0-5 19 0,0-2-15 16,-2-3 8-16,0-2 27 0,0-1 0 15,0-10 9-15,-4-4 22 0,2-4 14 16,0 0-1-16,-5 8-5 0,7 6-10 16,-2 6 9-16,0 9 0 0,-2 5-10 15,-5 5-12-15,1 12-16 0,-9 3 0 16,5 11 2-16,-3 4-1 0,5 4 0 16,2 0 0-16,-3 7-1 0,5 1 0 15,2 4-26-15,-2 1-22 0,-11-5-34 16,-2-3-46-16,-4-9-174 0</inkml:trace>
  <inkml:trace contextRef="#ctx0" brushRef="#br0" timeOffset="210183.617">29225 7546 364 0,'0'0'69'0,"0"0"-23"15,0 0 7-15,0 0-3 0,0 0-5 16,0 0-10-16,0 0-4 0,16-82-6 16,-18 76-7-16,-2 0-3 0,-4 0-5 15,4 1-4-15,-4 2-4 0,1-3 0 16,-3 3-2-16,0 3 0 0,-3 0-2 16,-3 6 1-16,3 3-1 0,-7 2-1 15,3 1 1-15,-3 4 0 0,3 1-2 0,0 0 2 16,7 4 0-16,0 1 1 0,-1-2-2 15,5 4 1-15,4-3 1 0,2-2-1 16,0 2 1-16,0-3 0 0,8 0 0 16,-3-5 0-16,5-1 1 15,0-3-1-15,-4-4 1 0,7 1 0 16,-1-4 1-16,1-2-1 0,7-3 3 0,-5-7 3 16,8-4 1-16,-1 0 3 0,-3-9-3 15,4 3 0-15,-7-3-2 0,-1 1 1 16,-7-1-1-16,-2-2-1 0,-2 0-1 15,-2-4 0-15,-2 1-2 0,0 6 1 16,0 4-2-16,0 7-1 0,0 5 0 16,0 5 0-16,0 1 1 0,0 4-5 15,0 5 0-15,0 5 1 0,0 5 3 16,0 1 1-16,4 0 0 0,1-2 1 0,1 1-1 16,2-5 0-16,4 3 0 15,1-6 0-15,3 1 0 0,1 0-1 16,6-3 2-16,-3-2-1 0,11-5 2 0,2-2-2 15,-2 0 1-15,5-10 2 0,-5-7-3 16,0-1 1-16,-2-4-1 0,-9 0 0 16,-5-2 2-16,-5-3-2 0,-4-1 4 15,-4-7-3-15,-2-4 1 0,-2-7 2 16,-6-2-2-16,-2 0 0 0,5 7-1 16,-3 9-1-16,4 11 1 0,0 9 0 15,0 6 0-15,4 6 2 0,-2 0-3 16,-4 14-1-16,3 6-3 0,-1 8 4 15,2 3 0-15,2 4 0 0,0 1 2 16,4 3 1-16,1 3 1 0,5-1-2 16,0-2 1-16,1 0 1 0,-1-5-1 15,2 0-3-15,1-6 1 0,-1-2-1 16,5-4-1-16,-9-5 1 0,0-6 0 0,2-5 1 16,-3-4-1-16,-3-2 2 0,0 0-1 15,-2-5 1-15,0-6 1 0,-2-3 2 16,0-3-4-16,-4-3 1 15,-2-6-1-15,-9-5 2 0,-1-6-2 0,-5-2 0 16,-2 2-1-16,1 6 0 0,-3 9-2 16,0 5-1-16,4 9-2 0,1 7-1 15,1 2-2-15,-2 12 2 0,5 5-4 16,-1 2 0-16,7 2 6 0,4 1 2 16,-3 2 0-16,9 0-1 0,0-4 3 15,0 1-2-15,7-3 1 0,1-2 0 16,0 0 0-16,3-2 1 0,3-7 0 15,3 3 1-15,3-5-1 0,3-3 0 16,4-3 0-16,6 0 4 0,4-9 1 16,2 0-3-16,1-4 1 0,-1-4-3 15,-2-1 2-15,-2-4 0 0,-2-3-1 16,-6-1 1-16,0-5 0 0,-10 0-1 0,1-3-1 16,-9-5 1-16,-3-4 0 0,0-1-1 15,-6 1 0-15,0 8 2 0,-2 7-2 16,-4 6 2-16,-1 8 0 0,1 2 4 15,4 7-3-15,-2 4 0 0,0 1-1 16,2 4-2-16,-4 10-3 0,2 5 2 16,-1 2 1-16,3 4 1 0,2 0 0 15,0 2 0-15,2 0 2 0,7 7 0 16,-1 0 0-16,2 3 2 0,1-1-3 16,3 1 0-16,-4-3 1 0,7-3 0 15,-5-3-1-15,-3-2-2 0,-1-6 0 16,2-3-1-16,-6-4 1 0,0-7 1 15,-1 0 1-15,-3-6-2 0,2 0 1 0,-2 0 1 16,2-6 2-16,-2-3-1 0,0-3 1 16,0-4-2-16,-7-3-1 15,1-7-1-15,-8-5 1 0,-1-6 0 16,-5-5-1-16,-1 2 0 0,-2 4-5 0,1 1 0 16,-1 16 0-16,2 3 1 0,2 10-1 15,3 6 2-15,-1 2-2 0,5 12-1 16,0-2 0-16,1 7 3 0,5 1 1 15,2 0 1-15,4 2 0 0,0 1 0 16,0 0 1-16,0 2 0 0,2-1 0 16,4 3 2-16,2-2-2 0,3-5 0 15,1 0-1-15,3-3 1 0,-1-1 0 16,5-1 1-16,4-7 0 0,1 3 1 16,3-5 0-16,0-3-1 0,0-3 1 15,-4 0-1-15,-1-6-1 0,-9-2-6 16,-1 0-24-16,-6 2-23 0,-6-8-18 15,0 3-24-15,-6-6-45 0,-4 3-239 0</inkml:trace>
  <inkml:trace contextRef="#ctx0" brushRef="#br0" timeOffset="210871.01">30600 7249 245 0,'0'0'43'0,"0"0"19"0,0 0-2 16,0-32 1-16,-2 24-7 0,2-2-11 16,-3 3-6-16,1 1 0 0,2 4 0 15,-2-1-2-15,2 3-6 0,0 0-9 16,0 0-3-16,0 3-7 0,-2 3-7 16,0 8-2-16,-2 3 2 0,0 5 3 15,2-1-1-15,-2 6-1 0,4 2 1 16,-4 3-2-16,4 3 2 0,-2 0-5 0,-1-2 2 15,1-2 0-15,-2-3-1 0,2-2-1 16,0-3 0-16,0-3-3 0,0-1-11 16,-2-5-6-16,0-1-13 0,0-6-15 15,-1-1-27-15,-3-1-19 0,-2-5-38 16,-3 0-156-16</inkml:trace>
  <inkml:trace contextRef="#ctx0" brushRef="#br0" timeOffset="211074.195">30304 7429 504 0,'0'0'64'15,"0"0"-32"-15,0 0 24 0,0 0 6 16,0 0-18-16,0 0-18 0,0 0-11 0,0 0 1 16,0 0-3-16,37-27-9 15,-31 27-3-15,3 2 0 0,-1 1 1 16,-2 0-2-16,-2 2 0 0,5-2-13 0,-3 0-13 15,0-2-21-15,2 2-23 0,0-1-20 16,-1-2-21-16,1 0-124 0</inkml:trace>
  <inkml:trace contextRef="#ctx0" brushRef="#br0" timeOffset="211308.862">30740 7455 504 0,'0'0'81'0,"0"0"-20"0,0 0 5 16,0 0 0-16,0 0-13 0,0 0-19 16,0 0-10-16,0 0 2 0,0 0-8 15,19-31-8-15,-19 31-6 0,0 0-2 16,0 0-2-16,0 0 1 0,0 0-1 0,0 0-1 16,-2 0-4-16,2 0-7 0,-2 3-8 15,0-1-1-15,2 1-9 0,-3 0-4 16,1 3-10-16,-2-1-16 0,0 2-19 15,-2 1-8-15,-2-2-33 0,-1 1-135 16</inkml:trace>
  <inkml:trace contextRef="#ctx0" brushRef="#br0" timeOffset="-213437.498">31036 7297 87 0,'-4'-3'141'0,"-3"-2"-119"0,1 4 6 0,2-4 17 15,2 5 3-15,0 0-13 0,0 0-17 16,2 3-11-16,-2 0-3 16,2 3-1-16,0 1 1 0,0-1-1 0,2 0 2 15,2-1 1-15,0-2 0 0,2 3 1 16,3-3 2-16,-1 2 2 0,2-4 2 16,5 1 1-16,-3-2-1 0,9 0-2 15,-5-3 1-15,5-5 0 0,2 0 3 16,-3-1-5-16,-1-3-3 0,2 4-3 15,-9-3 2-15,-2 2 1 0,-3 1 0 16,-3-1 0-16,-4 1 4 0,0-3-5 16,-2-3-4-16,-5 2-1 0,-3-5-1 15,2 4 1-15,-7-2-2 0,1 1 1 0,-3 2 0 16,3 3 0-16,4 4 1 0,-3 0-1 16,3 5-2-16,-1 0 0 15,-1 6-1-15,2 3 2 0,-5-2 0 0,1 5 1 16,3-1 0-16,-1 3 0 15,0 0 0-15,3 1 0 0,-1 4-1 0,2-2 1 16,2 1 0-16,4 3 0 0,-1-4-1 16,3 4 1-16,0-4 0 0,5 2-2 15,5 1-1-15,2-1-1 0,5 1 3 16,-1 0-4-16,3-5-3 0,2-1 3 16,-1-3-6-16,3-5-2 0,0-1-9 15,-2-5-3-15,-1 0-12 0,3 0-19 16,-7-6-26-16,3-5-46 0,-9 3-47 15</inkml:trace>
  <inkml:trace contextRef="#ctx0" brushRef="#br0" timeOffset="-213140.668">31393 7182 290 0,'0'0'58'15,"0"0"-5"-15,0 0 2 0,0 0-3 16,0 0-16-16,0 0-11 0,0 0-6 15,0 0-4-15,-4-63 1 0,0 61-7 16,0-1-2-16,-4 2-6 0,-1 1-1 16,3 0 0-16,-4 0-2 0,0 6 1 15,-1 3 1-15,-1 2 0 0,-1 1 0 16,1 4 1-16,0 1-2 0,-1 0-1 16,3 2 2-16,2-1 0 0,1 1 0 15,3 1 0-15,4 0 0 0,0 0-2 16,0-1 1-16,4 1 1 0,5 3-3 0,1-3-4 15,2 2-4-15,3-5 0 0,1 0-4 16,3-3-7-16,0-3-3 0,3-5-9 16,-3 0-10-16,0-6-35 0,-3 0-38 15,-6-3-59-15</inkml:trace>
  <inkml:trace contextRef="#ctx0" brushRef="#br0" timeOffset="-212890.7">31478 7257 120 0,'0'0'160'0,"0"0"-104"0,0 0-4 16,0 0 8-16,0 0-8 0,0 0-8 15,0 0-8-15,0 0-2 0,0 0-10 0,44-71-6 16,-38 71-4-16,-2 2-5 0,2 2 0 16,4 3-2-16,3 4-2 15,-3 2 0-15,5 4-1 0,-3 0 1 16,5 3-4-16,-5 0 0 0,7 0 1 15,-3 0-1-15,1-1 0 0,-3 2-1 16,1-2-10-16,-3-2-7 0,-4-3-9 0,-2-3-14 16,-1-2-18-16,-3-4-5 0,-2 1-25 15,-4-6-49-15,-5 0-100 0</inkml:trace>
  <inkml:trace contextRef="#ctx0" brushRef="#br0" timeOffset="-212672.054">31672 7207 218 0,'0'0'183'16,"0"0"-128"-16,0 0-2 0,0 0 7 16,0 0-2-16,0 0-17 0,0 0-13 15,0 0-3-15,0 0-7 0,0-76-6 0,0 79-12 16,0 4-2-16,2 5 1 0,-2 5 1 16,0 2 2-16,0 5 0 0,-2 1-2 15,-2 1 1-15,-2 2-1 0,2 2 0 16,-4-2-10-16,-1 1-11 0,1-1-32 15,2-4 5-15,-4-2-26 0,-1 0-25 16,1-5-125-16</inkml:trace>
  <inkml:trace contextRef="#ctx0" brushRef="#br0" timeOffset="-212375.201">32024 7531 235 0,'0'0'83'15,"0"0"-13"-15,0 0 9 0,0 0-8 16,0 0-17-16,0 0-9 0,0 0-2 15,0 0-5-15,0 0-9 0,16-42-9 16,-16 45-11-16,0 2-8 0,-4 5 0 16,-4 3-1-16,0 1 1 0,-5 2-1 15,-3 2-4-15,-5 2-15 0,0-1-20 16,-1 2-36-16,-1-4-15 0,-2-1-33 16,4-2-134-16</inkml:trace>
  <inkml:trace contextRef="#ctx0" brushRef="#br0" timeOffset="-212093.75">32324 7150 469 0,'0'0'52'0,"0"0"-6"0,0 0 5 15,0 0-7-15,0 0-23 0,0 0-13 16,0 0 1-16,0 0 8 0,0 0-1 16,6 34-7-16,-6-15 1 0,0 4-1 15,0 0-2-15,-4 2-4 0,2 4-1 0,-1 1 0 16,-1 2-2-16,2-4-1 0,-2 0-13 16,4-3-11-16,-2-2-20 0,-2-6-18 15,0 0-20-15,-2-6-38 16,-1-5-103-16</inkml:trace>
  <inkml:trace contextRef="#ctx0" brushRef="#br0" timeOffset="-211906.312">32162 7254 375 0,'0'0'85'0,"0"0"-35"0,0 0 7 15,0 0-1-15,0 0-15 0,0 0-23 16,0 0-14-16,0 0 0 0,0 0-1 15,7-8-2-15,-3 16 1 0,0 1-2 0,2 0-6 16,0 2-18-16,-2-3-15 16,5 0-19-16,-1-1-23 0,-2-2-43 15,0 1-140-15</inkml:trace>
  <inkml:trace contextRef="#ctx0" brushRef="#br0" timeOffset="-211718.857">32443 7308 419 0,'0'0'79'0,"0"0"-26"16,0 0 3-16,0 0 3 0,0 0-12 15,0 0-26-15,0 0-10 0,0 0-3 16,0 0-1-16,-16-28-1 0,16 28-6 16,0 0-3-16,0 5-20 0,0 1-21 15,0 0-20-15,2 0-22 0,-2 0-46 16,0-1-101-16</inkml:trace>
  <inkml:trace contextRef="#ctx0" brushRef="#br0" timeOffset="-211218.976">32632 7214 406 0,'0'0'30'16,"0"0"23"-16,0 0 0 0,0 0 4 15,0 0-12-15,0 0-17 0,0 0-10 16,0 0-4-16,0 0-5 0,-58-47-5 16,51 47-2-16,5 5-2 0,-2-1 0 15,0 2 0-15,2 1 0 0,2 0 2 16,-2 3-2-16,2-2-1 0,0 4 0 16,6 0-1-16,2 2 1 0,3 1-2 15,1-2 3-15,5-2 0 0,-3 0 0 16,9-5 0-16,2 0 0 0,0-5 0 0,-1-1 1 15,3-3 0-15,-6-4 2 0,-2-1-1 16,-5-1 0-16,-2-2 0 0,-3 1 0 16,-3-5 2-16,-2 1 1 0,-2-4-1 15,-2-4 0-15,-2-1-2 0,-4-5 0 16,0 6 0-16,-5-1 0 0,1 6-1 16,0 6-1-16,-1 5-1 0,-1 4-2 15,-5 2 2-15,-5 5-1 0,3 6 0 16,-2 1 1-16,1 4-3 0,5 2 1 15,1-1 1-15,1 2 2 0,7 2-1 16,0 0 1-16,2 2-2 0,4 0 2 16,0 4-1-16,0-3 1 0,6 4-10 15,2-3 0-15,3-2-6 0,5 0-13 0,1-1-8 16,3-8-11-16,3 0-10 0,-2-5-12 16,4-3-27-16,-5-6-48 0</inkml:trace>
  <inkml:trace contextRef="#ctx0" brushRef="#br0" timeOffset="-210812.809">32977 7220 333 0,'0'0'63'0,"0"0"3"0,0 0-3 15,0 0-7-15,0 0-10 0,0 0-16 16,0 0-2-16,0 0-5 0,-33-148-10 16,29 148-4-16,1 0-9 0,-3 2 0 15,0 3-1-15,0 3 0 0,2 4-1 16,-2-1 2-16,-5 6 1 0,3 0-1 15,2 3 1-15,-5 2 1 0,5 2-2 0,0-1 1 16,2 2 0-16,2 0-1 16,2-2 1-16,0-1-1 0,0-5 3 15,6-3-3-15,4-3-4 0,-3-4-1 16,1-2-1-16,4-5 6 0,1 2 1 0,-3-4 0 16,6-3 2-16,-5-4 0 0,-3-3-2 15,0-1 2-15,-1-5-1 0,-1-1-1 16,-2-2 1-16,0-7 0 0,2 0 0 15,0-5-1-15,1 4 0 0,-1 6 2 16,-2 7 0-16,-2 7-1 0,-2 3 0 16,0 6-2-16,2 6 0 0,0 3-4 15,0 7-3-15,0 1 7 0,2 6 2 16,1 0 1-16,-1 0-2 0,0 1 3 16,2-1-2-16,-4 0-1 0,4-1-1 15,1-2 0-15,-3 0-3 0,2-3-21 16,-2-6-4-16,0 1-26 0,-2-10-14 15,0 1-21-15,2-3-56 0,-2-8-141 0</inkml:trace>
  <inkml:trace contextRef="#ctx0" brushRef="#br0" timeOffset="-210437.861">33148 7081 414 0,'0'0'60'15,"0"0"3"-15,0 0-6 0,0 0-4 16,0 0-18-16,0 0-24 0,0 0-7 15,0 0 12-15,33-7 5 0,-16 23-5 16,2 1 2-16,7 7-4 0,1 1 0 16,0 0-7-16,4 1-5 0,-4 0 0 15,-4-2-2-15,-9-2 0 0,-3-4-3 0,-5 0-11 16,-2-5-14-16,-4-5-7 16,0-5-13-16,-2-2-4 0,-4-1 0 15,-3-4-9-15,3-4 1 0,-2-5-29 16,2-3-29-16,2 3-5 0,2-5 23 15,-5-1 100-15,5-1 117 0,0-5-36 16,0-1-9-16,0-5 0 0,2 0 7 0,0 6 2 16,0 5-30-16,0 11-1 0,0 3 4 15,0 4-4-15,0 2-11 0,-4 0-9 16,0 5-23-16,-4 7-7 0,-7 7 3 16,1 7 1-16,-3 5 1 0,1 4-3 15,-1-3 0-15,2 3-2 0,-1 2-2 16,1-1-26-16,-3 1-21 0,-1 0-39 15,-10-4-29-15,2-7-124 0</inkml:trace>
  <inkml:trace contextRef="#ctx0" brushRef="#br0" timeOffset="-208860.104">29337 8567 172 0,'0'0'115'0,"0"0"-62"0,0 0-19 16,0 0 10-16,0 0-2 0,0 0-7 16,0 0 1-16,0 0 2 0,14-100-8 15,-18 87-6-15,-2-1-2 0,-3 0 2 16,1 1-4-16,-2-2 1 0,4 5-8 16,-5 0-6-16,-1 2-1 0,2 2-2 15,-5 2-3-15,3 2 0 0,1 2-1 16,-5 0-2-16,1 6 1 0,-1 3 1 15,-1 4-1-15,-1 2 0 0,1 2 0 0,1 4 0 16,1 0-2-16,1 1 2 0,3-2 1 16,7 3-1-16,0-3 0 0,2-1-1 15,2-2 1-15,0 3-1 0,6-5-1 16,-2 1 2-16,5-2-5 0,1-2 3 16,2-3 1-16,1-4-2 0,7-2 2 15,1-3 2-15,2-6 1 0,4-5 0 16,4-4 2-16,-2-3-1 0,-2-3 2 15,-7-2 0-15,3 3 1 0,-11-2 0 16,-1 3 1-16,-7-2 2 0,-2-1 0 16,-2-3-4-16,-2 2-2 0,-2 1 1 15,0 4-3-15,1 7-2 0,-1 6 1 16,4 4 1-16,0 1-2 0,0 9-3 0,0 3-7 16,0 6 11-16,0 3 1 15,4-1 2-15,1 3-2 0,-1-2 0 16,4 0-1-16,0-5 0 0,5 1-1 15,1 0 1-15,7-6 1 0,-1-1-1 16,3-2 1-16,8-5-1 0,-2-3-1 0,2-5 1 16,0-5 0-16,-2-4 1 0,-2-3 1 15,4-3 2-15,-6-2-3 0,-2-1 1 16,-7 0 0-16,-1-2 2 0,-5-1-1 16,-6-2 3-16,-2-4-1 0,-2-3-2 15,-6-5 0-15,-4 2 0 0,-3 0 1 16,3 7 0-16,-3 11-3 0,5 4-2 15,0 10 1-15,4 3 0 0,2 3-2 16,-2 9 1-16,-1 5-4 0,3 6 6 16,2 5 0-16,0 0 3 0,0 4 1 15,4 1 1-15,3 1 2 0,-1 6 0 16,2-1-1-16,2 1-4 0,1-3 0 0,-3-2 0 16,2-1-1-16,1-6-1 0,-3 0 1 15,0-7-2-15,-2 1 2 0,1-5-2 16,-1-6 1-16,-4-2-2 0,-2-3-2 15,0-3 1-15,2 0 1 16,-2-4 2-16,0-3 2 0,0-4 2 0,-2-6-2 16,-2-1-1-16,-9-1-2 0,-3-6 0 15,-5-1-2-15,-2-5 0 0,-1-1 3 16,-1 4-1-16,4 7-1 0,3 8-1 16,3 5-5-16,-1 8 3 0,3 6-1 15,-1 5-3-15,5 8 2 0,7 2-1 16,0 1 5-16,2 4 1 0,4-1 2 15,5 0 0-15,7-2-1 0,-1-2 0 0,3-1 1 16,-1-1 0-16,8-8 1 16,4-6-2-16,0-2 2 0,2-3 0 15,2-6 3-15,0-5 0 0,-2-5 0 0,0-4 1 16,-4 0 2-16,-1-3-4 0,-1-2 2 16,-6-1-2-16,-3-2 0 0,-3-2 1 15,-1-2 1-15,-8-3-1 0,-2 0-1 16,-2-5-1-16,-2 4 0 0,-2 7 3 15,-2 5 1-15,0 11-2 0,0 5 0 16,1 7 1-16,1 2-2 0,0 10-3 16,-2 4-3-16,2 8 3 0,0 2 2 15,4 0 0-15,0 1 4 0,0 2-1 16,10-3 4-16,-2 1-4 0,3-1 1 16,3 1-1-16,1 2-3 0,1-1 1 15,-3-1-2-15,3-3-1 0,-1-3 0 16,-1-4 2-16,-2-4-2 0,-3-4 0 15,-3-2-4-15,0-6 3 0,-6 0-2 0,4-3 3 16,-4-3 2-16,0-5 3 0,-4-1-3 16,0-5-2-16,-6-2 1 0,-5-3 0 15,-3-4 0-15,-9-5-1 0,-2 2 0 16,-2 1-1-16,0 5 1 0,8 7-10 16,-2 7 6-16,7 9 0 0,1 3-3 15,-4 10-2-15,9 5 0 0,-5 2-1 16,7 2 5-16,6 1 3 0,-2-1 2 15,6 1 0-15,0 0-2 0,4-4 1 16,0 4 0-16,8-5-1 0,5-1 2 16,-3 2 0-16,7-5 0 0,2-3 0 15,2-2-1-15,-1-1-2 0,1-5-5 16,0-3-7-16,0 0-10 0,-4-2-18 16,1-4-15-16,-5 0-21 0,-5-6-61 15,-6 2-274-15</inkml:trace>
  <inkml:trace contextRef="#ctx0" brushRef="#br0" timeOffset="-208453.98">30792 8203 449 0,'0'0'36'0,"0"0"-8"15,0 0 26-15,0 0 3 0,20-67-11 16,-20 61-6-16,0 4-8 0,0 1-4 15,0 1-6-15,3 3-10 16,-3 3-6-16,0 7-5 0,0 6 2 0,0 6 3 16,0 3-1-16,-3 1-2 0,1 3 0 15,-4 2-1-15,2 1-1 0,2 3 0 16,-2-1 0-16,4 0-1 0,-2-4-13 16,2-4-7-16,-2-7-9 0,-2-2-24 15,2-8-29-15,-5-1-14 0,-1-8-37 16,4-2-100-16</inkml:trace>
  <inkml:trace contextRef="#ctx0" brushRef="#br0" timeOffset="-208282.113">30498 8338 86 0,'0'0'390'16,"0"0"-330"-16,0 0-20 0,0 0 22 15,0 0-7-15,0 0-22 0,0 0-17 16,0 0-9-16,0 0-6 0,66-44-1 15,-59 47 0-15,1 1-2 0,2-1-9 16,-1 0-23-16,-1 0-7 0,0-3-18 16,0 3-15-16,-1-3-43 0,-3 0-125 15</inkml:trace>
  <inkml:trace contextRef="#ctx0" brushRef="#br0" timeOffset="-208094.604">30932 8332 532 0,'0'0'50'0,"0"0"-11"0,0 0 17 15,0 0-10-15,0 0-25 0,0 0-16 16,0 0-4-16,0 0-1 0,0 0-3 16,17-21-17-16,-17 21-12 0,-2 0-5 15,2 0-35-15,-2 0-17 0,-2 2-66 16,0-1-127-16</inkml:trace>
  <inkml:trace contextRef="#ctx0" brushRef="#br0" timeOffset="-207173.004">31147 8231 464 0,'0'0'35'15,"0"0"4"-15,0 0-8 0,0 0 15 16,0 0-5-16,0 0-25 0,0 0-13 0,0 0 1 16,0 0-4-16,-16-16 0 0,10 23 0 15,-3-1 0-15,3 0 0 0,0 0 0 16,4 0 0-16,-2-2 1 0,4 2-1 16,0 0-1-16,2 3 1 0,8-1 1 15,3 1 0-15,1 0 0 0,7 1 3 16,1-1 0-16,3 0-1 0,2-3 0 15,0-2-2-15,-2-1 0 0,0-3 0 16,-3 0 1-16,1-6 1 0,-6-1 0 16,-3-4-1-16,-4-2 6 0,-8 3 1 15,1-3 1-15,-3-2-5 0,-3 1-1 16,-3-4-1-16,-6-1-2 0,-1-1 2 0,1 2 0 16,-2-1-1-16,1 6 0 0,-1 6-2 15,-1 2 0-15,-3 5-5 0,-1 0 0 16,-2 9 5-16,1 1-4 0,-1 2 1 15,5 5-1-15,-1-2 1 0,5 1 1 16,-1 3-4-16,5-1 3 0,4 1 0 16,2 1 2-16,2-1 1 0,4 5-1 15,4-4 1-15,7 4 0 0,1-4 0 16,9-1 0-16,0-3 1 0,4-3 1 16,0-2 0-16,6-2 1 0,0-6 0 15,4-3-1-15,0-8-2 0,-3-4 1 16,1-2 0-16,-6-7 1 0,0-1 1 15,-8 0-2-15,-5-6 0 0,-1 2 4 16,-9-6-2-16,2-3 2 0,-1-5-2 16,-5-7-1-16,2-2 0 0,-2-4 1 0,0 5 2 15,0 6-4-15,-2 13-1 16,0 7 3-16,-2 12 0 0,0 6 5 0,0 4 0 16,-4 3-4-16,-2 8-4 15,-2 11-1-15,2 4 1 0,-1 4 2 0,1 2 3 16,6 3 0-16,-2 0 1 15,2 3 1-15,2 1-2 0,2 0-3 0,5 1 0 16,-1-7-1-16,0-4 1 0,2-4-2 16,3-3 2-16,-5-5-1 0,2-6-1 15,-1-2 0-15,-5-6 1 0,0 0-1 16,-2-3 0-16,-2 0 0 0,2-3 1 16,-2-5 1-16,-2-1-2 0,-4-5 0 15,-4-5 0-15,-3-1-1 0,-1-9 0 16,-5-1-2-16,0-1 0 0,1 4 2 15,-1 6-2-15,3 6-1 0,-3 10-1 16,5 2 0-16,-7 3-3 0,4 8-2 0,1 3-2 16,1 3 7-16,3 3-1 0,4-2 6 15,2 3-1-15,1-2 1 16,5 3 0-16,0-3-1 0,0 2 1 0,7-2 0 16,1 2 0-16,4-2-1 0,3-2 0 15,3-1-1-15,5-1 0 0,0-5-3 16,4-1-4-16,-2-4-5 0,1-2-14 15,-3 0-16-15,0-5-11 0,-5-5-16 16,1-3-57-16,-11-1-144 0</inkml:trace>
  <inkml:trace contextRef="#ctx0" brushRef="#br0" timeOffset="-206954.305">31776 8090 348 0,'0'0'168'0,"0"0"-121"16,0 0 11-16,0 0 11 15,0 0-13-15,0 0-22 0,0 0-17 16,16-20-4-16,-3 27 2 0,1 4-2 0,3 0 0 16,1 5-3-16,-1 5 0 0,4 1-2 15,-7 6-3-15,0 6-2 0,-3 0-1 16,1 3-2-16,-4-3-3 0,-1-5-20 16,-3-2-15-16,0-7-11 0,-2-7-12 15,2-4-8-15,-2-3-7 0,-2-5-14 16,0-1-71-16,0-7-152 0</inkml:trace>
  <inkml:trace contextRef="#ctx0" brushRef="#br0" timeOffset="-206766.823">31958 8115 465 0,'0'0'51'0,"0"0"17"16,0 0-6-16,0 0 10 0,0 0-15 0,0 0-24 15,0 0-15-15,0 0-7 0,0 0-4 16,-11-22 2-16,7 46-2 0,-4 2-3 15,2 3-2-15,2 0 0 0,-5 4-1 16,3 1-1-16,0-2-4 0,0 0-24 16,0-3-16-16,-1-1-38 0,-1-4-11 15,0-5-50-15,-3-6-253 0</inkml:trace>
  <inkml:trace contextRef="#ctx0" brushRef="#br0" timeOffset="-206376.14">32268 8369 220 0,'0'0'64'0,"0"0"4"0,0 0-5 16,0 0-2-16,0 0-11 0,0 0-3 16,0 0 3-16,0 0-2 0,0 0-5 15,-25-44-11-15,27 47-5 0,2 2-6 16,2 6-4-16,-2 1 2 0,3 2-4 15,-1 2-1-15,-2 2-4 0,-4 1-3 16,0 1-4-16,-4 4-1 0,-6-3-2 16,-3 2-1-16,-3-1-20 0,-3-2-13 0,-2-2-13 15,1-4-24-15,-1 0-27 0,-6-6-45 16,6-2-284-16</inkml:trace>
  <inkml:trace contextRef="#ctx0" brushRef="#br0" timeOffset="-206047.957">32787 8070 166 0,'0'0'300'0,"0"0"-290"0,0 0 27 16,0 0 17-16,0 0-3 0,0 0-9 16,0 0-9-16,0 0-10 0,-36-98-1 0,32 98-4 15,0 3-11-15,0 7-6 0,-6 8 1 16,4 4 2-16,1 5 3 0,3 6-3 16,-2 3-1-16,0 4 1 0,4 2-2 15,0-2 1-15,0-4-3 0,6-2-4 16,-2-6-11-16,5-3-11 0,-5-8-17 15,0-2-22-15,-4-3-24 0,-10-5-71 16,-1-4-183-16</inkml:trace>
  <inkml:trace contextRef="#ctx0" brushRef="#br0" timeOffset="-205891.744">32530 8209 280 0,'0'0'252'0,"0"0"-189"16,0 0-12-16,0 0 7 0,0 0-7 15,0 0-24-15,0 0-16 16,0 0-11-16,0 0 0 0,-2-54-1 0,4 58-6 16,4 4-15-16,1 0-9 0,1 3-13 15,2-2-8-15,3 0-23 0,-1-1-44 16,-4-5-127-16</inkml:trace>
  <inkml:trace contextRef="#ctx0" brushRef="#br0" timeOffset="-205688.664">32838 8211 523 0,'0'0'54'15,"0"0"-7"-15,0 0 6 0,0 0 0 16,0 0-21-16,0 0-21 16,0 0-8-16,0 0-3 0,0 0-1 15,-6-16-4-15,6 17-18 0,0 2-31 16,0 2-14-16,0 2-19 0,-2-6-54 0,0 2-182 15</inkml:trace>
  <inkml:trace contextRef="#ctx0" brushRef="#br0" timeOffset="-204751.161">33018 8170 516 0,'0'0'22'0,"0"0"-4"0,0 0 16 16,0 0 13-16,0 0-12 0,0 0-23 0,0 0-8 16,0 0-1-16,0 0-1 0,-85-57 1 15,75 59-3-15,4 4 1 0,-5 3 0 16,5-3-2-16,0 1 1 0,6-1-1 16,0 3 0-16,4-2-3 0,7 3 1 15,-1-1 3-15,8 0 2 0,3 1-1 16,4 1 2-16,2-3-1 0,-4-2 0 15,-3-5-2-15,3-1 3 0,-4 0-3 16,-1-7 3-16,-1-1 6 0,-3-2 1 16,-1 1-4-16,1 0 4 0,-8-3-1 15,0-3 4-15,-1 1 0 0,-3-3-6 16,-2-1 1-16,0-4-3 0,0-2 0 16,-2 0-5-16,-3 0 3 0,3 5 0 15,0 4-2-15,-4 5 0 0,-2 4-1 0,0 0-1 16,-3 3-4-16,1 2 2 0,-7 1 1 15,3 0-1-15,-3 2 0 16,3 6-3-16,-1 2 2 0,3 5 2 16,2 2 2-16,-3 1 0 0,7 2-1 0,4 1 0 15,0 0 0-15,2-1 1 0,0 0 0 16,2 2 1-16,6 0-1 0,5 1 1 16,-1-1 0-16,3-1 0 0,3-3 0 15,5 0-1-15,-2-6 0 0,3-4 1 16,3-3-1-16,-2-5 0 0,0 0 2 15,2-8-2-15,0-4 1 0,0-1 0 16,-5-2-1-16,-5-2 0 0,-1-2 1 16,-3-1 1-16,-3-1-2 0,5-4 0 15,-9-3 4-15,2-3 1 0,0-3-1 16,-2 1-2-16,1 7-2 0,-7 4 7 16,0 7 2-16,-2 5-6 0,-7 1-3 15,-1 3-2-15,0 3 2 0,-9 3-4 16,3 3 2-16,-7 6-2 0,2 1 4 0,0 2-1 15,5 1 1-15,1 5-1 0,1-2 1 16,2 4 0-16,7 1 0 0,-1 4 0 16,6-3 0-16,0 1 0 0,0-1 0 15,0-1 0-15,8-1 0 0,-1-4-3 16,1 1 3-16,4-6-1 0,1-2 0 16,3 0 1-16,-3-4 1 0,7-5-1 15,-7 0 1-15,1-1 0 0,3-5-1 16,-3-3 1-16,-1-1 1 0,-1-1-1 15,-4-6 1-15,1 1 0 0,-3-4-2 16,-2-4 4-16,0-1-2 0,0-7 0 16,2-3-2-16,3 4 1 0,-5 5 1 0,0 11-1 15,-2 8 0-15,-2 4 0 0,0 3 2 16,0 3-3-16,0 9-4 16,-2 4 2-16,2 4 2 0,0 3 1 15,0 0 1-15,0 0-1 0,2-4 2 16,0 1 0-16,6-2-3 0,-1-2 1 0,1 2-1 15,-2-5 0-15,0 0-1 0,-2 1-11 16,0-5-6-16,-1-1-12 0,-1-2-15 16,0-6-31-16,4 0 20 0,-4-6-23 15,2-4-11-15,0-5-49 0,2 1-82 16</inkml:trace>
  <inkml:trace contextRef="#ctx0" brushRef="#br0" timeOffset="-204423.086">33576 8031 304 0,'0'0'78'16,"0"0"23"-16,0 0-43 0,0 0-4 15,0 0 1-15,0 0-8 0,0 0-14 16,-31-90-14-16,31 93-14 0,-2 3-3 16,2 2 6-16,2 6 0 0,4 2 4 0,11 4 2 15,-5 1-2-15,9-1-5 0,-2 1 1 16,1 2-6-16,1-3 0 0,-4-5-1 16,-1-1-1-16,-4-4-4 0,-3-6-11 15,-3 1-6-15,0-5-9 0,-2-2-12 16,0-4-1-16,1-2 6 0,-1-1-6 15,-4-3-9-15,2-4-4 0,-2 1 5 16,0-8 31-16,0-1 20 0,0-3 21 16,0 0 13-16,0 1 5 0,0-2 4 15,0 3-2-15,0 3 1 0,0 5 4 16,0 11 3-16,0 3-17 0,0 3 5 16,0 5-8-16,-2 6-19 0,-5 11-8 15,-3-3 1-15,-2 8 6 0,1 2-2 0,-1 1-4 16,0 7-1-16,1-3-1 0,-3 0-1 15,3-1-8-15,-5-1-25 16,-3-1-32-16,-10-3-31 0,-4-5-76 16,-2-7-244-16</inkml:trace>
  <inkml:trace contextRef="#ctx0" brushRef="#br0" timeOffset="-203563.573">29783 9617 471 0,'0'0'31'0,"0"0"2"16,0 0 22-16,0 0 3 0,0 0-25 16,0 0-19-16,0 0 0 0,-78-30 0 15,63 29-1-15,5-4-4 0,4 2 2 16,-3-3 2-16,1-2 0 0,2 0 0 16,0-7-4-16,-1 2-2 0,3-7 2 15,0-3-4-15,2-3 1 0,2-7-1 0,0 0-2 16,6-2 0-16,5 4-2 0,1 0 0 15,7 8-1-15,-5 4-1 16,7 4 1-16,-9 4 0 0,5 6 0 16,-11 4 0-16,2 1-1 0,-6 3-1 15,4 5 1-15,-1 7-1 0,-3 7-3 0,-2 6-2 16,0 5-1-16,-5 3 1 0,-3-2 2 16,0 3-4-16,0-3 2 0,-5-3-9 15,-3-2-1-15,1-5-2 0,-5-5 1 16,-3-2 7-16,2-4 8 0,-2-1 2 15,1-2-3-15,5-2 4 0,3-1 0 16,7-3 1-16,3 1-1 0,4-4 1 16,0 1-1-16,0-2 3 0,0 0 3 15,9 0 1-15,5 0 3 0,3 0 7 16,5 0-1-16,1 0 4 0,4 0-3 16,2 0-8-16,2 0-4 0,2 3-4 15,2-3 1-15,0 1-2 0,5-1-11 0,-5-1-19 16,2-5-17-16,-2-8-31 0,-4 0-36 15,-8-2-87-15</inkml:trace>
  <inkml:trace contextRef="#ctx0" brushRef="#br0" timeOffset="-202860.274">30095 9338 584 0,'0'0'29'0,"0"0"2"16,0 0 4-16,0 0 14 0,0 0-14 15,0 0-24-15,0 0-8 0,0 0 0 16,-23 9-3-16,17 0 3 0,0 2-3 0,0-3 0 16,4 3 1-16,2 2-1 15,0 0-1-15,0 0 0 0,8-1 1 16,4 0 1-16,3-4-1 0,10-3 0 16,4-2 3-16,2-3-3 0,6-3 6 15,0-5-6-15,-2 0 2 0,0-4-2 16,-4-3-2-16,-4 0-5 0,-2 0 7 0,-10-3 0 15,-3 0-1-15,-8 1 1 0,-4-1 1 16,0-1 0-16,-12 0 1 0,-1-1 0 16,-3 0-2-16,-7 3 0 0,-6 2-1 15,-4 7-2-15,-4 5 1 0,-5 3 0 16,-1 10-3-16,2 8 2 0,3 3 0 16,5 3 1-16,4 2 1 0,7-1-1 15,9-3-3-15,1 2 0 0,6-2 2 16,6-1 2-16,6 3 0 0,6-5 1 15,3 2 1-15,10-1 4 0,1-1-1 16,8 0 1-16,1-1-1 0,6-4-3 0,5-2 0 16,-3-5 3-16,-2-7-3 0,5 0 0 15,-3-8 2-15,1-6-1 0,-1-3-2 16,-2-4 0-16,-1-3 0 0,-5-4 0 16,-2-3 2-16,-4-3 1 15,-7 0-3-15,-5-2 2 0,-7-2 0 0,-6-2 0 16,-4-4-2-16,-8-4 0 0,-4-2 2 15,-7-1-1-15,3 6 5 0,-3 11-3 16,0 8 0-16,3 10 5 0,4 7 3 16,1 9 0-16,3 0-3 0,2 11-2 15,2 6-4-15,4 6 1 0,0 2 1 16,0 3 6-16,4 1 1 0,6 2 1 16,2 2 1-16,3 1-1 0,4 4 0 15,-1 0-1-15,3 3 0 0,-1-2-3 0,3 0-4 16,-2-3 2-16,-3 1-3 0,1-3-3 15,2-2 0-15,-5 0 1 16,3-2-1-16,-5-3-1 0,3-4-7 16,-7-5-5-16,-1-5-7 0,-5-2-2 0,-2-7-8 15,-2-2-5-15,-4-2-12 0,-5-3 4 16,-1-8-23-16,-4-2-26 0,-3-5-9 16,-4-2-98-16</inkml:trace>
  <inkml:trace contextRef="#ctx0" brushRef="#br0" timeOffset="-202469.741">30509 9290 551 0,'0'0'45'0,"0"0"-13"0,0 0 25 16,0 0 7-16,0 0-14 0,0 0-24 16,0 0-7-16,0-16 0 0,0 16-3 15,0 0-4-15,2 0-3 0,-2 0-1 0,2 0 1 16,4 0-2-16,2-1-2 0,7-1 3 15,3-2 2-15,5-2 0 0,10 2-1 16,6-5-1-16,7 0 1 0,10-5 1 16,8-2-3-16,8 2 0 0,0-3-2 15,-5 5 0-15,-3-3-2 0,-15 5 0 16,-9 4-3-16,-11-2 0 0,-13 7 0 16,-8-1 0-16,-4 2 0 0,-4 0 0 15,0 0 0-15,-4 0 0 0,-4 2 0 16,0 1 0-16,-5 3 0 0,-1-2 0 15,-1 3 0-15,1-2 0 0,4 1 0 16,1 3 0-16,-3-3 0 0,6 3 0 0,-3-2 0 16,5-1-4-16,0-2-5 15,2 1-3-15,0-2-4 0,0 2-4 16,2-2-8-16,0 5-7 0,-2-2-6 16,0-1-12-16,0 4-19 0,-2-3-24 15,-9-3-26-15,1-3-132 0</inkml:trace>
  <inkml:trace contextRef="#ctx0" brushRef="#br0" timeOffset="-47911.232">4593 12002 109 0,'0'0'16'0,"0"0"9"0,0 0 8 0,0 0 8 15,0 0-6-15,0 0 6 16,0 0 8-16,0 0-7 0,-21 3-1 0,21-3-9 15,0 0-9-15,0 0-4 0,0 0-6 16,0 0 0-16,0 0-1 16,0 0-5-16,0-1-2 0,0-2 0 0,0-3 0 15,9-3-3-15,-1-9 5 0,4 1 3 16,9-9-7-16,0-1-2 0,4-2 4 16,1-5-2-16,5 2-3 0,-2 1 1 15,-2 3-1-15,4 5 2 0,-8-1-2 16,0 6 0-16,-5 6-3 0,-3-1-3 15,-5 10 0-15,-4-3-7 0,-2 3-2 16,-1 3-2-16,-3 0-13 0,0 0-21 16,0 3-36-16,0 0-48 0,-3-3-63 15</inkml:trace>
  <inkml:trace contextRef="#ctx0" brushRef="#br0" timeOffset="-47208.363">5151 11526 232 0,'0'0'59'0,"0"0"-32"0,0 0 22 0,0 0 13 16,0 0-8-16,0 0-18 0,0-39-2 15,0 39-5-15,0 0-4 16,0 0-8-16,0 0-4 0,0 0-7 0,0 3-4 16,0 5 0-16,4 6 2 0,-2 6 1 15,1 5-3-15,-3 1 0 0,0 7 0 16,0 2-2-16,-5-1-2 0,5 0-4 16,-4-1-4-16,0-2-13 0,0-2-12 15,-2-1-11-15,0-3-15 0,-5-1-61 16,1-6-128-16</inkml:trace>
  <inkml:trace contextRef="#ctx0" brushRef="#br0" timeOffset="-47052.074">5033 11851 439 0,'0'0'53'16,"0"0"-20"-16,0 0-11 0,0 0 20 16,0 0-4-16,0 0-25 0,0 0-4 15,0 0-4-15,0 0-2 0,52-96-3 16,-50 96 0-16,-2 0-3 0,2 0-15 15,0 0-15-15,0 0-6 0,7 0-19 16,-3 0-36-16,-2 0-90 0</inkml:trace>
  <inkml:trace contextRef="#ctx0" brushRef="#br0" timeOffset="-46864.59">5422 11676 439 0,'0'0'12'0,"0"0"-12"16,0 0 0-16,0 0 18 0,0 0 3 16,0 0-14-16,0 0 5 0,0 0 5 15,0 0-7-15,-16-8-9 0,16 7-1 16,0-1-1-16,4 0-16 0,4-1-10 16,-2-2-13-16,0 1-30 0,1-5-72 15</inkml:trace>
  <inkml:trace contextRef="#ctx0" brushRef="#br0" timeOffset="-46411.218">5602 11560 454 0,'0'0'109'0,"0"0"-109"0,0 0-5 15,0 0 5-15,0 0 15 16,0 0-11-16,0 0 6 0,0 0 11 15,0 0 0-15,4-8-14 0,-2 13-7 0,-2-1-2 16,6 2 1-16,-4-1-5 0,3 1-2 16,1 0 0-16,-2-1-3 0,8 0-1 15,1-2-1-15,-1 0 1 0,5-3 0 16,-1-6 6-16,3-2 2 0,1-6 1 16,1-4 2-16,0-4 0 0,-5-2 2 15,3 0 1-15,-9 0 4 0,-2 6 0 16,-5 2 0-16,-3 1 0 0,0 3 5 15,-7-1 0-15,-1 3-4 0,0 6 0 16,-3 0 1-16,1 4 1 0,2 0-4 16,-7 0-2-16,3 7 2 0,0 3-5 15,-3 5 0-15,-1 5-1 0,-3 2 1 0,5 6-1 16,-5-2 1-16,4 4 0 0,-1-2 0 16,4-1 0-16,-1 0-2 0,3-7 2 15,4 3 0-15,3-7-1 0,3-1-3 16,3 1-2-16,7-4-2 0,4-1-6 15,3-2-4-15,8 0-8 0,4-2 6 16,4-4-12-16,2-3-4 0,4-5-13 16,0-6-28-16,-1-6-39 0,-7-1-33 15</inkml:trace>
  <inkml:trace contextRef="#ctx0" brushRef="#br0" timeOffset="-46004.443">6067 11472 274 0,'0'0'73'16,"0"0"-6"-16,0 0-17 0,0 0-2 15,0 0-2-15,0 0-15 0,0 0-7 0,0 0-2 16,-54-107-2-16,52 105-2 0,-4 2-9 16,4 2-9-16,0 5-2 0,-4 6 2 15,2 4 0-15,-1 0-1 0,3 3 1 16,-2-4 0-16,4 4-5 0,0-2-1 16,0-2 0-16,0 1 0 0,0-4 0 15,4 0-1-15,-4 2-2 0,7-4-4 16,-5-1 7-16,0-4-3 0,2 0-5 15,-2-3-1-15,-2-3 1 0,0 0 3 16,0 0 0-16,0 0 4 0,2-3 4 16,-2-5 3-16,0 0 0 0,2-4 1 0,0-9 1 15,2-1 3-15,-2-9 1 16,2-2 4-16,-2-2 6 0,5 4-1 16,-1 10-7-16,-2 6-4 0,-2 9 5 15,0 6 0-15,4 0-3 0,-2 3-3 0,5 5-3 16,-1 4 2-16,2 4-2 0,-1 4 1 15,3 0 2-15,0-3-2 0,-1 2 0 16,3-1-1-16,3-6-2 0,1 4-6 16,3-8 1-16,4-1-6 0,-4-4 4 15,1-3-18-15,1-1-16 0,-4-8-13 16,-5-2-34-16,-6-1-71 0</inkml:trace>
  <inkml:trace contextRef="#ctx0" brushRef="#br0" timeOffset="-45707.636">6282 11308 457 0,'0'0'29'0,"0"0"16"0,0 0-26 16,0 0 22-16,0 0-12 0,0 0-5 0,0 0-2 15,0 0-1-15,35-39-3 0,-20 43-4 16,1 1-3-16,1 1-6 0,-1 3-2 16,1-1-2-16,-1 2-1 0,1 2-15 15,-5-6-14-15,-1 2-15 0,-5-5 9 16,-2-1-5-16,-4 0-2 0,0-2 0 15,-6 0 6-15,-3 0 21 0,3-3-23 16,-4 0 4-16,2-1 34 0,3 1 14 16,-1-2 21-16,0 2 5 0,-2 1 1 15,4-1 3-15,-3 3-2 0,3 0-11 16,0 0-4-16,0 5-12 0,-4 4-15 16,2 6-1-16,-7 4-1 0,1 1-9 15,1 7-13-15,-5-1-14 0,-3 4-27 16,-5 2-47-16,-1-1-144 0</inkml:trace>
  <inkml:trace contextRef="#ctx0" brushRef="#br0" timeOffset="-45207.623">4831 12966 285 0,'0'0'31'0,"0"0"5"0,0 0 26 16,0 0 3-16,0 0-21 0,0 0-17 16,0 0-5-16,0 0-3 0,27-93-3 0,-15 81-4 15,5-1-4-15,-3-1-2 0,7 2-2 16,2-4-3-16,3 1 1 16,3-1-1-16,-2 2 0 0,4 0-1 15,-2-1-5-15,2 4-17 0,-4-1-11 0,-4 4-11 16,-3 5-22-16,-7-1-72 0,-7 3-179 15</inkml:trace>
  <inkml:trace contextRef="#ctx0" brushRef="#br0" timeOffset="-44910.717">5009 12689 352 0,'0'0'5'0,"0"0"1"0,0 0 27 15,0 0 17-15,0 0-14 0,0 0-7 16,0 0 1-16,0 0-2 0,0 0-11 16,2-36-9-16,-2 36-8 0,0 0-3 0,0 0 1 15,0 0 1-15,0 0 0 0,2 2 1 16,4-2 0-16,-2 0 1 0,0 0-1 16,5 0 0-16,-3 0 0 0,-2 0-2 15,2 0-2-15,-4-1 0 0,0 1-2 16,-2 0 2-16,0 0-1 0,0 0 0 15,0 0 0-15,0 0-6 0,0 0-3 16,0 0-1-16,0-1 4 0,0 1-6 16,0 0-21-16,0 0-36 0,-2 1-52 15,-4 0-117-15</inkml:trace>
  <inkml:trace contextRef="#ctx0" brushRef="#br0" timeOffset="-44285.965">5310 12664 319 0,'0'0'24'0,"0"0"-18"16,0 0-4-16,0 0 16 0,0 0 2 0,0 0-6 15,0 0 5-15,0 0 9 0,2-28-2 16,-2 28-9-16,0 0-5 0,0 0-1 16,0 0-4-16,5 0-1 0,-1 0-4 15,0 0-1-15,4 0 8 0,0-4 0 16,3-2-4-16,-5 2-2 0,0 2 0 16,-2-1 3-16,0 0 3 0,-1 0 0 15,-3 0-2-15,0-1 0 0,0-1 0 16,0 0-3-16,0-1-2 0,-3 0 0 15,1 0-1-15,-2 1 0 0,4-1 1 16,-4 1 0-16,0 2 1 0,4 0 2 16,-2 0 7-16,0 2 2 0,2-1 2 15,0 2 0-15,0 0-3 0,-2 0 0 0,2 3-8 16,0 8-4-16,-2 5 0 0,-2 5-1 16,2 2 1-16,-1 3-1 15,1 1 0-15,2 0 1 0,-2-3-1 16,2-1 0-16,0 1-2 0,0 0-8 0,0 0-11 15,0-2-11-15,2-4 1 0,0-3-8 16,-2-2-28-16,0-2-40 0,0-4-101 16</inkml:trace>
  <inkml:trace contextRef="#ctx0" brushRef="#br0" timeOffset="-44129.654">5209 12890 501 0,'0'0'38'15,"0"0"-11"-15,0 0-8 0,0 0 29 16,0 0-2-16,0 0-24 0,0 0-14 16,0 0-5-16,25-69-2 0,-17 67-1 0,-4-2-1 15,9 1-18-15,-1 2-22 0,3-1-13 16,-1 2-16-16,-4-1-60 0,1-1-161 16</inkml:trace>
  <inkml:trace contextRef="#ctx0" brushRef="#br0" timeOffset="-43942.243">5523 12789 614 0,'0'0'0'0,"0"0"-1"0,0 0 1 16,0 0 11-16,0 0 1 0,0 0-10 15,0 0 1-15,0 0 9 0,0 0-7 16,-18-7-5-16,18 7-4 0,2-1-22 0,0-1-17 15,4 0-8-15,-4-1-9 0,-2 0-99 16</inkml:trace>
  <inkml:trace contextRef="#ctx0" brushRef="#br0" timeOffset="-43114.319">5674 12705 436 0,'0'0'66'16,"0"0"-63"-16,0 0-3 0,0 0 12 16,0 0 23-16,0 0-19 0,0 0-3 15,0 0 4-15,0 0-6 0,-12 6-11 16,14 1 0-16,4-2-1 0,-2 4 1 16,5-4 0-16,-3 4-2 0,2-4-6 15,0-1 1-15,7 1 0 0,-5-2-1 16,7-2 2-16,-1-1 0 0,1 0 3 15,-3-3-4-15,1-6 6 0,-1-3 1 0,-2-2 0 16,-1-3 1-16,-5 1 0 0,-4 1 5 16,2-1-1-16,-4 4 0 0,0-2 4 15,-4 1 2-15,-2 0-1 0,-2 0 0 16,1 1 1-16,-3 0 5 0,4 5-3 16,-7 3-7-16,3 4 1 0,-2 0-1 15,-5 6-4-15,3 6-2 0,-3 5 0 16,1 4 0-16,-1 2-1 0,3 3 0 15,1 0 1-15,3-1-1 0,2 0-1 16,4-2-3-16,1 0-3 0,3 0 2 16,0-5-2-16,5 2 0 0,1-5 3 0,6-1 2 15,3 0 1-15,3-6-2 0,3 0 0 16,2-7 1-16,-3-1-3 0,3-3-7 16,2-6 0-16,-2-4-2 15,-1-4-5-15,1-5-2 0,0-8-1 16,-2-5-14-16,-3-3-13 0,-3-4-8 0,1-4 26 15,-3-5 21-15,-3-8 6 0,0 1 5 16,-4-2 29-16,3 10 11 0,-1 9 4 16,-4 13 1-16,2 15-11 0,-6 6-1 15,0 4 4-15,0 3-3 0,0 0-3 16,0 3-11-16,0 4-9 0,0 8-4 16,-6 8-3-16,4 1 0 0,-2 8-2 15,0-3 1-15,2 2-1 0,0 1 0 16,2 1-2-16,0 1 1 0,2 1 0 15,4 3-1-15,0-2 0 0,4-4 0 16,-1 2 1-16,3-5-1 0,-2-4 0 16,3-2 0-16,-3-8-2 0,5-5 0 0,-5-7-3 15,0-3 0-15,3-5 0 0,-1-5 3 16,3-3 2-16,-7-6 2 0,4-1-2 16,-4-2 1-16,-1-5 0 0,-3 1 0 15,-4-2 2-15,0 0 2 0,-4 6 1 16,-3 2-1-16,1 7 10 0,-4 3 2 15,2 0 1-15,-5 6-8 0,5 3-3 16,-2 1-2-16,-5 4-3 0,5 4-2 16,-3 1-1-16,3 5 1 0,-4 4-7 15,-1 0-3-15,5 3-5 0,-3 1-5 16,3 0-4-16,4 4-4 0,-2-1-16 16,-1 1-16-16,5-2-27 0,-2-6-52 15,4-5-62-15</inkml:trace>
  <inkml:trace contextRef="#ctx0" brushRef="#br0" timeOffset="-42833.104">6135 12659 57 0,'0'0'384'16,"0"0"-347"-16,0 0 13 0,0 0 4 15,0 0 4-15,0 0-16 0,0 0-10 16,15-76-4-16,-5 69-4 0,2-1-7 16,5 3-2-16,-3 1-4 0,5 2-5 15,2 2-3-15,-5 0-2 0,5 8 0 16,-5 2-1-16,5 0-4 0,-4 5-7 16,3-2-8-16,-3 0-16 0,1-3 1 15,1-4-19-15,-7-1-13 0,1-5-17 16,3-5-36-16,-9-1-63 0</inkml:trace>
  <inkml:trace contextRef="#ctx0" brushRef="#br0" timeOffset="-42676.877">6435 12437 390 0,'0'0'156'0,"0"0"-123"0,0 0 23 16,0 0 3-16,0 0-10 0,0 0-31 15,0 0-13-15,0 0-3 0,0 0-2 16,-87 47 0-16,73-17 0 0,-3 0 0 15,5 4-5-15,1-2-14 0,1 2-20 16,4-3-37-16,-4-1-32 0,-3-8-78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941.31" units="1/cm"/>
          <inkml:channelProperty channel="Y" name="resolution" value="1659.08862" units="1/cm"/>
          <inkml:channelProperty channel="F" name="resolution" value="2.84167" units="1/deg"/>
          <inkml:channelProperty channel="T" name="resolution" value="1" units="1/dev"/>
        </inkml:channelProperties>
      </inkml:inkSource>
      <inkml:timestamp xml:id="ts0" timeString="2020-01-08T02:03:29.595"/>
    </inkml:context>
    <inkml:brush xml:id="br0">
      <inkml:brushProperty name="width" value="0.05292" units="cm"/>
      <inkml:brushProperty name="height" value="0.05292" units="cm"/>
      <inkml:brushProperty name="color" value="#FF0000"/>
    </inkml:brush>
  </inkml:definitions>
  <inkml:trace contextRef="#ctx0" brushRef="#br0">5205 5764 44 0,'0'0'28'0,"0"0"-27"15,0 0 0-15,0 0 6 16,0 0 4-16,0 0-8 0,0 0 6 0,-6-8 0 16,6 8 4-16,0 0-5 0,-2 0-5 15,2 0 1-15,-2 0 0 0,0 0-4 16,2 0 0-16,0 0 0 0,-2 0 2 16,2 0-1-16,-3 0 1 0,3 0 10 15,0 0 12-15,0 0 4 0,0 0 1 16,0 0-4-16,0 0-3 0,0-1-5 15,0 1 4-15,0 0 2 0,0 0-1 16,0 0-2-16,0 0 0 0,0 0-2 0,0 0-4 16,0 0-5-16,0 0-6 0,0 0-1 15,0 0-2-15,0 0 0 0,0 0-1 16,0 0 1-16,0 3 0 16,0 1 0-16,0-2 0 0,0 3 0 0,5-2 0 15,-3-1 0-15,4 1 2 0,2-2 0 16,2-1 0-16,3 0 3 0,1 0-2 15,5 0 1-15,0 0 3 0,-3-3-3 16,5 0 0-16,-1 0 0 0,-1-2-2 16,0-1-1-16,1-3 1 0,-3-1 7 15,-3-2 4-15,1 1 1 0,-3-3 2 16,5 0 0-16,-7-1-2 0,-2 2-4 16,3 3 0-16,-7-2-3 0,4 3-1 0,-6-1 1 15,-2 1-2-15,0-1-1 16,-6-1 0-16,0 3-1 0,-5-4 1 15,-1 3-2-15,-2 2-1 0,-3 0 0 16,-2 2-1-16,5-1 0 0,-5 3 0 0,3 3-1 16,-3-1 2-16,5 1-2 0,-5 0 1 15,0 4 0-15,1 5 0 0,1 1-1 16,-1 5 1-16,1 2 0 0,1 6-1 16,-1 0 1-16,1 4 0 0,7-3 1 15,-1 1-1-15,2 2 0 0,4-3 0 16,-1 1 0-16,5 0 0 0,0-3 0 15,0 1-1-15,3-3 0 0,3-1 0 16,2-5-2-16,2 1 2 0,3-1 0 16,3-3-1-16,3-2 1 0,2-1 1 15,1-2 0-15,3-3 0 0,4-3-5 16,0-1-4-16,4-4-5 0,2-6-10 0,0 0-2 16,3-1-11-16,-5-5-22 0,0 3-46 15,-6-6-44-15,-3 3-34 0</inkml:trace>
  <inkml:trace contextRef="#ctx0" brushRef="#br0" timeOffset="422.294">5742 5641 325 0,'0'0'38'0,"0"0"-5"15,0 0-5-15,0 0 22 0,0 0-7 16,0 0-19-16,0 0 2 0,21-123 2 16,-21 118-4-16,-2 2-6 0,-2 2-7 15,0-1-3-15,-2 2-4 0,-7 3-4 16,1 5 0-16,-3 6 0 0,3 6-2 15,0 2-1-15,-1 4 1 0,-1 0-1 16,7 4 0-16,-3-4-1 0,4 0-1 0,2-5 1 16,2-1 1-16,2-2 0 15,0-1 0-15,0-2 0 0,2-3 1 16,0-2-3-16,2-3 1 0,0-3 3 0,0-2-2 16,2-2-1-16,1 0 3 0,1-3 1 15,0-3 3-15,0-1 0 0,-1-2 2 16,3-5 2-16,-2-6-2 0,3-3 1 15,-5-5 0-15,4-4-1 0,-2-1 0 16,3 0-1-16,-3 7-1 0,-4 7 1 16,2 5 4-16,-4 8-1 0,0 5 1 15,1 1-2-15,3 0-6 0,0 6-3 16,2 5 1-16,3 3 2 0,1 6 0 16,-2 1 0-16,1 3 1 0,1-3 0 15,2 1-1-15,1-3 0 0,-1-1-5 16,-1-2 0-16,3-2-7 0,-3-5-9 15,1-3-3-15,-3 0-14 0,-3 2-13 0,2-7-22 16,-6 0-56-16,-4-1-119 0</inkml:trace>
  <inkml:trace contextRef="#ctx0" brushRef="#br0" timeOffset="625.375">5988 5537 493 0,'0'0'11'0,"0"0"11"0,0 0-1 15,0 0 23-15,0 0-6 0,0 0-18 16,0 0-1-16,0 0 1 0,81-28-6 16,-64 43-5-16,-3 2-5 0,3 6-2 15,-1 2 0-15,1 0-2 0,-1-3-1 16,1 2-9-16,-7-7-11 0,2-2-3 16,-1-2-11-16,-5-5-2 0,-2-3-7 0,-2-2-5 15,-2-3-31-15,-4 0-50 16,-2-4-29-16</inkml:trace>
  <inkml:trace contextRef="#ctx0" brushRef="#br0" timeOffset="781.589">6170 5534 349 0,'0'0'54'15,"0"0"20"-15,0 0-17 0,0 0 3 16,0 0-2-16,0 0-17 0,0 0-16 16,0 0-25-16,0 0-3 0,-20-16 2 15,5 41 1-15,5 4 3 0,-3 5-1 16,1-2-2-16,-2 3-23 0,5 0-18 15,-3 2-12-15,-3-4-31 0,-3 1-71 16</inkml:trace>
  <inkml:trace contextRef="#ctx0" brushRef="#br0" timeOffset="1672.322">7105 5683 179 0,'0'0'3'0,"0"0"3"0,0 0 13 16,0 0 15-16,0 0-2 0,0 0-4 15,0 0-3-15,0 0-2 0,-56-24 2 0,52 24 4 16,2-2-1-16,2 2-2 16,-2-1-5-16,2 1-7 0,0-2-5 0,0 2-4 15,0 0 1-15,0 0-2 0,0 0-1 16,2 5 0-16,0 0-2 0,0 2 4 16,4 1 3-16,0 1-3 0,-2-1-1 15,7 1-1-15,-3 0 1 0,0-2-1 16,5 4-1-16,-5-4-1 0,8 0 0 15,1-1-1-15,0-5 2 0,3-1 0 16,3-3 1-16,-2-5 3 0,1-4-1 16,-1-1 0-16,-7 0 4 0,-3-3-1 15,-3 2 0-15,-2 0 1 0,-6-4 2 16,0-1 2-16,-10-1-3 0,2-5-6 16,-5 4-1-16,-3 1-3 0,-1 4 3 15,1 2-3-15,-1 3 3 0,-1 5 0 0,-1 1-2 16,-2 5 1-16,7 0-2 15,-5 5 0-15,-2 7 0 0,1 2-1 16,1 5 1-16,-1 3 0 0,1 2 0 0,4-1 0 16,1-1 0-16,2 3 0 0,5 0 0 15,1-2-1-15,6 2 1 0,0 0-1 16,0-2 0-16,6 2 1 0,1-2 0 16,1 0-1-16,2-1 1 0,5 1 0 15,-1-4 0-15,5-1-2 0,-3-4 2 16,9-2-4-16,4-2-4 0,0-7-6 15,2-3-9-15,0 0-11 0,0-7-8 16,-4-3-19-16,-2-3-48 0,-7 0-72 16</inkml:trace>
  <inkml:trace contextRef="#ctx0" brushRef="#br0" timeOffset="2094.237">7444 5522 470 0,'0'0'7'0,"0"0"16"0,0 0 16 15,0 0 11-15,0 0-11 0,0 0-18 16,0 0 10-16,0 0 2 0,58-173-8 16,-58 172-7-16,0 1-4 0,0 0-7 15,0 1-3-15,0 8-4 0,-7 6-1 16,3 7 1-16,2 8 1 0,-4 6 1 16,0 3-1-16,2 2-1 0,-3 0 0 15,3 0 0-15,2-5-1 0,2-3 0 16,2-3 0-16,7-3 0 0,-1-1 0 15,4-4-1-15,5-1 0 0,-3-5 0 0,1 1-1 16,-1-5 0-16,1-4-1 0,-1-4 1 16,1-2 2-16,-1-2-2 0,1 0 1 15,-3-6 1-15,0-3 1 16,-1-2 0-16,3-9 2 0,-8 4-1 0,3-6 0 16,-7-4 1-16,-2-3-2 15,0-2 1-15,-7-2-1 0,-3 7-1 0,-6 0 1 16,-3 7-2-16,-2 2 1 0,3 6 0 15,-5 5 0-15,4 4-1 0,1 2-2 16,-1 10-2-16,5 5-4 0,-3 4-3 16,5 5-11-16,1 4-3 0,3 0-3 15,4-1-9-15,0 0-14 0,4-5-13 16,0-2-15-16,0-1 0 0,2-7-55 16</inkml:trace>
  <inkml:trace contextRef="#ctx0" brushRef="#br0" timeOffset="2406.581">7812 5585 253 0,'0'0'19'15,"0"0"37"-15,0 0 13 0,0 0-4 16,0 0-26-16,0 0-2 0,0 0-2 15,0 0 1-15,-33-58-8 0,33 58-7 16,0-3-2-16,4 3-9 0,2 0-2 16,4 0-2-16,3 0 1 0,1 4 0 15,5 5 2-15,1 4-3 0,-3 3-1 16,4 4-3-16,-3 1 0 0,1 1-1 16,-3 0 2-16,1-5-3 0,-3 1-1 15,1-2-2-15,-5-5-8 0,0 0-9 0,-1-2-14 16,-1 0-16-16,-8-4-7 0,0-3-13 15,0 1-31-15,-4-3-80 0</inkml:trace>
  <inkml:trace contextRef="#ctx0" brushRef="#br0" timeOffset="2656.747">8025 5448 472 0,'0'0'45'0,"0"0"-14"0,0 0 2 15,0 0 33-15,0 0-8 0,0 0-25 0,0 0-9 16,0 0-3-16,0 0-6 16,16-56-6-16,-18 64-6 0,-4 8-3 15,-5 2 3-15,5 7 1 0,-4 1-2 16,-5 4 0-16,5 1-2 0,2-2 2 0,-7 2 0 16,7-5-2-16,0-1 0 0,0-3-4 15,-3 0-7-15,5-2-5 0,0 1-7 16,2-5-8-16,-2 1-12 0,-3 0-10 15,5-3-13-15,-4 1-33 0,0-7-96 16</inkml:trace>
  <inkml:trace contextRef="#ctx0" brushRef="#br0" timeOffset="4875.106">7210 4423 157 0,'0'0'44'0,"0"0"-14"15,0 0 4-15,0 0 19 0,0 0-12 16,0 0-14-16,0 0 0 0,0 0-4 15,-33-104-4-15,27 98-4 0,-4 0-3 16,-3 1 2-16,3 2-4 0,-1 0 2 0,1 0-1 16,-2-2 0-16,1 4-3 15,-3-2-1-15,-1 3-3 0,3 0-2 16,-2 0 0-16,-5 6-2 0,2 3 0 16,-3 4 0-16,1 0 0 0,1 5 0 15,1 2 0-15,0 3 0 0,3 2 1 0,2-4-1 16,3 3 0-16,3-1 0 0,-2-3 0 15,8 5 0-15,0-6 2 0,0 2-2 16,4-1-2-16,6-1 2 0,-1 1 2 16,1-4-2-16,6 2 2 0,3-6-1 15,2 1 0-15,4-4 1 0,1-1-2 16,1-4 0-16,4-4-5 0,2 0-6 16,0-7-9-16,1-4-15 0,-1-2-30 15,-2-2-64-15,-5-2-108 0</inkml:trace>
  <inkml:trace contextRef="#ctx0" brushRef="#br0" timeOffset="5829.416">7477 4341 288 0,'0'0'106'16,"0"0"-88"-16,0 0 1 0,0 0 33 16,0 0-1-16,0 0-23 15,0 0-10-15,0 0-3 0,0 0-7 0,-52-98-4 16,33 103-4-16,1 6 0 0,-1 10 0 15,-3-2 0-15,1 4-1 0,6 2 0 16,1 0 1-16,6 0-2 0,-3 0 1 16,7 1 0-16,0-1 1 0,4-2-2 15,0 2 1-15,0-4 1 0,2-2-1 16,2-2 1-16,2-3-1 0,3-3 1 16,-3 0 0-16,6-5-2 0,-5-2 2 15,3-4 0-15,8-1 0 0,-5-8 0 0,5-2 4 16,-3-6 1-16,1-2 1 15,-1-3-2-15,-3-2-2 0,-1-4 1 0,-7-5 3 16,0-2-2-16,0-4 2 0,-2 5-6 16,-2 6 1-16,0 9 0 0,0 7 0 15,0 6-1-15,0 3 4 0,0 3-2 16,0 0-1-16,0 6-1 0,0 4-4 16,0 9 3-16,0 3 1 0,2 1 0 15,7 2-1-15,-5 2 1 0,2-4 0 16,2-2-1-16,-2-4 1 0,9-1-2 15,-5-1 2-15,7-5 0 0,1-1-1 16,5-6 1-16,0 0 0 0,-3-3 1 16,3-3-1-16,0-6 2 0,-2-1-1 15,-1-5 1-15,-3-2 4 0,-1-1 2 16,1-7 0-16,-3-5 3 0,-1-7-4 0,1-8 1 16,-3-5-3-16,-1-1-2 0,-6-1-1 15,0 10-1-15,0 5 0 0,-4 7 0 16,-8 7-1-16,0 3 2 0,2 6 2 15,-9 0-1-15,9 5-2 0,0 2 1 16,-1 1 0-16,7 5 0 0,-2-1 1 16,2 2-2-16,0 0 0 0,-2 3-1 15,2 8-3-15,-4 0 0 0,4 5 1 16,0 5 1-16,0-1 1 0,0 8-2 16,4 3 2-16,0 5 0 0,1 4 1 15,1 0-2-15,0 2 2 0,2-2-1 16,1-4 0-16,1-2 1 0,-2-8 0 15,7-4-1-15,-7-4 0 0,2-2 0 0,3-7-1 16,-7-2 1-16,2-3 0 0,-2-4 0 16,7 0 1-16,-5-3-1 0,4-5 3 15,3-2-1-15,-1-7 1 16,-1 1-2-16,-3-7 2 0,0-2-1 0,1-6 2 16,-5-6 0-16,-2-2-1 0,-2-4 0 15,-2 1-2-15,0 2-1 0,0 4 1 16,-2 5-1-16,0 3 1 0,-6 7-1 15,1 0 3-15,3 3 0 0,-4 5 0 16,4 4-1-16,2 5 2 0,-2 1-2 16,0 1 3-16,4 2-3 0,0 0-1 15,-2 0-1-15,2 3-1 0,-7 6-2 16,5 4 0-16,2 4 2 0,-2 2 1 0,2 2-1 16,0 2 1-16,0 4 0 15,2 5-1-15,2 5 2 0,3 1-1 16,1 2 0-16,-2 1 1 0,2-5-1 0,1 1 1 15,1-3-1-15,0-4 0 0,5-3-2 16,-3-2-6-16,1-6-10 0,3-3-8 16,-3-1-15-16,3-4-12 0,-8-5-14 15,3-1-33-15,-9-4-113 0</inkml:trace>
  <inkml:trace contextRef="#ctx0" brushRef="#br0" timeOffset="6626.136">8289 4234 383 0,'0'0'47'16,"0"0"-17"-16,0 0 11 0,0 0 0 0,0 0-16 16,0 0-13-16,-27-20-9 0,19 31-3 15,2 1 2-15,-2 3-4 0,3 4 2 16,-3 0 0-16,2 1 0 0,4 0 2 15,2-1-2-15,0-2 0 0,0-2-2 16,8-4 2-16,0-2-1 0,-1-1 0 16,5-4 0-16,7-4 1 0,-3 0 0 15,5-7 2-15,4-5 4 0,-1-4 2 16,-3-5 3-16,0-1 2 0,-7 0 2 16,-3-1-1-16,-1-2 1 0,-8-6 0 15,-2 0-4-15,0-4-6 0,0 5-4 0,-6 2 0 16,-9 6-2-16,5 4 1 15,-2 5-2-15,-7 6 2 0,5 4 0 16,-3 3-3-16,2 3-3 0,-1 9-4 16,1 5 1-16,-1 4 1 0,4 5 4 15,-3 3 1-15,7 2 2 0,2 3 0 16,4-4-1-16,2 0 1 0,0-3 1 0,4-2 0 16,4-1 0-16,6-2 0 0,-3-5-1 15,9 2 1-15,-1-5 0 0,4-3 2 16,4-2 2-16,2-3 1 0,2-1 2 15,-2-5-2-15,4 0 1 0,0-8 0 16,-2-4 1-16,0 1 0 0,-7-6 1 16,-3 1 0-16,-4-2-4 0,-5-6 3 15,-4-2-1-15,-6-9 0 0,-2-4-2 16,-8 0-3-16,-2-1-1 0,-5 4 0 16,-3 5-6-16,3 6-2 0,-3 5 0 15,3 6-2-15,-1 3-2 0,5 4 0 16,5 1 2-16,0 4 4 0,4 1 4 0,2 1 2 15,0 0-1-15,0 0 1 0,0 0-4 16,8 0 0-16,0 0 2 16,9 0 2-16,2 0 0 0,5 0 1 0,7 0 0 15,-2 7 0-15,2 0 0 0,-2 2 1 16,-4 0 2-16,0 4 2 0,-7 3-2 16,-5 0-3-16,-5 6 0 0,-6 3-1 15,-4 4 1-15,-8 2 2 0,-7 1-1 16,-1-1-1-16,-3-4-1 0,0-1 2 15,1-3-2-15,1-1 0 0,3-2 0 16,-1-2 1-16,7-2-1 0,1-1 0 16,3-5-1-16,4 1 1 0,0-6 0 15,-2-3 0-15,4 1-1 0,4-3 0 16,6 0-1-16,5-6 2 0,3-1 1 0,5-3-1 16,-2 2-6-16,2-1-15 15,1 2-20-15,-1-1-28 0,2 0-28 16,-2 2-71-16</inkml:trace>
  <inkml:trace contextRef="#ctx0" brushRef="#br0" timeOffset="19733.495">9333 6119 36 0,'0'0'26'16,"0"0"5"-16,0 0-7 0,0 0 8 0,0 0 4 15,0 0-12-15,0 0-8 0,-12-5-6 16,10 5 3-16,-3 0 3 0,3 0 1 16,2 0 8-16,-2 0 1 0,2 0 0 15,0 0-1-15,0-2-3 0,0 2-2 16,0-3-4-16,2 3-7 0,-2-3-5 15,2 0-2-15,5 3 2 0,-3-3 4 16,4-2 0-16,-2 1-2 0,7-1 2 16,1-2 0-16,-4-1-1 0,13 1-1 15,-8 0-2-15,7-1 2 0,5 0-1 16,-2-1 3-16,0 1-3 0,4 2 1 0,4-2 0 16,-2 1-1-16,2-1 0 0,0-1-2 15,2 2 1-15,-2-2-2 0,4 0-2 16,3 4 0-16,-1-3 2 0,2 2 0 15,1 0-2-15,3 0 1 0,1 0 1 16,-3-2-1-16,5 1 0 16,-1 0 0-16,3-1-1 0,-3-1 2 0,5-1-2 15,-2 0 3-15,3 2-2 0,-5-3 1 16,6 3 1-16,-7-2 1 0,3 4-1 16,-3 1-1-16,3-1-1 0,-3 1-1 15,-3 2 2-15,-5 0-2 0,0 3 2 16,-1-1-2-16,-3 1 0 0,0 0 0 15,-2 1 1-15,2 5 0 0,-2-3-1 16,0 0 0-16,0 0 1 0,0 2 0 0,1-1-1 16,-6-1 0-16,1 1 1 0,-2-1 1 15,-2 0-2-15,-2 0 3 16,6-1 3-16,-2-1 0 0,-3-1 2 0,-3 0-2 16,6 0 0-16,0 0 3 0,0 0-2 15,2 0-2-15,2 0 0 0,-2 2 0 16,-3-1 0-16,5 2-3 0,-2 2-1 15,-4 0 0-15,2 1 2 0,-6-3 0 16,-3 3-3-16,-5-2 0 0,-7-3 1 16,2 5 2-16,-4-3-2 0,-2-3 1 15,1 5-1-15,-1-4 3 0,2 5 1 16,-2-2-3-16,2 1-2 0,2 0 1 16,2 0 1-16,3 1-1 0,-3 0 0 15,6-3 0-15,1 2 2 0,-5-2 2 16,7 2-4-16,-7-2 4 0,0-2-1 15,-3 1-2-15,-3-2 0 0,-4 1-2 16,0-1 2-16,0 0-2 0,0 0 1 0,0 0-1 16,0 0 0-16,0 0-2 0,-6 0-9 15,-5 3-6-15,1 1-14 0,-5 2-11 16,-3-3-14-16,-9 0-23 0,4-3-43 16,-4 0-216-16</inkml:trace>
  <inkml:trace contextRef="#ctx0" brushRef="#br0" timeOffset="25907.382">9366 5556 16 0,'-2'0'9'15,"0"-2"3"-15,2 2 2 0,0 0 4 16,-2 0-1-16,0 0-10 0,0 0 7 16,-2 0 4-16,0 0-2 0,-1 0 4 0,5 0 1 15,0-1 8-15,-2 1 3 0,2 0-2 16,-2-1-4-16,2 1-3 0,-2 0-2 15,2 0-4-15,-2 1-3 0,2-1-1 16,0 1-6-16,0 1 0 0,0-1-2 16,0 3 2-16,0-2 0 0,0 4-2 15,0 0 2-15,2-2-1 0,4 3-1 16,-4-2 1-16,9-1 2 0,-1 2 0 16,0-1 1-16,5-2 3 0,-1-1 1 15,9 1-3-15,-4-3-1 0,6 0-4 16,-3-1 2-16,3-5 2 0,-2-1-3 15,2-4 3-15,-1 0 0 0,-5 0 0 16,2 0-1-16,-9-1 1 0,3 2-1 16,-9 0 0-16,-4 1-1 0,2 0-1 0,-4-1 3 15,-4 1 2-15,0 0-5 16,-7-1-4-16,-5 1-2 0,-1-2 0 0,-3 0 1 16,-7 4-2-16,0 0-1 0,2 2-6 15,0 4 3-15,-2 0 1 0,3 1 0 16,1 4 2-16,0 3 0 0,2 3 1 15,5 3-2-15,-1 4 1 0,7-2 2 16,2 2-1-16,2 0 1 0,-1-1-1 16,7 4 0-16,0-3 1 0,0 0 0 15,7 4-1-15,-1-3 1 0,2 0 0 16,-2 2 1-16,3-7-2 0,7 2 1 16,-4-1 0-16,9-5 0 0,0-2 0 0,4-1 1 15,6-4-1-15,-2-2 1 16,4 0 1-16,0-8-1 0,-2-2 1 15,0-2-1-15,-2-2 2 0,-2-3-3 16,-3-1 0-16,3-3 0 0,-2 1 0 16,-6-3 1-16,-1 1 0 0,-1-2 0 15,-5 0 0-15,-2 1 2 0,-1-2-3 0,-1 2 5 16,-2-1 3-16,-4 2-1 0,0 5-2 16,-2-2 3-16,0 7 4 0,0 2 0 15,-2-1-3-15,0 7-2 0,-4-2-4 16,-2 4-3-16,-3 1 0 0,-1 1-1 15,-5 1-1-15,5 4 0 0,-7 5 2 16,5 3-3-16,2-1-1 0,-1 7 0 16,3-4 2-16,0 2-2 0,-1 2 1 15,7-4-1-15,-2 4 3 0,6-4-2 16,0 1 1-16,2 0 0 0,6-1-1 16,5-1 0-16,-3 0 3 0,9-2 0 15,-3 2 0-15,9-3 0 0,-7 3 0 0,5-3 0 16,0-2 3-16,-6 0-3 0,-3-5 3 15,-4 2 1-15,-8-3 0 0,5 0 2 16,-5 0-4-16,-2 2 1 16,0 0-2-16,-4 1 1 0,-3 0 3 0,-5 0-3 15,-5 1 1-15,3-1-1 0,-9 1-1 16,2-2-1-16,5-1-8 0,-3-2-7 16,7-2 0-16,-5 0-5 0,7 0 4 15,2 0-9-15,-3-3-4 0,3-2 2 16,8-1-10-16,0-2-10 0,0-1-22 15,11-3-25-15,1-2-67 0</inkml:trace>
  <inkml:trace contextRef="#ctx0" brushRef="#br0" timeOffset="26126.035">9997 5473 366 0,'0'0'67'0,"0"0"-7"0,0 0 6 0,0 0-6 16,0 0-16-16,0 0-18 0,0 0-7 15,6-39-8-15,-4 44-3 0,2 2-6 16,4 8 2-16,-2 1 2 0,1 6-1 16,-3 3 1-16,-2 4-2 0,4-1-2 15,2 0 1-15,-1-5-3 0,-1-1 0 16,0-5-12-16,4 0-5 0,-4-6-11 16,1-2-14-16,-3-1-18 0,-4-8-16 15,0 0-43-15,0-8-97 0</inkml:trace>
  <inkml:trace contextRef="#ctx0" brushRef="#br0" timeOffset="26297.933">10085 5214 470 0,'0'0'19'0,"0"0"7"16,0 0 27-16,0 0-8 0,0 0-26 15,0 0-9-15,0 0-2 0,0 0-8 16,0 0 0-16,-2 22-2 0,9-11-12 15,-1 1-19-15,0 2-18 0,11-2-25 16,-7 1-64-16,-4-2-180 0</inkml:trace>
  <inkml:trace contextRef="#ctx0" brushRef="#br0" timeOffset="27516.383">11326 5507 97 0,'0'0'42'0,"0"0"-27"0,0 0-7 0,0 0 5 16,0 0-1-16,0 0-4 0,0 0 1 15,-42-14 4-15,34 12-3 0,-2 1 2 16,4-1 1-16,1 1-1 0,-3 1 6 16,6-2 5-16,-2 1 2 0,4 1 2 15,-2 0-3-15,0 0-1 0,-2 0 0 16,2-2-1-16,2 2-1 0,-4-1-2 16,4 1 1-16,0 0-3 0,0-2 0 15,0 2-6-15,0 0-3 0,0 0-1 16,0 2-4-16,0 1-2 0,0 0 0 15,0 0 0-15,0 2 1 0,0-1 0 16,4 1 1-16,2 1 0 0,0 2 2 16,4-1-4-16,-1 3-1 0,9-1 7 15,-5 1-2-15,9-3 2 0,-5-1-4 0,6-1 0 16,-1-3-2-16,-1-2 3 0,6 0-1 16,-2-5 4-16,2-1 2 0,-3-3 0 15,-1 1 2-15,-2-3-5 0,-9 3 2 16,3-1 2-16,-9 1 1 0,2 0 2 15,-6-1-2-15,-2-3-2 0,0 2-3 16,0 0-2-16,0-2-1 0,0 2-1 16,-2-1-1-16,-2 0-1 0,-2-4 2 15,2 5-2-15,-5-3 0 0,3 2 0 16,2 1 0-16,0 1-1 0,-4 3-1 16,-5 1 2-16,5 2-1 0,-4 1-1 15,-5 2 2-15,1 2-1 0,-5 2-1 0,2 3-3 16,3 2-1-16,-7 3 2 15,6 0-2-15,-1-2 2 0,5 1 3 16,-3 3 0-16,6-1 0 0,-1 2 1 16,-1-1-1-16,6 1 1 0,-1-4 0 15,1 3 0-15,6 0 0 0,-2-2 0 0,2 3-1 16,0 1 2-16,2-2-1 0,7 3 0 16,-5-1-1-16,2 1 1 0,8-2 0 15,-1-1 2-15,3 0-2 0,1-3 2 16,3 0 0-16,3-4 2 0,0-1 1 15,2-2-1-15,0-2 2 0,-5-2 0 16,5 0-2-16,0-3 0 0,-2-2-1 16,-3-2-1-16,1 0-1 0,-7-1 0 15,7 0 1-15,-9 1-2 0,7-3 0 16,-7 2-1-16,-3 1-5 0,3-2-3 16,-1 3-4-16,-7-1-5 0,2 1-8 15,4-2-8-15,-8 2-14 0,2 3-14 16,1-2-16-16,-3 2-49 0,-2-1-114 0</inkml:trace>
  <inkml:trace contextRef="#ctx0" brushRef="#br0" timeOffset="28250.703">11911 5389 357 0,'0'0'40'16,"0"0"10"-16,0 0-16 0,0 0 22 15,0 0-5-15,0 0-17 0,0 0-7 16,10-133-2-16,-12 127-1 0,0 3 0 16,0 3-10-16,0 0-1 0,-2 0-5 0,0 3-5 15,-1 8-3-15,-3 7 1 0,2 3 0 16,4 5 1-16,-6 5 0 0,3 3 0 16,1 0 0-16,-2 2-2 15,6-6 0-15,0 0 1 0,6-2 0 0,3-5-1 16,-1-3 2-16,0-3-1 0,5-6 0 15,-5 0-1-15,-2-7 0 0,-4-1 0 16,2-2 1-16,-2-1-1 0,4 0 2 16,-3-5 1-16,-1-3 1 0,0-1 2 15,-2-4-4-15,-2-2 0 0,-5-5-2 16,-5-5 0-16,2-1 1 0,-11-2-1 16,7 6 0-16,-7-1-3 0,-4 6-1 15,6 6-2-15,-3 2-1 0,1 9 2 16,2 1-1-16,-5 8 0 0,9 6-3 15,-3 0 2-15,5 2 3 0,3-1 1 16,-1 2 1-16,9-1 2 0,-2-4-1 16,0 2 1-16,4-2-1 0,0-1 1 15,6 0 0-15,-2-4-1 0,11 3 0 0,-1-1 1 16,3-3 1-16,4 1-1 0,8-2 2 16,0-1 0-16,-1-2-1 0,3 0 1 15,3-3 1-15,-1 0-2 0,-2-3 3 16,-2-2 1-16,-5-3-1 0,3-1 0 15,-6 1 2-15,-7-3-1 0,5-1 0 16,-9-2 3-16,-1-1 2 0,-1-2-1 16,-4-2 1-16,-2 2-1 0,0 0-3 15,6 7 0-15,-8-2-1 0,2 3-3 16,-2 2-2-16,0 1 8 0,0 3-3 16,0 2-5-16,0 1 1 0,0-2 2 15,0 2-3-15,0 2 0 0,-2 4-5 16,2 5 2-16,0 3 3 0,0-2 0 0,0 4 0 15,0-1 0-15,2 1 0 16,1 2 0-16,3-2 1 0,2 2-1 16,-2-4 1-16,2 2-1 0,-3-2 0 15,1-3 1-15,2 1-1 0,-2-4-1 0,0-1-6 16,-1-4-12-16,-3-1-9 0,-2-2-9 16,0 0-9-16,2-7-20 0,-2-4-6 15,0-5-33-15,-2-4-129 0</inkml:trace>
  <inkml:trace contextRef="#ctx0" brushRef="#br0" timeOffset="28422.491">12144 5234 523 0,'0'0'62'0,"0"0"-35"16,0 0 36-16,0 0 3 0,0 0-25 15,0 0-17-15,0 0-10 0,4-10-2 0,-4 10-8 16,0 0-4-16,3 0 0 0,-1 1-2 15,4 2-6-15,4 0-9 0,-2 2-15 16,1 1-17-16,-3 0-33 0,2 5-28 16,-8-7-103-16</inkml:trace>
  <inkml:trace contextRef="#ctx0" brushRef="#br0" timeOffset="30938.507">9490 5157 322 0,'0'0'11'15,"0"0"5"-15,0 0 7 0,0 0 17 0,0 0-2 16,0 0-14-16,21-57-5 0,-11 52-1 16,0-1-4-16,3-2-3 0,5 0-2 15,-1 2 1-15,6 0-4 0,4 4 1 16,0-2-3-16,4-1 1 0,8 1-1 15,0-1 2-15,13-3-2 0,4-1 1 16,8-2 0-16,2 0-1 0,14-2-2 16,-1 0 0-16,4 2 0 0,1 3-1 15,3-1 0-15,-6 3 0 0,2-2 1 16,-5 2-2-16,-6 3 2 0,-5-2-2 16,5 2 0-16,-6 0 1 0,-2 0 5 0,-2 1 3 15,0 2-4-15,0 0 1 0,-2 0 0 16,0 0 0-16,0 2-1 0,0 3-1 15,2 2 1-15,-4 1-3 0,-2 3-2 16,-3 0 0-16,3 0 0 0,-6 1-1 16,6 1 2-16,-7-1-1 0,3-3 1 15,-11-3 0-15,5 0 1 0,-9 1 4 16,-4-3 2-16,-4-1-2 0,-12 0-1 16,3 0 2-16,-9-3-4 0,-3 3 0 15,-2-3-3-15,-6 0 1 0,2 0 1 16,-2 0-1-16,0 0-1 0,0 0 2 15,0 0-1-15,-2 0-1 0,-8-3 0 16,3 2-19-16,-3-4-17 0,-6 2-10 16,5 0-8-16,-9-6-28 0,3 4-88 15</inkml:trace>
  <inkml:trace contextRef="#ctx0" brushRef="#br0" timeOffset="32500.983">11346 4414 235 0,'0'0'26'16,"0"0"-15"-16,0 0 23 0,0 0 19 16,0 0-24-16,0 0-6 0,0 0 8 15,0 0 5-15,27-42-4 0,-27 36-10 16,-2 0-3-16,-4-1-2 0,0 1 2 16,2-3 0-16,-5 2-8 0,-5 0-1 15,2-1-5-15,-11 1 3 0,6 0-2 0,-5 4-2 16,-5 0-2-16,4 3-2 0,-4 2 1 15,2 3-1-15,-4 5 0 16,11 4 0-16,-3-1 0 0,-2 4 0 0,7 1-1 16,-3 2 1-16,9 2-1 15,-3-3 1-15,1 5 0 0,8-5-1 0,2 1 0 16,2 1 1-16,0-2-1 0,2 0 0 16,2-2 1-16,6-3-3 0,5-3 3 15,-5 0 0-15,13-4 1 0,-5-1-1 16,5-3 0-16,6-3 0 0,2 0-2 15,2-6-3-15,0 0-6 0,5-3-2 16,1-4-3-16,6 1-1 0,-3 0-2 16,-5-5 0-16,0 1-5 0,-4-2 2 0,-6 4 4 15,-4 0 7-15,-9 1 8 0,-1 3 3 16,-3 2 0-16,-6-3 3 16,0 2 15-16,-2-1 6 0,0-2 2 15,-2-2-1-15,0 0-6 0,0 3 3 0,0-3 0 16,-2 3-3-16,-2 1-2 0,-2-1-4 15,0 6-4-15,-3-3-2 0,3 5-3 16,-2 3-4-16,-2 0 0 0,-5 9 0 16,1 4-2-16,-5 5 1 0,1 4 1 15,-1 0 0-15,2 1 0 0,3-1-3 16,4 1-1-16,-1-3 0 0,1 2-1 16,6-5-1-16,0 1 1 0,4-5-3 15,0-1 4-15,0-4 3 0,2-2-2 16,2 0 1-16,0-3 2 0,6-3 0 15,3 0 0-15,-1-1 1 0,9-8 1 16,-3-1-1-16,1-5 1 0,0-1 2 16,-5-2 1-16,1-2-1 0,-3-2 1 15,-4 0 2-15,-2-3-3 0,3 4-3 0,-5 2 2 16,-2 5 2-16,0 5-3 0,-2 3 0 16,0 6 1-16,0-3-2 0,0 4-1 15,-4 7-3-15,0 6 2 0,-7 8 1 16,7-2 0-16,2 2 0 0,0-1-2 15,2 1 2-15,0-1-1 0,2-2 1 16,2 0 1-16,7-1-1 0,-1-5 0 16,2-1 0-16,9-1 2 0,-4-5-2 15,9-3 0-15,-3-3 3 0,4-1 0 16,-2-7 0-16,2-5 5 0,4-2 3 16,-4-4 1-16,-3-2-4 0,-5-4 0 15,6-6 0-15,-7-6-3 0,1-8-1 0,0-5-1 16,-7-4-1-16,-4 3-1 0,-6 4-1 15,-2 7 0-15,-2 6 0 16,-6 7 1-16,-2 5-1 0,-5 4 0 16,7 6 1-16,-2 4-1 0,-5 6-2 0,7 2 1 15,-5 3 0-15,-3 10-1 0,1 8-3 16,-5 8 3-16,3 8 1 0,1 5 0 16,5 6 1-16,3 4 0 0,0-8 0 15,8-2 0-15,2-8 0 0,8-2 0 16,3-4 0-16,-3-3 0 0,9-2 0 15,-7-4 0-15,9-4 0 0,-7-2 0 16,5-1 0-16,-1-1 1 0,3-6-1 16,-2-1 1-16,-3-1 1 0,5-3-1 15,2-3 1-15,-5-3 0 0,1-3-1 16,-1-5 0-16,1-2 0 0,-5-2 1 16,3-4-2-16,-5-3 2 0,-3-4 0 0,1-5-1 15,0-2 0-15,-3-7-1 0,-1 0 0 16,0 0 0-16,-6 2 1 0,0 7-1 15,-4 1 0-15,-4 5 2 0,3 4-1 16,-5 4 1-16,4 5-2 0,-4 5 1 16,7 3-1-16,1 2 3 0,-2 3-3 15,2 0 0-15,-2 2 0 0,0 0 0 16,0 3-3-16,-2 3-1 0,1 1 2 16,1 2 1-16,2 2 0 0,0 6 0 15,-2 0 1-15,4 5 1 0,0 3 1 16,0 4 0-16,4 2 0 0,0 4 0 15,0 5 2-15,3-2-2 0,1-1-1 16,-2-3 0-16,0-3 0 0,-2-3 0 16,-1-2 0-16,3-4 0 0,2-2-1 15,-2-4 0-15,0-3 0 0,1-3-1 0,3-1-7 16,-2-3-9-16,0-3-9 16,-1-1-16-16,-3-2-21 0,6 0-16 15,-6-5-43-15,-2-4-164 0</inkml:trace>
  <inkml:trace contextRef="#ctx0" brushRef="#br0" timeOffset="33454.424">12405 4411 318 0,'0'0'106'15,"0"0"-75"-15,0 0 7 0,0 0 19 16,0 0-20-16,-6-42-16 0,1 36-6 15,-5 4-1-15,8 1-6 0,-8 1-3 16,-1 3-4-16,1 0-1 0,2 3 0 16,0 3-1-16,-3-4 0 0,5 4 1 0,2-3-1 15,4 4 1-15,0-2 0 0,0-2-1 16,0 1 1-16,4 0 0 0,6-1 1 16,1 2-1-16,1-2 2 15,3-2 0-15,1-3 0 0,-1 1 2 0,1-2 1 16,1-5-3-16,3 0 2 0,-5-6 5 15,1 1 3-15,-7 3 0 0,3-7 1 16,-4 1-2-16,-6-2-4 0,0 0 1 16,-2-3-4-16,0 0 0 0,-2 4-3 15,-6-2 1-15,0-2 0 0,-5 8-2 16,1-5 1-16,-5 9-1 0,5 3-1 16,-11 3-1-16,7 0 1 0,-5 6-1 15,2 6 0-15,1-2-1 0,1 4 1 0,3-2-2 16,4 5 2-16,1-1 0 0,-1 0 1 15,10 0 0-15,0 1 1 16,0 3-1-16,0-1 1 0,10-2 0 16,-1 4-1-16,1-2 2 0,0 0-1 15,7-2 0-15,-1 0 1 0,7-3-1 0,2 1 2 16,2-4-1-16,2-5 0 0,4-3 1 16,2-3 0-16,2 0 2 0,-2-6 0 15,0-2 0-15,3-4-1 0,-10 1-1 16,1-3 2-16,-6-1 1 0,4-2-2 15,-8-5 1-15,-5-3 0 0,1-3 1 16,-3-4-2-16,-6-1 1 0,-6 1 0 16,0 3-2-16,0 4-1 0,-2 0 0 15,-4 9 0-15,-7 0 0 0,1 1-1 16,8 7 0-16,-8-1 0 0,-1 3-1 16,7 5 1-16,-4 1-2 0,-1 0 1 15,-1 1 0-15,-1 7-1 0,-3-1 2 0,8 3-2 16,-3 2 1-16,-1-2 1 0,8 3-1 15,-4 0 1-15,1 5-2 0,1-2 1 16,4 1 0-16,2 6 1 0,0-4 0 16,0 4 2-16,6-1 2 0,-2 0-2 15,5 1 3-15,-5-2 0 0,10-1 1 16,-3-1 0-16,-3-2 2 0,6-3 1 16,1-2-1-16,-5-2 2 0,7-3-1 15,-7-2 1-15,7 1 2 0,-5-4 1 16,-2-1-3-16,3-1-1 0,1 0 3 15,-8 0-5-15,7-3-1 0,-5 0 0 16,-2 0-1-16,-6-2 1 0,6 2-2 16,-1 0 0-16,-3 0 0 0,0 1 0 0,0-1-1 15,0 0-1-15,-2 3 0 0,0-1-1 16,0-1 0-16,0 2-1 0,0 0 1 16,0 0-2-16,0 0 1 15,0 0 0-15,0 0-3 0,0 0 1 0,-2 0-2 16,2 0 1-16,0-1 0 0,0-1-1 15,0 2-1-15,0-3-2 0,0 2-4 16,0-4-4-16,0 2-7 0,0 3-7 16,0-3-9-16,2 3-9 0,-2 0-13 15,0 0-28-15,-2 0-21 0,-11-1-95 16</inkml:trace>
  <inkml:trace contextRef="#ctx0" brushRef="#br0" timeOffset="106128.349">16117 6670 36 0,'0'0'51'0,"0"0"-24"16,0 0 10-16,0 0 2 0,0 0-11 15,0 0-8-15,0 0 0 0,-8-14 0 16,8 14-4-16,-2-2-1 0,2 1 1 16,-2 1 0-16,2-3-5 0,-2 2 3 15,0-1 0-15,0 2 3 0,0-2 1 16,0-1 7-16,0 1 0 0,-1-1-5 15,3 0 3-15,-2 0-3 0,2 0-2 16,0-1-2-16,0 1-1 0,0 2-2 0,0-2-1 16,0 3 1-16,0 0-3 0,0 0 1 15,0 0-3-15,0 0 0 0,0 0-3 16,0 0-2-16,0 0-3 0,0 1 0 16,2 2 0-16,3 4 4 0,-3 1-1 15,2 6 0-15,0 3 1 0,0 3 1 16,-2 3-3-16,2 2-2 0,-2 1 2 15,0 1-1-15,0-1 0 0,1 0-1 16,3-3 1-16,-2-3 0 0,2 1-1 16,0-4 2-16,-2 2-2 0,1-6 0 15,-1-1 0-15,0-2 1 0,0-2-1 16,2 1 0-16,-4-6 0 0,2-1 0 0,-2 1-4 16,0-3 0-16,-2 3 3 0,0-3-2 15,0 0-1-15,0-1 3 16,0-6 1-16,0-2 0 0,0-5-3 15,-4 0 0-15,0-2-4 0,-4-8 2 16,-2 5 1-16,3-4 3 0,-1 4-2 16,0 2 0-16,2 0 0 0,-1 4 1 15,3 1 2-15,0-1 0 0,0 2 0 0,2-3 0 16,2 3 0-16,-2-3 1 0,2 0-1 16,0-1 1-16,0-1 1 0,0 0 3 15,0 0-1-15,0-2-1 0,0 2 0 16,-2 0 2-16,2 0 0 0,0 1 0 15,0 2 1-15,4 1-4 0,2 3-2 16,2 1 1-16,1 2 0 0,3 0 0 16,1 0-1-16,3 2 0 0,3 1 2 15,-1 0 0-15,3 3 0 0,0 0-1 16,-3 2 1-16,3 3-1 0,-2 2-1 16,-5 4 1-16,-2 3-1 0,-1 1 1 0,-7 1-2 15,0 0 1-15,-4 2 0 0,0-2 0 16,-6 2 1-16,-2-2-1 0,-1-2 0 15,-1-1 1-15,-2 1-2 0,-7-1 1 16,4-3-3-16,-5 0-2 16,-5 1-3-16,-2-4 0 0,0 0-2 0,0-1-4 15,0-3-1-15,9 2-1 0,1-4-2 16,5-1-1-16,6 2-3 0,0-1-8 16,3-1-5-16,1 0-4 0,2 0-18 15,0 0-5-15,5 0-38 0,-1-1-47 16</inkml:trace>
  <inkml:trace contextRef="#ctx0" brushRef="#br0" timeOffset="107347.185">16514 6662 125 0,'0'0'33'15,"0"0"5"-15,0 0 12 0,0 0 6 16,-8-28-4-16,8 22-10 0,-2 0-3 16,0 2-6-16,0 0-5 0,2 1-7 15,-2 1 0-15,2 1-4 0,-2 1-1 16,2 0 0-16,0 0-6 0,0 0-4 15,0 0-1-15,0 0-4 0,0 3-1 16,-2 1 0-16,2 3 1 0,0 2-1 0,0 3 3 16,0 1-1-16,-3 2 1 0,3 1-2 15,0 1 0-15,0 0 1 0,0 2-1 16,5 0-1-16,1 0 0 16,-2 0 0-16,4 0 0 0,0-1 0 15,3 1 1-15,1-2-1 0,-1-1 0 0,5-3 1 16,-3-1 1-16,1-3-2 0,3-4 0 15,-3-3 0-15,5-2 1 0,-5-3 2 16,3-4-2-16,-1 0 2 0,1-7 3 16,1 0 6-16,-3-3 1 0,-1-3-1 15,3-2-2-15,-7-1-3 0,2-2-2 16,-3-1 2-16,-3-2-2 0,-4 3-1 16,-2 1 1-16,0 4-3 0,-6 2-1 15,-2 2 1-15,-3 3-2 0,3 3 0 16,-4 1-4-16,1 1 1 0,1 4 2 15,2 1-5-15,-1 3-2 0,1 0-5 16,0 3-3-16,4 3-3 0,0 4-1 16,-1 2 0-16,3 0-8 0,2 1-7 0,0 0-5 15,2 1-16-15,3 2-46 0,-1-4-80 16</inkml:trace>
  <inkml:trace contextRef="#ctx0" brushRef="#br0" timeOffset="107784.511">17097 6650 244 0,'0'0'99'16,"0"0"-68"-16,0 0 17 0,0 0 15 16,0 0-19-16,0 0-7 0,0 0-9 0,0 0-9 15,41-120-3-15,-47 113-1 0,0 1-10 16,-2 2-2-16,0 0-2 0,-3 2-1 15,-5 2 0-15,1 0-1 16,-3 8-1-16,-1 0-1 0,0 2-2 16,1 2 0-16,-1 1-3 0,3 0 3 0,1-1 2 15,3 0-1-15,-1 1 4 0,7-1-2 16,2 1 0-16,2-1-2 0,2 1 1 16,0 0 3-16,6-2-3 0,2 3 3 15,5-3 0-15,1 0-1 0,5 0 1 16,4-2 1-16,1 3-1 0,1-5 4 15,0 2 1-15,0 0 2 0,0-3 1 16,-7-2 0-16,-3 2 0 0,-1-3 0 16,-3 3 3-16,-7-3-6 0,0 0 0 15,-4 2-5-15,0 1 0 0,-2 3 0 16,-9-1 2-16,1 1 0 0,-6 2-2 0,-5-2-3 16,0-2-7-16,-2 2-3 0,-3 0-5 15,5-2-5-15,2-1-6 0,3-2-6 16,3 1-9-16,1 0-18 0,4-2-29 15,-1 0-57-15</inkml:trace>
  <inkml:trace contextRef="#ctx0" brushRef="#br0" timeOffset="108300.057">17353 6453 363 0,'0'0'39'0,"0"0"8"16,0 0 8-16,0 0-9 0,0 0-12 0,0 0-12 15,0 0-5-15,0 0 4 0,-35-31-9 16,35 38-8-16,0 6-1 16,0 4 2-16,7 3 3 0,-3 4 1 15,0 5-3-15,2 2 0 0,0 2-4 16,0 4 3-16,5-2-4 0,-3 1 3 0,0-3-4 15,1-3 0-15,1 0 0 0,0-7 0 16,-2-1-4-16,1-4 0 0,-3-8-2 16,0 2 1-16,-2-6-2 0,0-2 6 15,-4 0-3-15,0-4-2 0,0 2-1 16,0-2 0-16,0-3 0 0,-4-4 4 16,-4-7-5-16,2 0 0 0,-7-4-1 15,5-7-2-15,-2 3 5 0,-3-1 6 16,7 1-1-16,0 1 1 0,2 4 0 15,4 4 0-15,0 1-2 0,0 2 4 16,4 3-2-16,4-1 4 0,3 2 1 16,1 3 2-16,5 2 1 0,1 1 2 0,3 0-1 15,2 2 0-15,6 5 0 0,-1 2-3 16,-1 2 2-16,2 1-3 0,-6 2-1 16,-4 3 0-16,-5-3 1 0,-4 5-3 15,-5-1-1-15,-3 1 0 0,-2-2-1 16,-7 0-3-16,-3 0-3 0,0-1-10 15,-1-3-9-15,-1 1-9 0,2-6-6 16,-5 0-19-16,3-1-38 0,-3-3-94 16</inkml:trace>
  <inkml:trace contextRef="#ctx0" brushRef="#br0" timeOffset="109237.469">18484 6461 308 0,'0'0'41'16,"0"0"-2"-16,0 0 22 0,0 0-7 15,0 0-15-15,-6-29-12 0,4 31-11 16,0 6-7-16,0 6-3 15,-2 3 3-15,2 3 0 0,-5 5-2 0,1 0 1 16,-2 4-2-16,2 1-2 0,0 2-1 16,-3-1-1-16,3 0-2 0,0-3 0 15,4-2-8-15,0-1-4 0,0-5-8 16,2-1-8-16,-4-2-7 0,1-3-13 16,-1 0-36-16,-4-5-82 0</inkml:trace>
  <inkml:trace contextRef="#ctx0" brushRef="#br0" timeOffset="109424.905">18166 6642 443 0,'0'0'47'0,"0"0"-21"16,0 0 30-16,0 0-6 0,0 0-24 15,0 0-17-15,0 0-2 0,0 0-2 16,0 0-4-16,52-33-1 0,-48 36 0 15,2 2-6-15,-2 0-17 0,2 1-19 16,2 0-15-16,-1-3-35 0,-1 0-106 16</inkml:trace>
  <inkml:trace contextRef="#ctx0" brushRef="#br0" timeOffset="109628.036">18619 6647 389 0,'0'0'46'0,"0"0"-36"15,0 0 30-15,0 0 10 0,0 0-24 16,0 0-16-16,0 0-6 0,0 0-4 16,0 0 0-16,10-19-19 0,-8 22-19 15,2 3-18-15,0-1-71 0,4-2-108 16</inkml:trace>
  <inkml:trace contextRef="#ctx0" brushRef="#br0" timeOffset="110487.211">18929 6590 319 0,'0'0'29'0,"0"0"-12"15,0 0 21-15,0 0 1 0,0 0-13 16,0 0-16-16,0 0-5 0,0 0 2 16,0 0-4-16,-75-12-1 0,71 19-1 15,2 0-1-15,-4-2 2 0,6 6-1 16,0-5 3-16,0 5-2 0,8-2 4 16,0 2-1-16,1 2-3 0,5-3 3 15,1 0-3-15,3-1 1 0,1-2-2 16,3-1 0-16,-3-4-1 0,2-1 2 15,-3-1 0-15,-1-4 1 0,-1-2 6 16,-1-5 2-16,-3 0 3 0,1-1 2 16,-7-2-3-16,-2 0 2 0,-4 0-3 15,0-6-5-15,-6 3-6 0,-2-3 0 0,-5-2-1 16,1 4 0-16,-1 2 1 0,-5 4-1 16,-7 2-2-16,6 4 1 0,-3 2 0 15,-3 2-1-15,4 2-1 0,-4 5 2 16,5 4-3-16,-1 2 4 0,2 4-3 15,5-1-2-15,-3 0 3 0,9 3 0 16,0-2 0-16,-5 1 2 0,9-2 0 16,2 3 0-16,-2-1-1 0,4 1 1 15,0 0 0-15,0-2-1 0,6 5 1 16,9-3-1-16,-1-1 1 0,5 1-1 16,-1-3 1-16,5-2 0 0,4-5 0 15,-6-1 1-15,8-6 0 0,0 0-1 16,-2-3 0-16,4-4 1 0,0-5-1 0,0-1 1 15,4-3 0-15,-2-2-1 0,0-2 2 16,-2-3-1-16,0 0-1 0,-8-3 0 16,3-4 1-16,-1 1 0 0,-6-2-1 15,2 8 4-15,-13 1-2 0,-2 6 5 16,-6 1 1-16,-4 1-2 0,-4 3 0 16,-5 3-3-16,-3-1-2 0,1 6 0 15,-5 0-1-15,3 3-2 0,-6 1 2 16,0 7-2-16,3 2 1 0,1 2-4 15,-1 4 0-15,7-3 0 0,1 1 1 16,3 3 2-16,3-4 0 0,4 0 2 16,0-1 0-16,2 1 0 0,2-3 0 15,4 2 0-15,5 0 0 0,1 1 0 16,7-1 2-16,-1 2-2 0,7 0 5 16,0-1 1-16,0 0 0 0,2 0-2 15,-3 0 0-15,-1-3 2 0,-6 1 3 16,-1-1-1-16,-3-1-2 0,-7 1 0 15,-2-3 0-15,-2-1-3 0,-2 3-1 0,0-3 0 16,-6 3-2-16,0-2 1 0,-5 2-1 16,-3-2 0-16,-1-3-8 0,-3 2-9 15,1-1-8-15,-3-1-13 0,1 1 3 16,-4-2-14-16,5-1-13 0,1 0-40 16,7-2-71-16</inkml:trace>
  <inkml:trace contextRef="#ctx0" brushRef="#br0" timeOffset="110721.638">19592 6546 475 0,'0'0'35'16,"0"0"7"-16,0 0 16 0,0 0-19 15,0 0-20-15,0 0-6 16,0 0 6-16,17 19-1 0,-15-1-4 15,-2 1-4-15,0 3-2 0,0 4-3 0,0 1-1 16,0 3-2-16,0-2-2 0,2-2 0 16,4-2-8-16,-2-2-9 0,2-4-6 15,1-4-14-15,1-5-6 0,-8-3-16 16,2-4-10-16,-2-2-39 0,0-8-78 16</inkml:trace>
  <inkml:trace contextRef="#ctx0" brushRef="#br0" timeOffset="110893.458">19501 6394 480 0,'0'0'22'0,"0"0"5"0,0 0 24 16,0 0-22-16,0 0-19 16,0 0-7-16,0 0-3 0,0 0 2 0,0 0-1 15,23 25-1-15,-15-13-17 0,5-4-19 16,-5 3-19-16,-2-2-56 0,-4-1-146 15</inkml:trace>
  <inkml:trace contextRef="#ctx0" brushRef="#br0" timeOffset="112080.678">16188 7552 161 0,'0'0'64'0,"0"0"-29"16,0 0 21-16,0 0-2 0,0 0-5 15,0 0-10-15,0 0-7 0,-33-38 0 16,30 35-7-16,1 3-1 0,2 0-6 16,0 0-4-16,0 0-6 0,0 0-4 15,2 9-3-15,1-1 2 0,-1 4 3 16,4 5 1-16,-2 0-1 0,0 5-2 0,0 2 1 15,0 1-1-15,0 5 0 0,1-1-2 16,-3 2-1-16,2-1 1 16,0 1-2-16,-2-2 2 0,2-1-1 15,0-3-1-15,0-3 0 0,1-6 0 0,-1-1-3 16,2-3 1-16,-2-3-1 0,0-5 1 16,-2-2-1-16,0 0 0 0,-2-2 1 15,0 0 2-15,0-2 0 0,-2-4 2 16,-2-2-1-16,-6-8 0 0,1 0 0 15,-5-8-1-15,-3-5 0 0,3-5-1 16,-3-5 2-16,1 1-2 0,1 1 1 16,3 2 0-16,2 6 0 0,1 4-2 15,3 2 2-15,2 3 1 0,0 1-1 16,4 2 0-16,0-3 0 0,0 3-1 16,6 0 2-16,0 3-1 0,5 0 1 15,1 0 1-15,1 2-1 0,5 4 1 16,-3-1 2-16,3 1 0 0,1 2 1 15,1 1-1-15,-1 4 0 0,2-1 1 0,-3 2 1 16,-3 3-3-16,6 2 1 0,-9 6-2 16,0 1-1-16,1 2 1 0,-7 3 0 15,-2 2-1-15,-4-1-1 0,0 4 0 16,-2 1 3-16,-10 0-3 0,-1-4 1 16,-3 1-1-16,-7-2 2 0,0-2-2 15,-2 1 0-15,1-3-4 0,3-3-1 16,0 0-4-16,3-2-2 0,1-3-1 15,1-2-1-15,1-1-3 0,5 0-5 16,-1-2-4-16,7-1-5 0,0 0-5 16,0-2-5-16,4-4-19 0,0-3-16 15,0 0-49-15,8 1-82 0</inkml:trace>
  <inkml:trace contextRef="#ctx0" brushRef="#br0" timeOffset="112564.946">16522 7580 166 0,'0'0'104'0,"0"0"-63"0,0 0 15 16,0 0 4-16,0 0-13 0,0 0-16 15,0 0-1-15,0 0-8 0,-37-71-1 16,35 68 1-16,0 3-4 0,2 0-4 16,0 0-6-16,0 1-4 0,0 6-3 15,0 1 3-15,2 1-1 0,2 3 1 0,0 2 3 16,1 0-3-16,1 5 1 0,-2-2-2 16,4 5-1-16,-4-1-1 0,3 1-1 15,-1-4 1-15,2 2-1 0,0-4 1 16,1-2-1-16,5 0-2 15,1-5 2-15,-1-3 0 0,5-1 1 0,-1-2-1 16,5-3 0-16,-2-3 2 0,-1-5-1 16,-3-1 1-16,1-8-2 0,-3 0 5 15,-7-2 3-15,0-4 2 0,-3-2-2 16,-1-2-3-16,-4-6 1 0,-2 0-6 16,-5-2 1-16,-1 5 0 0,0 7-1 15,-7 6 0-15,1 3-4 0,2 8-2 16,-1 0-3-16,1 5-5 0,3 1-3 15,-1 7-5-15,0 7-7 0,6 3-6 16,-3 3-7-16,3 0-6 0,2-1-25 16,2-4-45-16,6 1-27 0</inkml:trace>
  <inkml:trace contextRef="#ctx0" brushRef="#br0" timeOffset="112986.771">16903 7571 279 0,'0'0'55'15,"0"0"-31"-15,0 0 32 0,0 0-2 16,0 0-18-16,0 0-1 0,0 0-3 16,0 0-4-16,85-85 0 0,-83 74-4 15,-2 0-3-15,0 2-9 0,-9 0 0 16,1 1-5-16,-6 1-6 0,-1 3 0 16,-1-2-1-16,-1 3-2 0,-1 3 0 15,-1 0 0-15,2 3-4 0,3 3 0 16,-3 2-1-16,7 6-3 0,-2-2 2 15,3 4 8-15,3-1-4 0,2 2 3 16,4-1 0-16,0-1 1 0,4 2 0 0,4-3 0 16,3 0-1-16,-1 3 2 0,7-3-1 15,-1 1 0-15,7-1 2 0,-2 2 3 16,3-1 1-16,5-2 0 0,-2 0-1 16,0-2-2-16,0-1 1 0,-6-4-1 15,-1 3 0-15,-7-4-2 0,-1 1 1 16,-8-1 0-16,-2 1-2 0,-2-1 1 15,0 1-1-15,-8-2 1 0,-4 1 0 16,-3 1 3-16,-8 0-4 0,1-2-6 16,-3 0-5-16,-2 1-8 0,2-2-1 15,5 0-2-15,3-3 1 0,0 0-12 0,7 0-6 16,0 0-7-16,2-6-26 0,-1 0-32 16,5-1-42-16</inkml:trace>
  <inkml:trace contextRef="#ctx0" brushRef="#br0" timeOffset="113518.295">17215 7325 391 0,'0'0'73'16,"0"0"-33"-16,0 0 11 0,0 0-7 15,0 0-14-15,0 0-11 0,0 0-5 16,0 0-1-16,0-28-4 0,0 34-9 15,-2 8 3-15,2 0 0 0,0 2 1 16,0 7-1-16,0 0 0 0,4 5 0 16,2 1 1-16,-2 2-1 0,5 2-2 15,1-1-1-15,0-1 0 0,5 0 2 0,-5-3-2 16,5-2-1-16,-3-4 1 0,-2-2 0 16,3-4 0-16,-5-4-2 0,-2-1-4 15,-4-2 3-15,2-4 0 0,1-2 0 16,-5 0-1-16,0-3 1 0,0 0-3 15,-5 0-2-15,-1-3 5 16,-4-5-5-16,-3-4-5 0,-3 1 3 0,-3-3-6 16,3 0 4-16,-7-4 2 0,9 0 8 15,-5 0 2-15,7 0-1 0,3 0 1 16,-1 3 0-16,8 1 1 0,0 0-1 16,2 6 5-16,4 0-2 0,4-1 3 15,1 3 1-15,3 0 1 0,4 0 1 16,3 1-1-16,4 2 0 0,4 0 1 15,0 3 1-15,1 0 0 0,6 0 0 0,-3 0-1 16,-3 6 1-16,4 5-1 0,-8 1-3 16,-5-1-1-16,-3 3 1 15,-7 3-5-15,-1 0-1 0,-4 1 0 0,-2 0 0 16,-2 0-1-16,-4 1-3 0,-2-4-9 16,0 5-8-16,-3-7-10 0,1-1 0 15,0-1-13-15,0-2-14 0,-5-1-18 16,-3-2-64-16,5-1-173 0</inkml:trace>
  <inkml:trace contextRef="#ctx0" brushRef="#br0" timeOffset="113940.17">18455 7421 266 0,'0'0'39'15,"0"0"19"-15,0 0 11 0,0 0-11 16,0 0-8-16,0 0-13 0,0 0-2 16,-10-53-5-16,10 53-4 0,4 0-6 15,-2 0-10-15,2 6-4 0,0 2 1 0,1 6 0 16,-1 3 1-16,-2 2-2 0,0 4-1 16,-2 3 1-16,0 2 1 15,0 1-4-15,-4 1-2 0,2-2 1 16,2 1-2-16,-2-4 0 0,2 0-2 15,0-2-4-15,2-4-6 0,2-1-7 0,-2 1-12 16,0-7-11-16,0 0-18 0,-2-1-18 16,0-7-49-16,-4-1-145 0</inkml:trace>
  <inkml:trace contextRef="#ctx0" brushRef="#br0" timeOffset="114143.251">18226 7522 447 0,'0'0'29'16,"0"0"-3"-16,0 0 33 0,0 0-19 15,0 0-19-15,0 0-10 0,0 0 1 0,0 0-9 16,0 0-3-16,33-8 0 0,-33 11 1 16,2 3-1-16,-2-1-8 0,4 1-9 15,-2-2-7-15,0-2-14 0,0 1-12 16,0 0-39-16,5 0-79 0</inkml:trace>
  <inkml:trace contextRef="#ctx0" brushRef="#br0" timeOffset="114346.281">18629 7577 360 0,'0'0'38'0,"0"0"-11"0,0 0 25 16,0 0-25-16,0 0-20 0,0 0-5 16,0 0-1-16,0 0-1 15,0 0-12-15,-21-14-16 0,15 14-21 0,2 0-22 16,2 0-44-16,2 0-37 0</inkml:trace>
  <inkml:trace contextRef="#ctx0" brushRef="#br0" timeOffset="115705.996">18803 7523 327 0,'0'0'15'0,"0"0"10"15,0 0 24-15,0 0-9 0,0 0-7 0,0 0-11 16,0 0-4-16,0 0-8 0,0 0-4 16,-29-26-1-16,22 32-5 0,3 1 3 15,-2 0 0-15,2 1 2 0,0-1-2 16,4 1 1-16,0 1-1 0,0 1 0 16,2-1 0-16,6 2 0 0,2 3-1 15,7-3 2-15,0 1-3 0,7 0 1 16,-1-4-2-16,0-2 0 0,2-3 0 15,1-3 1-15,-1 0-1 0,-4-4 4 16,2-1 0-16,-5-3 5 0,-1 0 5 16,-7-1 2-16,-2-3-1 0,1 1-1 15,-7-3-4-15,0-3-1 0,-2-2-4 0,0-5-1 16,-4-4-3-16,-5 3 1 0,3-4-2 16,-4 4 0-16,4 3 0 0,-5 7 0 15,-5-2 0-15,3 6 0 16,-3 2-1-16,1 4 1 0,-3 2-1 15,1 3-1-15,-3 0 2 0,3 8-2 0,-4 4 2 16,3 2 0-16,3 6 0 0,3-1 0 16,2 2 0-16,3 1 0 0,3 1 0 15,2-1 0-15,0 1 0 0,2-1 0 16,2 1 0-16,4 0 0 0,3-4-1 16,3 1 0-16,0-4 0 0,9 2 1 15,-4-7-1-15,7 1 1 0,3-2 0 16,2-4 0-16,4-3 1 0,7-2 0 15,-1-1-1-15,2-1 2 0,3-7-2 16,1 0 2-16,-4-4-2 0,3-2 1 16,-7-3-1-16,-4-3 2 0,-2-3-1 15,-10-5-1-15,0-5 3 0,-5-1-2 0,-4-8 0 16,-1 2-1-16,-9 0 0 0,-2 0 0 16,0 6 0-16,-4 2 0 0,-5 5-1 15,-1 1 1-15,0 7 0 0,4 5 2 16,-3 0 2-16,7 4 2 0,-4 3 2 15,4 1-1-15,0 6 1 0,0-2 0 16,2 2-2-16,0 0-2 0,0 5-2 16,0 1-2-16,-2 2 1 0,2 6 1 15,0-3-2-15,0 6 1 0,2 1 2 16,-2 4 2-16,6 0-1 0,2 7 1 16,-6-1-1-16,5 3-1 0,-3 3 1 15,0-3 0-15,0-2-2 0,6 1-1 16,-3-1 0-16,-1-3 0 0,0 1 0 15,2-4-1-15,3-1 0 0,-1-4 0 0,-4-2 0 16,4-4-1-16,-5-4-1 0,-1-5-1 16,0 0-4-16,0-3 6 0,-2-2 1 15,0-2 0-15,0-4 1 0,-2-3-1 16,0 0 1-16,0-4-1 0,-6-2-1 16,-2-5-2-16,-1-3 2 0,-7-4-2 15,1-2 1-15,-3 6-1 0,-5-1-3 16,4 7-2-16,-3 4 1 0,5 4 0 15,-1 5 0-15,1 4 1 0,-2 2 1 16,1 2-2-16,3 6-4 0,1 1-1 16,-3 2 1-16,3-1 6 0,1 0 2 15,7 4 2-15,-2-2 1 0,4 4 0 0,2-4 0 16,0 6-1-16,2 0 1 16,0 0 0-16,2 1 0 0,2-1 0 15,2 1 0-15,2-1 1 0,7-2 3 16,-3 1 2-16,9-3 1 0,-2-2 1 15,5-2 2-15,3-3-2 0,4 1-2 0,2-7-1 16,0-1 0-16,0 0-3 0,1-9 1 16,-3 2-1-16,-5-4 0 0,-1-3-1 15,-4 0 0-15,-7-4-1 0,-1-1 1 16,-7-6 0-16,2-1 2 0,-4-7 0 16,1-1-2-16,-1 3 2 0,0 1-1 15,-4 6-2-15,0 5 2 0,-4 7 3 16,2 4-1-16,-3 5 2 0,3 0-1 15,0 3 1-15,0 0-2 0,0 6-2 16,-2 3-2-16,0 1 2 0,2 2 0 16,2 2 2-16,0 0 1 0,0 3 0 15,0 3 1-15,4-1 0 0,0 7-1 16,0-1-1-16,2 1 0 0,1-1-2 0,1 0-2 16,-2-2 1-16,0 0-1 0,1-4 1 15,3-4 0-15,-6 1-1 0,0-5-1 16,0-5-1-16,-2-3-5 15,-2-2-4-15,2-1-2 0,-2-1-7 0,0-5-3 16,0-1-10-16,0-2-12 0,0-6-10 16,0 2-12-16,0-7-16 0,-4-4-59 15,0-1-158-15</inkml:trace>
  <inkml:trace contextRef="#ctx0" brushRef="#br0" timeOffset="115955.965">19619 7302 399 0,'0'0'34'0,"0"0"24"0,0 0 6 0,0 0-11 15,0 0-8-15,0-34-13 0,-2 30-3 16,0 4-4-16,0-1-5 0,2 1-8 16,-2 0-7-16,2 5-2 15,-4 1-2-15,0 2 1 0,1-1 1 0,1 1-2 16,0-2 2-16,2 2-2 0,0 1-1 15,0-4 2-15,0 3-2 0,0-4 0 16,0 2-11-16,2-2-10 0,3 1-5 16,1-1-15-16,-4-1-13 0,0 0-9 15,-2-3-18-15,-2 0-82 0</inkml:trace>
  <inkml:trace contextRef="#ctx0" brushRef="#br0" timeOffset="123189.951">16177 8680 122 0,'-2'1'57'0,"2"-1"-38"16,0 0 3-16,-2 0 4 0,-2 0-1 15,0 2-21-15,0-2 6 0,0 3 16 16,2-3 0-16,-5 0-8 0,5 0-1 16,-2-3 1-16,0 0-4 0,0 0-2 0,2-2 4 15,2 2 0-15,-2-2 0 0,2 1-4 16,0-1 2-16,0-4 1 0,2 3 2 15,2-2-8-15,2 0 3 0,0-1-1 16,1 1-3-16,3 2 0 0,0-2 1 16,3 2-2-16,-3 3-3 0,0 0 1 15,5 3-1-15,-3 0 0 0,3 3-2 16,-5 3 0-16,2 3 0 0,3 2-2 16,-5 0 2-16,3 3-2 0,-3 6 0 15,-2-3 0-15,0 8 2 0,1-2-2 16,-3 2 0-16,-2-2 1 0,-2-1-1 15,2 1 1-15,-2-6-1 0,0 3 0 16,-2-6 0-16,0-3 0 0,0 0 0 0,0-2-3 16,0-3 1-16,-4-3 0 15,0 0-1-15,2 0 3 0,-4-3-2 16,2 0 2-16,-5 0 0 0,1-3 0 0,2-3-2 16,-2 0 1-16,2-5 1 0,-5 2 0 15,3-5-1-15,6 0 0 0,-4-6 1 16,4 1 0-16,0-1 0 0,2 3-1 15,0-3 1-15,0 4-1 0,6 1 1 16,-2 3-1-16,2 4 1 0,2 0 0 16,3 2 0-16,-3 1 0 0,4 2 2 15,1 2-1-15,-1-1 2 0,5 2-1 16,-1 0 1-16,5 2 0 0,-3 4-1 16,3 0 0-16,-2 6-1 0,-1 1 1 15,1 2-1-15,-5 4 0 0,-1 1 0 16,-3 0-1-16,-6 2 0 0,0-2 1 15,-4 3-1-15,0-7 0 0,0 1-2 16,-4-2-2-16,-2-2 0 0,0-4 2 0,0-3 0 16,-3 0-1-16,7-3 2 15,-6-3 0-15,2 0 1 0,0-3-1 0,-5-3 1 16,9-2 0-16,-6-3 0 0,0-1 0 16,2-3 0-16,-1-4 1 15,3-1-1-15,2-5 1 0,2-4 3 0,0-1 2 16,2 1-4-16,6 2-1 0,1 1-1 15,3 5 2-15,1 2-2 0,1 2 2 16,0 3 2-16,3 3 0 0,-2 3 2 16,7 4-3-16,-5 1 1 0,3 1 1 15,-1 2-2-15,0 5-1 0,-1 4 0 16,-3 2-2-16,3 1 2 0,-5 4-2 16,-3 5 0-16,0 3 2 0,-3-1-2 0,-5 2 1 15,0 1-1-15,-2-3 0 16,0-1-3-16,-2-2-3 0,-5-1-4 15,1-1-7-15,0-4-4 0,0 0-2 0,4-2-13 16,-2-1-8-16,-3-4-31 0,3-3-49 16,2-2-106-16</inkml:trace>
  <inkml:trace contextRef="#ctx0" brushRef="#br0" timeOffset="123596.265">16903 8700 202 0,'0'0'57'16,"0"0"-5"-16,0 0 8 0,0 0-2 16,0 0-12-16,0 0-12 0,-13-60-13 15,7 51-4-15,4 0 3 0,-2 2-5 16,2 2-3-16,0 2-1 0,-2 0-2 16,2 0-2-16,-2 3-1 0,-1 0-4 0,1 6-2 15,-2 0 2-15,2 5-2 0,-4 3 0 16,1-2 0-16,-1 4 0 0,2 1 0 15,2 1-2-15,4 3 1 0,0 0 1 16,0 1 0-16,4-1 1 0,2 0-1 16,5-1 0-16,1-3 0 0,0-2 0 15,7 1-1-15,-5-8 0 0,7 1-3 16,-2-6 3-16,-1-3 1 0,3-2 0 16,-2-8 0-16,-1-1 0 0,-1-5 0 15,-5-1 0-15,1 0 3 0,-7-4-1 16,-4-1 0-16,-2-1 1 0,-8-8-1 15,-1 1 0-15,-7-5-2 0,3 1 0 0,-5 5 0 16,1 7-3-16,1 6-6 0,1 4-3 16,1 10-5-16,1 2-4 0,5 0-10 15,0 11-8-15,0 1-23 16,1 4-33-16,3 4-52 0</inkml:trace>
  <inkml:trace contextRef="#ctx0" brushRef="#br0" timeOffset="123986.823">17110 8567 219 0,'0'0'96'0,"0"0"-29"16,0 0 0-16,0 0-15 0,0 0-12 15,0 0-11-15,0 0-10 0,0 0-6 16,0 0-7-16,0-25-1 0,4 36 5 15,6 3 0-15,0 1-2 0,3 7-1 0,5-1-1 16,-3 4-2-16,6 3-2 0,-5-3 0 16,3 0-1-16,-3-2-1 0,-3-6 1 15,-3-3 1-15,-4-3-2 0,0-5 0 16,-2-4 0-16,1-2 0 0,-1 0 2 16,0 0-2-16,0-5 1 0,0-6 7 15,-2-3 0-15,0 0 4 0,0-3-4 16,-2-3 1-16,0-3-2 0,0-5-2 15,0-3-4-15,0-3 0 0,0-2 0 16,4 7 0-16,-4 7-1 0,3 7-1 16,-3 6-2-16,0 6-4 0,2 3-4 15,-2 0-7-15,0 3-6 0,0 6-22 16,0 6-2-16,2 1-19 0,-2 1-49 16,0-2-135-16</inkml:trace>
  <inkml:trace contextRef="#ctx0" brushRef="#br0" timeOffset="124455.43">17980 8410 227 0,'0'0'67'0,"0"0"-6"15,0 0-2-15,0 0-3 0,0 0-12 16,0 0-16-16,0 0-4 0,0 0-5 16,-13-72-8-16,3 72-10 0,-4 0-1 15,-1 0-1-15,-6 6-1 0,3 1 2 16,-1 2 0-16,3 1-3 0,1 2-3 16,1-1 5-16,-1 3-3 0,9 0 0 0,-4 1 2 15,4 0 1-15,-1-1 1 0,1 1 0 16,6-2 0-16,-2 0-1 15,2-1 0-15,0-2 0 0,2 1 1 0,6-4 0 16,3 3 0-16,3-2 0 0,3 0 4 16,1-1 6-16,9 1 0 0,-2-2-1 15,6 2 3-15,-4-2-2 0,0 0 1 16,-4-1 1-16,-7-1-4 0,-4 2 3 16,-5-2-4-16,-5 2-3 0,-2 2-4 15,0 1 0-15,-4 2 2 0,-9 0-2 16,-3-2 0-16,-1 3-1 0,-4-2-6 15,-1 2-2-15,1-3-3 0,-2 2-4 16,1-3-9-16,1-2-5 0,2 2-8 0,1-5-5 16,3 0-19-16,3-3-26 15,4 0-41-15,-3 0-19 0</inkml:trace>
  <inkml:trace contextRef="#ctx0" brushRef="#br0" timeOffset="124721.024">17833 8350 75 0,'0'0'237'0,"0"0"-170"16,0 0 9-16,0 0-10 0,0 0-15 15,0 0-14-15,0 0-9 0,0 0-7 16,21-60-4-16,-19 66-7 0,2 2-2 16,2 7 2-16,-2-1 1 0,0 6-2 15,1 0-1-15,3 5-3 0,-6 3 1 16,4 3-1-16,0 1-1 0,0 4-1 15,-1-2-2-15,3-2-1 0,0 1 0 16,0-2-4-16,-1-6-8 0,5 1-6 16,-2-4-14-16,-3-2-6 0,3-5-14 0,-4-4-12 15,-2-2-34-15,-2-3-114 0</inkml:trace>
  <inkml:trace contextRef="#ctx0" brushRef="#br0" timeOffset="124986.61">18220 8417 357 0,'0'0'66'16,"0"0"-9"-16,0 0 1 0,0 0-10 0,0 0-12 15,0 0-11-15,0 0-3 0,0 0-1 16,0 0-3-16,-7-31-14 0,7 43-3 15,0 4 3-15,0 3 2 16,0 0 2-16,5 4-3 0,-3 1 1 16,4 5-5-16,0-3 1 0,-2 1-2 0,4-1-1 15,-1-1-2-15,3-1-9 0,-4-2-17 16,-2-3-11-16,0-3-15 0,-4-3-24 16,0-2-60-16,-4-3-210 0</inkml:trace>
  <inkml:trace contextRef="#ctx0" brushRef="#br0" timeOffset="125267.828">18557 8707 273 0,'0'0'55'16,"0"0"30"-16,0 0-7 0,0 0-22 16,0 0-13-16,0 0-12 0,0 0-12 15,0 0-5-15,0 0 0 0,-15 24-2 16,11-13-6-16,0 3-3 0,-2-2-1 16,-1 2 0-16,-3 0-2 0,0 1-3 15,-1 1-14-15,-1 1-12 0,0-3-23 16,1 0-9-16,-3-2-45 0,3-3-129 15</inkml:trace>
  <inkml:trace contextRef="#ctx0" brushRef="#br0" timeOffset="125580.166">18924 8411 148 0,'0'0'225'0,"0"0"-194"0,0 0 25 16,0 0 6-16,0 0-23 0,0 0-13 16,0 0-8-16,0 0-7 0,0 0 2 15,-10 13 1-15,4 5-3 0,2 3-1 16,-2 2-3-16,4 5-5 0,-5 0-1 15,1 2-1-15,2 2 0 0,-2-7-1 16,4 1 0-16,0-4-6 0,2-4-9 16,0 1-10-16,0-5-15 0,2 0-23 0,-2-2-39 15,0-4-103-15</inkml:trace>
  <inkml:trace contextRef="#ctx0" brushRef="#br0" timeOffset="125767.622">18743 8530 387 0,'0'0'79'0,"0"0"-41"0,0 0 8 15,0 0 0-15,0 0-20 0,0 0-14 16,0 0-11-16,0 0 0 0,0 0-2 16,20-25 1-16,-16 29-11 0,5 1-7 15,-1-1-10-15,2 0-15 0,-1-4-24 0,1 0-51 16,-6 0-109-16</inkml:trace>
  <inkml:trace contextRef="#ctx0" brushRef="#br0" timeOffset="125955.345">19212 8497 211 0,'0'0'137'0,"0"0"-130"16,0 0 7-16,0 0 18 0,0 0-20 16,0 0-9-16,0 0-3 0,0 0-11 15,0 0-37-15,-44-20-41 0,40 20-62 16</inkml:trace>
  <inkml:trace contextRef="#ctx0" brushRef="#br0" timeOffset="126923.941">19212 8497 318 0,'58'-9'45'0,"-58"9"3"0,0 0 8 15,0 0-20-15,0 0-14 0,0 0-8 16,0 0-2-16,0 0-2 0,0 0-5 15,-40 14-4-15,38-7 0 0,2 2 0 16,0-2 1-16,0 1 0 0,9 2 0 16,-1 0 2-16,6-1-3 0,3 0 4 0,-3 1-5 15,7-3 2-15,-4 1-2 0,7-3 0 16,1-2 1-16,-4-3 0 0,6 0 4 16,-2-8 0-16,-1-1 5 0,-5-2 0 15,0 2 2-15,-5-2-2 0,0-3-1 16,-5 2 3-16,-5-3-1 0,-2 0-2 15,-2 3-3-15,0-5-1 0,-6 0-4 16,0-1 1-16,-7 2-2 0,3 0 1 16,-1 0-1-16,-3 6-1 0,2-1 0 15,-3 4 1-15,3 4 0 0,-3 0 0 16,-1 3-1-16,1 0 0 0,-3 4-2 16,1 5 1-16,1-3-1 0,3 2 2 15,-1 1 1-15,5 2-1 0,1 1 1 16,4 1-1-16,-4 0 1 0,4 2-1 15,2 2 1-15,2 1 0 0,-2 2 0 16,2 1-1-16,2-4 1 0,4 3 0 16,4-2 0-16,-4 1 0 0,5-2-1 0,3 0 1 15,-1-5-1-15,1-1 0 0,5-2 0 16,1-1 0-16,-1-6 0 0,8-2-1 16,-5 0 2-16,-1-5 0 0,4-1 0 15,-2-3 1-15,-5 1-2 0,3-4 1 16,-7 0 0-16,3-1 0 0,-7-3 0 15,5-2 0-15,-7-2 2 0,-2-2 1 16,0 0 4-16,-1-3-3 0,1 3 2 16,-4-2 0-16,-2 4-1 0,0 1 4 15,0 2-7-15,-6 5 1 0,-1 1 0 16,3 1-2-16,2 6 2 0,0-1-2 16,-2 5 1-16,0 0 0 0,2 2-2 15,-2 5 0-15,-2 3-2 0,1 1 2 0,1 0 0 16,2 4 1-16,0-2-2 0,0 3 2 15,2-1-1-15,-2 4 0 0,2 0 2 16,0 3-2-16,0-2 1 16,0 1 0-16,2 2 1 0,0-1-2 15,2 2 0-15,0-4 0 0,7-1 0 0,-5-4 0 16,2-1 0-16,-2-2 0 0,3-4 0 16,-1-1 2-16,-2-3-2 0,-2-1 0 15,-2-1 0-15,0-2 0 0,3 0-1 16,-5 0-2-16,4-5 2 0,-2 2-1 15,2-4-2-15,0 3-5 0,-2-4-4 16,0-1 2-16,2 3 2 0,-2-1 6 16,0 1 0-16,-2 3 1 0,2 0 0 0,-2 2 2 15,0-2-2-15,0 3 2 0,0-1 0 16,0-2 0-16,0 2 0 16,0 1 0-16,0 0 0 0,0 0 0 0,0 0-3 15,0 0-9-15,0 1-11 0,-2 1 1 16,0-2 0-16,0 1-6 0,0-1-6 15,0 1-8-15,0-1-24 0,0 0-32 16,-2 0-36-16,-2 0-50 0</inkml:trace>
  <inkml:trace contextRef="#ctx0" brushRef="#br0" timeOffset="127533.391">19689 8430 16 0,'0'0'54'0,"0"0"-43"0,0 0-7 16,0 0-3-16,0 0 4 0,-33-26 1 15,29 23 22-15,2-3 10 0,-2 3-3 0,2-1 1 16,2-1 4-16,0 3 12 0,0-3-9 16,0 2-2-16,0 0-2 0,0 0-9 15,0 0-1-15,4-3-3 0,0 5-2 16,0 0-2-16,2 1 0 0,1 0 0 15,3 2-3-15,-2 7-5 0,1 2-2 16,5 0-1-16,-6 4 0 0,1 4 0 16,5 0-1-16,-6 4-2 0,3 2-1 15,-3 2-4-15,4-1 1 0,-3 1-2 16,-3-1-1-16,4-1 1 0,-4-2-2 16,0 0 1-16,1-1-1 0,-3-4-2 15,6-2-5-15,-6-2-5 0,-4-2-2 0,2-2-8 16,-2-4-8-16,0 0-16 0,-2-3-20 15,0-1-27-15,-4-2-89 0</inkml:trace>
  <inkml:trace contextRef="#ctx0" brushRef="#br0" timeOffset="127923.825">19991 8383 220 0,'0'0'55'0,"0"0"21"16,0 0-3-16,0 0-15 0,0 0-16 16,0 0-10-16,0 0-1 0,0 0-4 15,19-7-2-15,-11 12-1 0,0 0-2 16,7 7 1-16,-3 0-7 0,5 1-3 16,-3 2-3-16,5 1-1 0,-5 1-4 15,1 0-2-15,1 3 0 0,-3-3-3 16,3-3 0-16,-6 0-5 0,-1 0-17 15,1-3-19-15,-8-2-27 0,0-2-23 16,-2-4-55-16,-4-3-237 0</inkml:trace>
  <inkml:trace contextRef="#ctx0" brushRef="#br0" timeOffset="128080.099">20146 8414 394 0,'0'0'132'16,"0"0"-87"-16,0 0 5 0,0 0 11 15,0 0-32-15,0 0-22 0,0 0-3 16,0 0 3-16,0 0-3 0,-54 66-1 16,44-41-3-16,0-2-3 0,-5 2-21 15,7-3-25-15,-2-3-22 0,-7 0-32 16,3-4-137-16</inkml:trace>
  <inkml:trace contextRef="#ctx0" brushRef="#br0" timeOffset="129533.633">16477 9462 282 0,'0'0'32'0,"0"0"-8"15,0 0-4-15,0 0 9 0,0 0-2 16,0 0-3-16,0 0 0 0,-72-44-7 16,65 38 4-16,5-3 0 0,-2 0-5 15,4 2 0-15,0-3 2 0,0 2-1 16,6 0 0-16,1-1-3 0,3 0 1 16,-4 2-1-16,9 2 2 0,-3 4-6 15,3 1 0-15,1 0-1 0,-4 8-5 16,3 0 1-16,-3 7-2 0,-1 2 0 0,-1 5-1 15,-2 2-1-15,-4 2-1 16,-1 3 0-16,1-1-2 0,-2 0-3 16,0-2-2-16,0-4-4 0,0-1 1 15,-2-8 2-15,0-1 0 0,0-5 4 0,0-3 1 16,0 0 2-16,0-4 1 0,-2 0 0 16,0 0 0-16,-6-4 0 0,5 1-2 15,-1-4 0-15,-2 0-2 0,2-4 4 16,0-3-1-16,0-2 1 0,0-5 0 15,-1-5-1-15,5-3 1 0,0-5 2 16,0 2 2-16,5 6-2 0,1 2 1 16,0 8-1-16,0 3 3 0,2 4 0 15,3 3-2-15,5 3 0 0,-1 2 4 16,3 1-3-16,-1 1 2 0,2 8-4 16,-3 0 1-16,1 7-3 0,-1 1 0 15,-1 6 1-15,-7 0 0 0,2 2-1 0,-6-4-2 16,0 3 0-16,-1-5-6 0,-1 0 0 15,0-3 1-15,-2-2-3 16,0-6 2-16,0-1 2 0,-2-2 5 0,-3-4 1 16,3-1 0-16,-4 0 1 0,-2-1-1 15,2-5 0-15,0-1 0 0,-3-3 1 16,1-1-1-16,0-5 0 0,2 0 0 16,-1-3 1-16,1-8 0 0,4-2 1 15,2-6 4-15,0 2 8 0,8 0-10 16,1 8 5-16,-3 7-2 0,6 1-5 15,1 7 3-15,1 4-1 0,5 3 3 16,-3 3 0-16,3 5 1 0,-1 5-2 16,1 3 0-16,-7 4-3 0,1 3-2 0,-3 5 1 15,-2 0-1-15,1 2-1 0,-7 4 0 16,2 0 0-16,-2 1-3 0,0-6-5 16,2 0-7-16,-2-5 1 0,4-3 0 15,-1-4-7-15,-1-3 1 0,0 0-3 16,0-7-6-16,-2 3-18 0,-2-4-20 15,0-3-53-15,2-2-75 0</inkml:trace>
  <inkml:trace contextRef="#ctx0" brushRef="#br0" timeOffset="129939.894">17176 9371 378 0,'0'0'32'0,"0"0"18"0,0 0 14 15,0 0-15-15,0 0-19 0,0 0-12 16,0 0-4-16,-40-66-4 0,26 62-1 0,-1 1-7 16,1 3-1-16,2 0-1 15,-5 0 3-15,3 6-3 0,-1 1 0 0,1 4 0 16,1 3 0-16,-1 2 0 0,1 3 0 16,3 0 2-16,4-2-2 0,2 2 0 15,2 1-2-15,2-1 2 0,0 1-3 16,4-1-2-16,2 0-3 0,2-1 0 15,5-2 4-15,-1-4-6 0,3 0 6 16,3-7 2-16,-3-1-1 0,3-4 1 16,-3 0 2-16,3-7 0 0,-5-1 1 15,1-3-1-15,-4-2 5 0,-1 1 5 16,-1-2-1-16,-4-1 1 0,0-4-3 0,-2-1 0 16,-2-5-3-16,-4-4 0 0,-4-2-4 15,0 0 1-15,-3 3-1 0,1 8 0 16,0 3-2-16,1 6-7 0,-1 6-7 15,0 2-7-15,1 3-4 0,3 5-23 16,-2 4-30-16,2 0-75 16,-2 1-107-16</inkml:trace>
  <inkml:trace contextRef="#ctx0" brushRef="#br0" timeOffset="130267.942">17180 9333 344 0,'0'0'106'0,"0"0"-69"15,0 0 16-15,0 0 1 0,0 0-16 16,0 0-16-16,0 0-1 0,0 0-1 16,0 0-4-16,62-2-5 0,-52 17-1 0,-2 4-3 15,3 2-1-15,-3 5-1 16,-2-1-4-16,5 0 0 0,-5-2-1 0,2-1 0 16,-4-6-2-16,7-4 0 0,-5-3-1 15,0-3 1-15,0-2 1 0,-2-2 0 16,2-2 1-16,1-3 1 0,-3-3 1 15,2-3 1-15,-2-3 3 0,0 0 0 16,-2-3 2-16,2-1 1 0,1-1-1 16,-3-3-2-16,0-4-3 0,0-4-2 15,0 1 0-15,0-1 0 0,-2 4-1 16,0 7 0-16,0 5-2 0,0 6-4 16,0 3-2-16,0 2-4 0,0 1-7 15,0 0-12-15,0 7-20 0,0 3-13 16,0 2-15-16,-2 4-46 0,0-4-129 15</inkml:trace>
  <inkml:trace contextRef="#ctx0" brushRef="#br0" timeOffset="130846.176">18226 9231 231 0,'0'0'20'0,"0"0"3"0,0 0 25 15,0 0-1-15,0 0-7 16,0 0 0-16,0 0-2 0,0 0-7 15,-64-59-8-15,53 53-5 0,1 3 1 16,0-2-3-16,-3 3-4 0,-1 0-5 0,-1 1-3 16,-1 1 1-16,-1 0 0 0,1 1-4 15,-1 2 2-15,-3 3-2 0,-3 3 0 16,2 0-1-16,0-1 0 0,5 3 0 16,1 0 0-16,7 1 0 0,2 0 0 15,4-1-1-15,0 1 0 0,2 0-2 16,2-3 3-16,2 2-1 0,2-3-1 15,3 1 2-15,1-1 2 0,2 1-2 16,1 0 6-16,3 1-3 0,3-1 3 16,4 0 0-16,1-1-1 0,1 0 0 15,-2-2 1-15,4 0-1 0,-2-1-1 16,-5 0 1-16,1-1-1 0,-5 2 0 16,-5-1 0-16,-3-2 0 0,-4-1-1 15,-4 1 0-15,0 1-1 0,0 1 0 0,0-2-1 16,-4 1 2-16,0 1 0 0,-4 1-3 15,-5-2-4-15,1 3-4 0,-3-2-5 16,-1 1-4-16,-1-1-8 16,-3-2-6-16,-3 0-12 0,2 0-9 0,3-3-15 15,1 0-34-15,-2-2-29 0,1-2-57 16</inkml:trace>
  <inkml:trace contextRef="#ctx0" brushRef="#br0" timeOffset="131096.188">18000 9112 407 0,'0'0'50'15,"0"0"-2"-15,0 0 16 0,0 0-13 16,0 0-16-16,0 0-19 0,0 0 7 0,0 0 1 16,27 20-4-16,-20-3-5 0,-1 3 0 15,-2 5-4-15,4 4-1 0,-6 2-3 16,4 4-2-16,-1 0-3 0,-1 0-1 15,2-1 2-15,4-2-3 0,-1-4 0 16,-1 0-3-16,-2-5-6 0,4-1-7 16,-1-3-8-16,-1-2-8 0,-2-4-13 15,0-2-6-15,0-2-14 0,-3-2-16 16,-1-5-65-16,0-2-164 0</inkml:trace>
  <inkml:trace contextRef="#ctx0" brushRef="#br0" timeOffset="131611.711">18470 9220 423 0,'0'0'47'0,"0"0"-5"0,0 0 4 15,0 0 7-15,0 0-11 0,0 0-11 16,0 0-6-16,0 0-4 0,0 0-6 15,14-37-7-15,-16 42-4 0,-4-2-2 16,2 3-2-16,-2 0 0 0,-1 0 0 16,-1 5 0-16,-6-5 0 0,3 3-6 15,-5-2-3-15,-1-1-3 0,-3 0 2 16,1-2-1-16,-2-2 2 0,1-2 2 16,1 0 1-16,0-2 4 0,7-5-2 0,2 1 4 15,1-3 0-15,5-1 0 0,4 1 0 16,0-2 0-16,0 2 1 15,4 0 0-15,3 2 3 0,1-2 0 16,0 3-3-16,2 1 1 0,5 2 2 0,-1 1-2 16,9 2 4-16,-2 0 0 0,0 4 2 15,-1 5-1-15,-5 3 0 0,-3 4-4 16,-4 2-2-16,-4 6 0 0,-4 2-1 16,-6 3 2-16,-6 4-2 0,-1-5-9 15,1 3 1-15,-2-5 2 0,3-1 3 16,-1-3-2-16,1-5 1 0,5 0 1 15,0-4 1-15,0-5 2 0,4 0-1 16,0-4 1-16,2-2 0 0,0-1 0 16,0 1 0-16,2-1-2 0,2-1 1 15,6 0-2-15,1 0-5 0,1 0-7 16,3 0-20-16,-1-1-14 0,0-1-18 16,-3-1-45-16,-3 2-211 0</inkml:trace>
  <inkml:trace contextRef="#ctx0" brushRef="#br0" timeOffset="131830.419">18664 9513 552 0,'0'0'57'0,"0"0"-19"15,0 0 16-15,0 0-2 0,0 0-25 16,0 0-17-16,0 0 1 0,0 0 0 15,17 20-4-15,-22-6-3 0,-1 0-2 16,2 3 0-16,-4-3-2 0,0 5-6 16,-5-4-15-16,5-1-23 0,-5 3-26 0,-3-6-26 15,-1-2-40-15,-1-3-252 0</inkml:trace>
  <inkml:trace contextRef="#ctx0" brushRef="#br0" timeOffset="133173.821">19146 9200 86 0,'0'0'103'15,"0"0"-59"-15,0 0 15 0,0 0 12 16,0 0-18-16,4-33-9 0,-4 27-9 15,0 2-2-15,0 0-6 0,0 1 3 16,0 3-6-16,0-1-5 0,0 1 1 16,0 1-4-16,0 5-8 0,0 5-5 15,0 5 5-15,0 4 2 0,-2 2-1 16,2 1 1-16,-2 5-2 0,2-2-1 16,-2 5-3-16,-3 0-2 0,-1-2 0 15,4 2 0-15,0-6-2 0,0-3 0 16,-2-4-1-16,0-1-9 0,0-3-6 0,2-3-11 15,-7-1-11-15,3-4-8 16,0-2-21-16,-4 1-34 0,-1-4-122 16</inkml:trace>
  <inkml:trace contextRef="#ctx0" brushRef="#br0" timeOffset="133376.902">18860 9361 462 0,'0'0'43'0,"0"0"6"16,0 0 11-16,0 0-12 0,0 0-19 16,0 0-11-16,0 0-1 0,0 0-11 15,46-30-4-15,-46 30-1 0,2 2 0 16,2 1-1-16,-4-1-4 0,2 0-10 16,-2 1-11-16,2 0-12 0,2 1-11 15,0 1-14-15,3-2-20 0,-5-3-82 16</inkml:trace>
  <inkml:trace contextRef="#ctx0" brushRef="#br0" timeOffset="133564.354">19187 9367 335 0,'0'0'14'0,"0"0"-5"0,0 0 36 15,0 0-15-15,0 0-30 0,0 0 3 16,0 0-3-16,0 0 0 0,0 0-14 16,-10 2-14-16,6-2-33 0,-3 0-54 15,3 0-75-15</inkml:trace>
  <inkml:trace contextRef="#ctx0" brushRef="#br0" timeOffset="134236.172">19243 9374 271 0,'0'0'101'16,"0"0"-52"-16,0 0 8 0,0 0 3 15,0 0-19-15,0 0-7 0,0 0 0 16,0 0-4-16,43-15-2 0,-37 15-6 16,-1 0-10-16,-3 5-5 0,-2-2-6 15,2 2-1-15,-2 1-3 0,0-1-13 16,-2 1-12-16,0-1-12 0,-3-2-3 16,1 0-15-16,0 0-19 0,-2-2-47 15,4 1-128-15</inkml:trace>
  <inkml:trace contextRef="#ctx0" brushRef="#br0" timeOffset="134923.862">19569 9254 382 0,'0'0'48'0,"0"0"-14"15,0 0 12-15,0 0 2 0,0 0-17 0,0 0-14 16,0 0-7-16,0 0-1 0,-12-37-3 16,8 40-3-16,0 2-1 0,0 1-1 15,-1-1 0-15,1 2-1 0,0-1 0 16,2 3 1-16,2 0 0 0,0 0-1 16,0 3 0-16,2-4 0 0,9 3-1 15,-3 0 1-15,2-1-1 0,7 0 1 16,-3-4 0-16,7 2 0 0,-3-5 0 15,5-2 0-15,0-1-1 0,0 0 1 16,-1-7 1-16,-3 1-1 0,-5-3 0 16,3-1 2-16,-9 1-2 0,1-2 4 15,-7-1 1-15,-2-1 3 0,0 1 0 0,-2-4-5 16,-5 1 1-16,-1-1 0 0,-6-1-3 16,1 0 0-16,-3 3 1 0,1-1 1 15,-3 5-2-15,1 4 1 0,1 3-1 16,-1 3 3-16,-2 3-2 0,3 7-2 15,-5 3 0-15,7 5 0 0,-3 0 0 16,3-1 0-16,-1 2 0 0,5-1 0 16,0 2 0-16,5-1 0 0,-1 1 0 15,4-3 0-15,2 2 0 0,2-1 0 16,6 1 0-16,1-1 0 0,1 3 0 16,5-3 0-16,-1-1-2 0,3-3 1 15,-1-3 0-15,7 0 0 0,0-6 1 16,1 1-5-16,3-6-3 0,0 0-1 0,2 0-8 15,-6-6-8-15,4-1-9 0,-5-5-4 16,3-1-11-16,-10-5-50 0,-3 2-87 16</inkml:trace>
  <inkml:trace contextRef="#ctx0" brushRef="#br0" timeOffset="135314.437">19904 9104 281 0,'0'0'96'0,"0"0"-38"16,0 0-2-16,0 0 6 0,0 0-17 15,0 0-11-15,0 0-4 0,0 0-6 16,-4-56-5-16,4 64-4 0,0-1-6 16,4 6 5-16,0 1 0 0,-4 3-2 0,5 5 0 15,-1 3-1-15,-2 2-7 16,0 3 0-16,-2-1-2 0,0 4-1 16,0-2 1-16,0-2-1 0,2-3-1 15,-2-2 0-15,4-4-1 0,6-1-2 16,-3-3 2-16,3-3-1 0,-2-1-1 15,5-4 1-15,-1-5-2 0,-2-2 3 0,3-1 0 16,-3-3 1-16,2-4-2 0,-3-1 2 16,1-3 2-16,-6-3 0 0,0 0 0 15,-2-1-1-15,-2-2 0 0,-2-2-1 16,-4-4 0-16,-4 3-1 0,-1 0 0 16,-1 4-1-16,0 1 1 0,-5 3-4 15,3 5-1-15,-3 4-3 0,5 1-6 16,-5 2-7-16,5 2-7 0,-1 5-3 15,-1 0-2-15,4 4-4 0,-1 1-11 16,-1 1-21-16,4-3-59 0,3 0-108 16</inkml:trace>
  <inkml:trace contextRef="#ctx0" brushRef="#br0" timeOffset="135580">20144 9212 80 0,'0'0'399'0,"0"0"-357"0,0 0 12 16,0 0 14-16,0 0-14 0,0 0-22 15,0 0-10-15,0 0-3 0,37-69-3 16,-31 72-2-16,3 5-6 0,3 4 0 16,-1 5-3-16,1 1 4 0,0 6-2 15,-1 0-2-15,5 1-3 0,-5 2 0 16,1 0 0-16,2-3-1 0,-3 1-1 0,-1-6-13 15,2-1-7-15,-7-7 0 16,-1-2-16-16,-2-5-13 0,-2-2-16 16,0-2 0-16,0 0-12 0,0-8-11 0,-4-2-70 15</inkml:trace>
  <inkml:trace contextRef="#ctx0" brushRef="#br0" timeOffset="135767.455">20330 9160 385 0,'0'0'62'0,"0"0"10"15,0 0 0-15,0 0-1 0,0 0-12 16,0 0-19-16,0 0-6 0,0 0-13 16,0 0-7-16,-12-34-5 0,8 54 2 15,-3 3-1-15,1 3-3 0,-6 4-1 16,-1-1-5-16,-1 5 2 0,-3-3-3 16,-1 3-10-16,1-1-12 0,-1-5-14 15,5-4-29-15,-1-3-6 0,1-4-31 16,1-5-49-16,-3-4-212 0</inkml:trace>
  <inkml:trace contextRef="#ctx0" brushRef="#br0" timeOffset="138141.979">16458 10381 4 0,'0'0'38'0,"0"0"-21"0,0 0 3 16,0 0 4-16,-4 0 5 0,4 0-4 15,-2 0 5-15,2-3-2 0,-2 0 5 16,0 0 9-16,2 0 2 0,-2 3-6 16,0-3-5-16,-2 0-1 0,4 0-9 15,-2 0-6-15,-2 0-4 0,4 0-2 16,-2 1 0-16,-1 0-2 0,3-2 0 15,-2 2-3-15,2-1 0 0,0-3 3 0,0 1-2 16,0-1 2-16,0 0 1 16,5-3-1-16,1 2 0 0,0 1 1 15,0-2 1-15,2 2 1 0,3 2-2 16,1-1-1-16,-2 4-3 0,3 1 1 0,1 0-3 16,-3 3-3-16,1 3 1 0,1 0 0 15,-3 3-1-15,0 0-1 0,-2 4 1 16,-3 1-1-16,1 3 2 0,-2-2-1 15,0 3 0-15,-2 3 1 0,0-2-1 16,0 1-1-16,0 1 0 0,-2-2 0 16,2-4 0-16,-2-1-1 0,2 0 0 15,-2-1-3-15,0-2 1 0,0 4 0 16,-2-7 0-16,2-1 0 0,-4 0-1 16,2-3 1-16,0 1 1 0,-2-4 2 15,2 0-1-15,-2-1 1 0,2 0 0 16,-2 2-1-16,2-2 1 0,-1 0 0 15,-1 0-2-15,2 0 1 0,-2 0-2 0,2-2 2 16,0 1-1-16,0-2-1 0,0-1 1 16,-2 1 2-16,0-4-1 0,2 2 1 15,-1-2 0-15,-1 1-1 0,0-3 2 16,0-1-1-16,2 1 0 0,-2-2 0 16,0 2 0-16,2-5 0 0,0 3-1 15,-1-1 1-15,3 0 1 0,0 0-1 16,0 2 0-16,0 0 0 0,3 0 2 15,-1-1-1-15,2 3 2 0,2-1 1 16,-2-1-2-16,2 4 2 0,1-3-2 16,1 3-1-16,0 0 1 0,0 3 1 15,1 2-1-15,3 1 0 0,2 0 1 0,-3 4-1 16,3 2 0-16,1 3-1 0,1 1 1 16,-1 2-1-16,-1 0 1 15,-1 5 0-15,-1-1-1 0,0 2 0 16,-1 5-1-16,-5-3 1 0,4 1 0 15,-4-3-1-15,1 1-1 0,-3-4 0 0,-2-1-1 16,0-1-1-16,-2 0 0 0,0-5-1 16,0 2 1-16,0-6 2 0,0 1-2 15,0-2 3-15,-2-2 0 0,0 1 0 16,-2-2 0-16,0 0 0 0,-3 0 0 16,-1-6-3-16,2 3 1 0,0-5-1 15,-1 1-1-15,-1-1 2 0,-2-4 1 16,4 0 1-16,-5-2-1 0,3-1 2 15,0-3-1-15,2-1 0 0,-1-3 0 16,3 2 0-16,4 2 0 0,0 2 3 16,0 1 1-16,2 4 0 0,2 0-2 15,3 0 2-15,1 3-1 0,2 0 0 0,3-1 0 16,3 3 1-16,1-5-1 0,1 5 3 16,1-1 1-16,2 3 1 0,-1 2 3 15,1 1-3-15,0 1 0 0,-3 3-3 16,3 2-1-16,-5 2 0 0,-1 0 1 15,-3 3-2-15,-1 1-2 16,-3 2 0-16,-2 1 0 0,-2 2-1 0,-2 2 1 16,-2 1 0-16,0 2-1 0,0 1 0 15,-4-1-8-15,0 0 6 0,0-2-5 16,0-3-2-16,0-1-2 0,0-1-1 16,-3-2 0-16,5 0-7 0,0-3-6 15,-2-3-2-15,2 0-3 0,0-2-10 16,0-1-19-16,0-3-31 0,0 0-50 15,2-6-99-15</inkml:trace>
  <inkml:trace contextRef="#ctx0" brushRef="#br0" timeOffset="138720.022">17184 10375 132 0,'0'0'33'0,"0"0"19"0,0 0 6 16,0 0 1-16,0 0-6 0,-14-49-2 16,14 44-8-16,2-1-6 0,0 0-1 15,0-2-4-15,2 3-4 0,-4 2-5 16,2-3-5-16,-2 0-3 0,0 3 0 15,0-3-2-15,0 3 0 0,-2-1-6 0,-2 1-2 16,2 0-2-16,-7 3-3 0,3-2 0 16,-6 2 0-16,1 0 0 0,1 2 0 15,-2 1 0-15,-1 0 0 0,5 4-2 16,-2-1 1-16,3 3-1 0,-1 3 0 16,2-1-3-16,0 3 2 0,2 2 1 15,2-2 1-15,0 4 0 0,2-5-1 16,0-1 2-16,0 3-1 0,4-1 0 15,2-1 0-15,4 2 1 0,3 1 0 16,-1-1-3-16,5-3 3 0,-1 1-1 16,3-5 0-16,1-4 0 0,1-1 1 15,2-3-3-15,-3-4 3 0,3-3 0 0,0-6 1 16,-4-1 0-16,-3-2 1 0,-4-1 1 16,-1 2 5-16,-9 1 0 15,-2-5-1-15,-2 1-1 0,-6-1-4 16,-5-6 0-16,1-1-1 0,-7-2 0 15,5 0 1-15,-3 5-2 0,3 6-2 0,-1 1-5 16,5 9-3-16,0 1-3 0,-1 6-2 16,3 3-5-16,0 6-14 0,-1 5-13 15,3 3-17-15,-4 3-25 0,8 2-86 16</inkml:trace>
  <inkml:trace contextRef="#ctx0" brushRef="#br0" timeOffset="139079.457">17403 10245 371 0,'0'0'52'15,"0"0"13"-15,0 0-7 0,0 0-6 16,0 0-9-16,0 0-6 0,0 0-6 0,0 0-8 16,37-71-11-16,-33 77-6 0,1 1-3 15,3 5 3-15,0 3 1 0,0 4 0 16,3 4 0-16,-1 5-3 0,2-3-2 15,-5 4 2-15,5 2-4 0,-2-3 0 16,-1-2-1-16,3-4-2 0,-4-6-1 16,1-3 0-16,-3-5 1 0,0-3 2 15,-2-5 1-15,0 0 0 0,0-2 1 16,1-4 2-16,-1-3-2 0,0-6 2 16,-2 2-1-16,2-3 3 0,2-5-1 15,-4 1-1-15,2-5 0 0,-2 0 0 16,-2-4-2-16,5 1 0 0,-3 0 0 15,0 4-1-15,-2 6-1 0,0 3-5 0,2 7-3 16,-2 4-3-16,0 3-4 0,0 1-6 16,0 1-15-16,0 4-21 15,-2 5-11-15,0 2-24 0,-7 2-59 16</inkml:trace>
  <inkml:trace contextRef="#ctx0" brushRef="#br0" timeOffset="139563.822">18327 10157 326 0,'0'0'23'0,"0"0"18"15,0 0 16-15,0 0-14 0,0 0-5 16,0 0-7-16,0 0 0 0,0 0-7 15,-39-76-1-15,31 70-14 0,-1 0 0 16,1 4 1-16,-4 2-7 0,-3 0-3 0,1 2 0 16,-3 7-2-16,3-1 2 0,-3 1 0 15,1 2 1-15,-1 1-2 0,5 2 1 16,1 0-1-16,-1 0 1 0,6 1-5 16,0-2 2-16,1 1 0 0,3-2 2 15,2 1-1-15,0-1 2 0,2-1 0 16,5 1 1-16,-1-1-1 0,4-2 0 15,3 2 0-15,1-5 1 0,9 1 2 16,-1 2 3-16,5 0 3 0,2-1-2 16,2-2 3-16,0 0 3 0,-4 0-2 15,-4-2 0-15,-7 0 0 0,-1 1 1 0,-11-2-6 16,0 3-3-16,-4 0-2 0,0-2 0 16,-2 5 1-16,-8-3-1 0,-1 2-1 15,-1 1-1-15,-7-1-7 16,1 0-3-16,-1-2-2 0,-6 0-3 15,5 0-10-15,-3-3-8 0,-2 0-9 0,2 0-19 16,-1 0-10-16,1-3-61 0,4 0-117 16</inkml:trace>
  <inkml:trace contextRef="#ctx0" brushRef="#br0" timeOffset="139813.709">18158 10036 399 0,'0'0'58'0,"0"0"-6"16,0 0 5-16,0 0 4 0,0 0-12 15,0 0-20-15,0 0-11 0,0 0-4 0,2-25 1 16,-2 38-1-16,2 7-4 0,2 0-2 16,-2 5 1-16,2 3-2 0,0 4 0 15,4 4-4-15,-1 3 0 0,1-1-2 16,-2 2 1-16,2-2-1 0,-1-3-1 15,-1-4-7-15,0-1-8 0,-4-2-10 16,0-2-8-16,0 1-18 0,-2-4-12 16,0-1 2-16,-2-6-12 0,-2-5-100 15</inkml:trace>
  <inkml:trace contextRef="#ctx0" brushRef="#br0" timeOffset="140407.269">18391 10118 340 0,'0'0'35'0,"0"0"23"0,0 0 4 16,0 0-18-16,0 0-14 0,0 0-5 15,0 0-1-15,0 0-4 0,0 0-6 16,2-93-3-16,-4 89-1 0,2 1-1 16,0-1-1-16,0 2 0 0,0 0-2 15,2-3-1-15,4 4-3 0,1-2 0 16,3 1-1-16,7-1 3 0,1 0 0 16,3 2 4-16,6 1 1 0,2 0 0 15,2 1-2-15,-7 5-1 0,-3 5 0 16,-4 1-1-16,-9 4-3 0,-8 2-2 15,0-2 1-15,-8 5-2 0,-3-2-2 16,-1 4-9-16,-3-4 3 0,-1-1-1 0,3 0 0 16,1-3 0-16,2-3-1 0,1 4-3 15,3-7 3-15,-2-1 2 0,0-1 1 16,6-2 1-16,-2-5 7 0,1 0 0 16,1 0 0-16,2 0 0 0,0 0 3 15,0 0-3-15,0 0 1 0,7-2 1 16,-1 2 2-16,6 0 4 0,1 0 2 15,3 4 1-15,5 1 3 0,-1 2 1 16,3-1-3-16,0 2-1 0,-4 1 2 16,-3 1-2-16,1 2-2 0,-9 0-3 15,-2 1 0-15,-6 1-4 0,0-2 1 16,-8 1-1-16,0 2 0 0,-7-1-1 0,1 0-1 16,-3-3-4-16,-2 1-9 0,1-2-7 15,-5-1-12-15,2 0-12 0,1-3-9 16,3-3-18-16,1 2-31 15,5-5-97-15</inkml:trace>
  <inkml:trace contextRef="#ctx0" brushRef="#br0" timeOffset="140641.591">19030 10439 542 0,'0'0'44'0,"0"0"-7"0,0 0 27 16,0 0-8-16,0 0-23 0,0 0-14 16,0 0-8-16,0 0-2 0,-37-3-4 15,26 12-3-15,-3 4-1 0,4 2 1 0,-1 2-2 16,-3 0 0-16,3 0 0 0,1 1-4 16,-2-2-9-16,3 0-6 0,1-3-15 15,0-3-14-15,2 2-23 0,-1-7-12 16,3 0-37-16,-2-2-146 0</inkml:trace>
  <inkml:trace contextRef="#ctx0" brushRef="#br0" timeOffset="140954.017">19476 10059 385 0,'0'0'58'0,"0"0"-16"15,0 0 3-15,0 0 9 16,0 0-9-16,0 0-4 0,0 0-7 0,0 0-5 16,0 0-14-16,-6-35-8 0,4 50-1 15,-2 2 1-15,0 2-2 0,2 3 0 16,-2 2-3-16,0 2 0 0,-1 4-1 15,1-1 0-15,-4 1-1 0,6-1-12 16,0-4-5-16,0 0-9 0,2-2-19 16,-2-4-5-16,2-4-18 0,-4-2-24 15,2-4-111-15</inkml:trace>
  <inkml:trace contextRef="#ctx0" brushRef="#br0" timeOffset="141141.474">19230 10174 541 0,'0'0'31'0,"0"0"-4"0,0 0 26 15,0 0-10-15,0 0-23 0,0 0-9 16,0 0-9-16,0 0-1 0,0 0 0 16,42-23-2-16,-36 29-2 0,-2-3-18 15,2 0-10-15,-2-1-14 0,3-2-14 16,3 0-29-16,-2 0-85 0</inkml:trace>
  <inkml:trace contextRef="#ctx0" brushRef="#br0" timeOffset="141313.362">19545 10171 506 0,'0'0'45'0,"0"0"-14"0,0 0 16 15,0 0-7-15,0 0-23 0,0 0-15 0,0 0-2 16,0 0-2-16,0 0-16 16,24-3-11-16,-28 7-16 0,-2-1-20 0,4 0-40 15,-4-1-82-15</inkml:trace>
  <inkml:trace contextRef="#ctx0" brushRef="#br0" timeOffset="142172.5">19811 10129 414 0,'0'0'24'15,"0"0"13"-15,0 0 13 0,0 0-11 16,0 0-11-16,0 0-9 0,0 0-3 0,0 0-6 15,0 0-4-15,-22 0-4 0,19 8 2 16,1-1-1-16,2 0 1 0,0 2-2 16,0-1 2-16,2 1-2 0,3-1-1 15,1 0 0-15,6-1-1 0,-4 1 0 16,3-2 0-16,5-1 1 16,3-1 0-16,2 0-1 0,1-4 0 0,-3 0 2 15,6 0-2-15,0-5 0 0,-3-3 0 16,1-1 1-16,0-3 2 0,-5 0 2 15,1-1 3-15,-9-1 3 0,3 3 1 16,-9 0-3-16,-2-6 1 0,-2 2-4 16,0-2-2-16,-4-2 1 0,-9 2-4 15,1 0 1-15,-5 1-2 0,1 1 0 0,-7 6 0 16,3 1 1-16,-7 2-1 16,2 6-1-16,-4 0 1 0,0 3-1 15,8 5 1-15,-8 4-3 0,9 1-3 0,3 2 1 16,1 2 2-16,5-3 0 0,5 3 3 15,-2 0-2-15,6 0 2 0,2 3-1 16,4-2 1-16,4 3 0 0,2 1 0 16,1 2 0-16,3-2 0 0,1-2 0 15,1 0 0-15,7-3 0 0,0-4 0 16,2-1 0-16,4-9 1 0,2 0-1 16,2-3 2-16,2-6 0 0,-2-3 2 15,0-4-2-15,2-1 0 0,-2-3 0 16,0-1 0-16,-2-3 1 0,-10-3-1 15,0 0 1-15,-1-3 3 0,-7-1 0 16,-5 0 1-16,-2-3-1 0,0-3-2 16,-6 3-1-16,0 0-2 0,-4 3 0 0,-4 5-1 15,2 3 0-15,-3 6 0 0,-7 3 0 16,3 5 0-16,-1 6-1 0,-3 0 1 16,1 9-4-16,-1 4-1 0,-1 5-4 15,5-1 2-15,5-1 2 0,-2 0 3 16,4-3 1-16,6-1 1 0,0 1 0 15,2-2 0-15,8 2 0 0,-2 1 0 16,5 2 3-16,7 2 0 0,-1 3 2 16,4-1-2-16,-3 3 5 0,-1-5-3 15,0 1-2-15,-7 0 0 0,0-2 1 16,-5-2 0-16,-5 1 0 0,-2-4-4 16,0 2 1-16,-2 0 0 0,-3 0-2 15,-3-2 1-15,0-2-5 0,0-1-5 0,1-3-2 16,-7-4-10-16,6-2-13 0,-3 0-12 15,1-2-17-15,2-4-18 16,2-2-54-16,-3 0-166 0</inkml:trace>
  <inkml:trace contextRef="#ctx0" brushRef="#br0" timeOffset="142406.8">20483 10097 500 0,'0'0'47'0,"0"0"2"16,0 0 15-16,0 0-15 0,0 0-22 16,0 0-9-16,0 0 2 0,31 29 1 15,-31-9-6-15,0 0-2 0,0 7-3 16,0-3-5-16,-2 3-2 0,0 1-1 16,0-4-1-16,2-2-1 0,0-1-1 15,2-6-6-15,2-2-4 0,-2-5 4 0,-2-5-4 16,0-3-11-16,0 0-10 0,-2-6-9 15,-2-3-18-15,0-4-19 0,-2-2-26 16,-5-5-115-16</inkml:trace>
  <inkml:trace contextRef="#ctx0" brushRef="#br0" timeOffset="142578.692">20396 9812 514 0,'0'0'45'16,"0"0"4"-16,0 0 3 0,0 0 12 15,0 0-28-15,0 0-20 0,0 0-6 16,0 0-3-16,0 0-2 0,21-22-4 16,-23 35-1-16,-2 2-13 0,0-1-17 0,-1 0-19 15,-1-3-27-15,0-1-24 0,0-2-96 16</inkml:trace>
  <inkml:trace contextRef="#ctx0" brushRef="#br0" timeOffset="143875.543">16568 11278 180 0,'0'0'107'0,"0"0"-64"16,0 0 6-16,0 0 4 0,0 0-2 15,0 0-16-15,0 0-3 0,-2-49-4 16,2 44 1-16,0-1-5 0,0 2-5 0,2 1-1 15,2-1-3-15,0 2-3 0,5 1 0 16,-5-2-4-16,6 3-1 0,0 0-1 16,-1 1-3-16,3 5 2 0,-2 3-2 15,3 4-2-15,-3 0 1 0,-2 6-2 16,1 2 0-16,-3-1 2 0,0 5-2 16,-2-2 0-16,-2 1-3 0,2 0-4 15,-4-4 3-15,2 0-6 0,-2-6-5 16,0-3 3-16,0-2 4 0,0-4 0 15,0 1 1-15,0-3 2 0,0-3 0 16,-2 3-1-16,0-3 1 0,-2 0 4 16,0-5 1-16,0-2 0 0,2-1 0 0,0-5 0 15,-2 0 0-15,4-2 1 0,-2-6-1 16,2 2 2-16,0-2 0 0,0-4 2 16,0 2-1-16,2-3 2 15,2 3-2-15,2 1-2 0,2 7 0 16,3 3-1-16,-3 1 0 0,4 4 0 0,1 4 0 15,-3 3 2-15,6 0 0 0,-1 3 2 16,4 3-2-16,-3 5-1 0,3 1 1 16,-3 2-1-16,1 3-1 0,-3-1-2 15,-1 1 1-15,-1-1 1 0,-6 3-3 16,0 0-4-16,-1 1 1 0,-3-2-4 16,0-2 1-16,-2-4 6 0,0-2 3 15,0-4 0-15,0-3 0 0,0 0-1 0,0-3 1 16,-2 0 0-16,-2 0 0 0,-3 0 1 15,5 0 3-15,-4-6-4 16,0 1 1-16,2-4 1 0,-2-2-2 16,-1-1 1-16,3-5-1 0,2 1 3 0,0-4-3 15,2 0 4-15,0-6 2 0,0-2-2 16,6 3 3-16,9 2-1 0,-3 4 1 16,3 7-6-16,-1 2-1 0,1 4 4 15,-1 2 0-15,0 1 1 0,5 3 4 16,-4 3-2-16,1 6-2 0,-1-1-1 15,1 6 0-15,1 0-2 0,-5 1 0 16,2 2-2-16,-3 2 1 0,-1 1 0 16,0 1-1-16,-3 1 0 0,-3 3 0 15,0 0-5-15,-4-2-7 0,0 2-9 16,0-8 3-16,-4 0-7 0,2-5-6 16,2-1-3-16,-4-5-17 0,-1-3-31 15,1-3-86-15</inkml:trace>
  <inkml:trace contextRef="#ctx0" brushRef="#br0" timeOffset="144312.992">17449 11176 355 0,'0'0'30'0,"0"0"-6"0,0 0 21 15,0 0-10-15,0 0-16 0,0 0 3 16,0 0-8-16,-50-27 0 0,44 26 3 15,-3-1-1-15,3 1-2 0,2-1-1 16,-4 1 1-16,4-1-1 0,0 1 0 0,-3 1 1 16,3 0-2-16,-2 4-3 0,2 3-3 15,-6 4-3-15,-3 7-2 16,5-3-1-16,-7 3 1 0,3 0 0 16,4-2-1-16,0-1 0 0,1 2 0 15,3-3-1-15,2-1 1 0,2 5 1 16,0-1-1-16,2 0-1 0,4 1 1 0,5 0-1 15,-1 0 1-15,2-3 0 0,5-2-1 16,0-2 1-16,3 0-1 0,1-8 1 16,-3 0 2-16,5-3-2 0,-4-9 7 15,-1-1 6-15,-1-2 2 0,-3-5 0 16,-3 0 2-16,-1 0-3 0,-4 1-1 16,-6-3 0-16,0 1-2 0,0-4-5 15,-10 1 0-15,-2-4-4 0,-1-1-1 16,-1-2 0-16,-1 4-1 0,-1 2 0 15,3 9 0-15,-1 4-7 0,-1 3-5 16,1 6-8-16,-1 0-15 0,3 9-2 16,-5 3-15-16,3 2-11 0,0 5-16 0,-5 1-31 15,2-3-111-15</inkml:trace>
  <inkml:trace contextRef="#ctx0" brushRef="#br0" timeOffset="146969.61">17579 11234 187 0,'0'-8'50'15,"0"3"-1"-15,0-2 14 0,0 1-10 16,0 2-4-16,0-2-9 0,0 1-5 15,0-1-6-15,2 1-5 0,-2 2-2 16,0-2-3-16,2 2-2 0,-2 2-2 16,0 1 0-16,0 0-2 0,0 0-4 0,0 0-4 15,2 6-4-15,2 1 0 0,-2 3 1 16,0 2 3-16,2 4-4 16,3 1 3-16,-1-3-3 0,-2 6 1 15,4 0-1-15,0 0 0 0,1 3-1 0,-3-4 1 16,4-1-1-16,-4-5 1 0,1-2-1 15,-3-2 1-15,0-3-1 0,-2-4 0 16,0-1 1-16,0 1-1 0,-2-2 0 16,2 0 0-16,-2 0 2 0,4-2-1 15,-2-4 3-15,0 0-1 0,3-3 5 16,-3-4 2-16,0-1 1 0,2-4-1 16,-4-2 1-16,4-3 1 0,-2-1-3 15,-2-1-1-15,4-1 0 0,-4 1-4 16,0 5 0-16,0-1-1 0,0 5-3 15,2 4 0-15,-2 4 0 0,4 2 0 16,-4 2-2-16,0 4-4 0,5 0-4 16,-3 4-9-16,4 6-2 0,-2 0-2 0,0 5-13 15,2 2-12-15,0-1-12 0,-6 1-17 16,5-6-47-16,-5-2-94 0</inkml:trace>
  <inkml:trace contextRef="#ctx0" brushRef="#br0" timeOffset="147594.425">18559 11145 189 0,'0'0'31'16,"0"0"-11"-16,0 0 18 0,0 0 11 16,0 0-17-16,0 0-4 0,0 0 7 15,0 0-7-15,29-48-7 0,-34 42-4 16,-7-3 0-16,6-1 6 0,-5 1 3 15,1-1 0-15,2 0 0 0,0 1-1 16,-1 0 0-16,5 3-6 0,-8 0-1 0,8 2-9 16,-5 1-2-16,3 1-5 15,-8 2-2-15,1 2 0 0,-3 4-1 16,-1 3 0-16,-3 3-1 0,-1 4-7 16,2-1 5-16,1 3-8 0,-1 0 4 15,3-2 2-15,3 1 0 0,1-1-1 0,3-3 3 16,3 1 3-16,6-4-2 0,0 0 1 15,2-1 1-15,5 0 1 0,3 1 0 16,2-2 0-16,3 1 0 0,1-3 6 16,7 0 1-16,-2 2 5 0,6-2-2 15,4-1 5-15,0 1 0 0,0-1-5 16,-2-2 1-16,-5 3 0 0,-7-4-2 16,-1 4 0-16,-5-2-4 0,-5 0 0 15,-4 1-2-15,0-1-2 0,-2 2 1 16,-4 0-2-16,-2 2 1 0,-7 1-1 15,-1-1-4-15,-3 1-7 0,1 1-5 16,-1-3 1-16,-1 1-7 0,1 0-12 0,-1-4-3 16,-1 1 0-16,4-5-9 0,-3 0-17 15,1 0-39-15,5 0-76 0</inkml:trace>
  <inkml:trace contextRef="#ctx0" brushRef="#br0" timeOffset="147844.397">18457 10990 418 0,'0'0'65'15,"0"0"-14"-15,0 0 3 0,0 0 7 16,0 0-9-16,0 0-18 0,0 0-13 16,0 0-5-16,-14-18-7 0,8 36-4 15,2 1 2-15,1 4-3 0,-1 0 1 16,0 5 1-16,0 3-1 0,2 0-2 15,2 1-2-15,0 1 2 0,0-2-2 16,0-1-1-16,6-1-1 0,2-1 1 0,-3-2-1 16,5-1-5-16,-2-2-9 0,0-1-11 15,-1-4-13-15,1-2-17 0,0-1-14 16,-2-4-29-16,1-5-96 16</inkml:trace>
  <inkml:trace contextRef="#ctx0" brushRef="#br0" timeOffset="148282.107">18885 11055 418 0,'0'0'21'15,"0"0"21"-15,0 0 18 0,0 0-16 0,0 0-14 16,0 0-8-16,0 0-1 0,0 0 3 15,0 0-1-15,-37-88-2 0,37 88-4 16,-6 0-4-16,2 0-2 0,2 4-5 16,-3 6-4-16,1 2 0 0,-2 4-1 15,0 3-1-15,-6 2 1 0,3 0-1 16,-3 3 1-16,-5 0-1 0,3 0 0 16,-1-2-2-16,5 1-2 0,0-3-2 15,-3-2-3-15,7-2-2 0,0-2 0 16,0 0 3-16,4-3-3 0,2-5-2 15,0-3 10-15,0 0 1 0,0-3 1 16,4 1 1-16,2-1 0 0,0 0 2 16,5 0 2-16,1 0 2 0,0 0-1 0,7-1 2 15,-3-5 0-15,9 0 1 16,-4-1-1-16,2-2-1 0,1 0-2 16,1 1-2-16,0 0-2 0,-6 1 2 0,-3-1-2 15,-3-1-10-15,-7 4-13 0,0-1-20 16,-6-1-24-16,0 2-18 0,-4-2-43 15,-2 1-122-15</inkml:trace>
  <inkml:trace contextRef="#ctx0" brushRef="#br0" timeOffset="148532.076">18860 10972 449 0,'0'0'42'16,"0"0"11"-16,0 0 10 0,0 0-5 15,0 0-12-15,0 0-15 0,0 0-2 0,0 0-6 16,2-55-7-16,1 59-8 0,-1 5-1 16,0 7-2-16,2 1 3 0,2 7-1 15,-4-1 0-15,0 7-1 0,-2 2-3 16,2 0 0-16,0 3-2 0,-2-4 1 16,2 3-2-16,-2-5 0 0,0-4-9 15,0 0-10-15,2-5-7 0,-2 0-13 16,2-3-12-16,1-3-23 0,-3 0-11 15,0-4-40-15,0-3-166 0</inkml:trace>
  <inkml:trace contextRef="#ctx0" brushRef="#br0" timeOffset="148922.679">19328 11396 456 0,'0'0'27'0,"0"0"5"16,0 0 15-16,0 0 4 0,0 0-11 16,0 0-7-16,0 0-1 0,0 0-6 15,0 0-3-15,2-42-6 0,-4 42-3 16,2 3-7-16,-2 3-4 0,-1 3-2 16,-3 4 1-16,2 1-1 0,-6 3 0 0,2-3-1 15,-1 3-2-15,-1 0-9 0,-5 0-8 16,3-1-11-16,0-1-20 0,1-1-20 15,-1-3-17-15,-1-5-48 0,5-1-170 16</inkml:trace>
  <inkml:trace contextRef="#ctx0" brushRef="#br0" timeOffset="149360.049">19722 10914 323 0,'0'0'54'0,"0"0"8"0,0 0 0 16,0 0-2-16,0 0-13 0,0 0-4 15,0 0-4-15,0 0-5 0,-16-34-12 16,16 41-12-16,0 5-6 0,0 6 5 15,0 2 0-15,0 5-1 0,0 1 0 16,0 2-5-16,0 5-1 0,0-4 0 16,-4 1-1-16,4-2-1 0,-2-3-5 0,0 0-12 15,2-4-4-15,0-4-12 16,0-3-12-16,2-3-3 0,0-2-6 0,2-5-37 16,-4-2-91-16</inkml:trace>
  <inkml:trace contextRef="#ctx0" brushRef="#br0" timeOffset="149563.104">19530 11049 519 0,'0'0'53'0,"0"0"-16"16,0 0 11-16,0 0 2 0,0 0-23 15,0 0-14-15,0 0-1 0,0 0-1 0,0 0-7 16,4-14-4-16,-4 19 0 0,-2 1 0 15,2-2-8-15,0 0-9 16,0 0-6-16,2 1-10 0,4-1-6 16,-1 1-5-16,-3-1-18 0,2-1-36 15,0-3-132-15</inkml:trace>
  <inkml:trace contextRef="#ctx0" brushRef="#br0" timeOffset="149781.838">19892 11073 264 0,'0'0'223'0,"0"0"-188"15,0 0 1-15,0 0 17 0,0 0-11 16,0 0-19-16,0 0-4 0,0 0 0 16,0 0-13-16,-4-4-4 0,-2 5-2 15,-1 1-2-15,3 1-8 0,-2 0-7 0,2-2-8 16,2 2-8-16,0-3-7 0,2 0-10 15,0 0-6-15,0 0-31 0,0 0-111 16</inkml:trace>
  <inkml:trace contextRef="#ctx0" brushRef="#br0" timeOffset="151078.992">20113 11013 266 0,'0'0'62'16,"0"0"-23"-16,0 0 14 0,0 0-2 15,0 0-19-15,0 0-7 0,0 0-6 0,0 0-5 16,0 0-5-16,-62-9 1 16,60 14-2-16,-2 1-1 0,2 0 1 15,0-1 1-15,2 2-1 0,0 0-1 0,0-1-2 16,2 1 0-16,4 0-1 0,-2-1-2 15,6 1-1-15,3 2 0 0,-1-3-1 16,7 1 0-16,-1-2 1 0,5-1 1 16,2-3-2-16,-2-1 1 0,6 0-1 15,0-7 0-15,2 0 1 0,-2-4 0 16,-3 0 0-16,-5 0 3 0,0 2 2 16,-13-1 1-16,-2-1 1 0,-2 1 3 15,-4-2-3-15,-6-4-2 0,-4 1 1 16,0-2-4-16,-11 1-2 0,2-1-1 15,-3 3 2-15,-1 2 0 0,2 3 2 16,-2 2 1-16,3 5-3 0,1 2-1 16,-4 1 0-16,3 6-1 0,1 1 0 15,-2 4 0-15,3 0-1 0,-3 6 1 0,7-4-2 16,-3 2-1-16,9 2 2 0,2-4-1 16,-1 3 2-16,5 0-1 0,2 1 0 15,0 1 1-15,7-3 0 0,-1 4 0 16,2 0 0-16,0-3 0 0,9 2 1 15,-3-3 0-15,7-2-1 0,6-1 1 16,-2-6 0-16,4-3 2 0,2-4-1 16,0 0 2-16,2-3-2 0,0-5-1 15,-2-2 1-15,0-1-2 0,-4-5 2 16,2-1-1-16,-7-3 1 0,1-2-2 16,0 0 0-16,-7-3-1 0,3-2 1 15,-5-1 0-15,1-3 2 0,-7-1 0 0,0-3 0 16,1-1 2-16,-1 1 1 0,-6 2 0 15,-2 4 6-15,0 8-1 16,-6 3-2-16,-4 7 1 0,5 3 1 16,-1 2-2-16,0 5 0 0,2 1-5 15,-4 0 2-15,1 9-4 0,3 4 0 0,2 3-1 16,-2 1 1-16,0 4 0 0,4 4 1 16,0-2 1-16,0 5 1 0,4-3 1 15,0 2-1-15,0 0-1 0,3-2-1 16,3 3-1-16,-6-3 1 0,0 2-2 15,0-4 1-15,-2-1 0 0,0-2-1 16,0-5-1-16,1-2-3 0,1-6-2 16,-2-1 1-16,2-3 1 0,-4 0 1 15,2-3 0-15,-2 0 2 0,0 0-1 16,2 0 0-16,-2-4 2 0,0-3 1 16,0-3 0-16,0-1 0 0,-2-1-1 15,-6-2 0-15,-1 0 0 0,-1-3 0 16,-6-1 1-16,1 1-1 0,-8-1 1 0,7 2-1 15,-5 4 0-15,0 3 0 0,5 5 0 16,3 4-1-16,-3 1-1 0,4 8 0 16,-3 0-5-16,7 6 1 15,0-3 2-15,-3 1 3 0,3 0 0 0,4 0 1 16,0-1 0-16,-3 1 0 0,5 0 0 16,0 0 0-16,2 1 0 0,0 1 0 15,0-1 0-15,4-1 0 0,5 2 0 16,1-4-1-16,7 1 1 0,-3-2 0 15,5 0-2-15,-1-3 0 0,7-4 1 16,2-3 0-16,0 0 0 0,4-4 0 16,-2-3 0-16,-6-2 0 0,3 1-4 15,-1-3-2-15,-4 1-5 0,-3-2-6 0,-3-4-4 16,-1 3-1-16,-3-2-1 16,3-3 5-16,-6 3 7 0,1-5 1 15,1 0 9-15,-2 0 2 0,-1-2 1 0,-1 0-1 16,-2 0 7-16,2 4 12 0,-4 4 2 15,4 2 2-15,-6 6 2 0,0 1-1 16,2 4 1-16,-2 0-5 0,0 1-1 16,0 2-7-16,0 7-4 0,-2 5-2 15,-4 1 3-15,0 3-4 0,4 1 2 16,0 2-1-16,0-3-1 0,2 0-3 16,0 1 0-16,0 0-1 0,0 0 1 15,0-2-1-15,0-2 0 0,2-2-1 16,-2-2 0-16,2-1-1 0,0-4-10 15,-2-1-6-15,6-3-10 0,-6-2-4 16,0 0-12-16,0-1-12 0,-2-6-8 16,-2-5-21-16,2-2-32 0,-2-3-135 15</inkml:trace>
  <inkml:trace contextRef="#ctx0" brushRef="#br0" timeOffset="151313.463">20890 10638 552 0,'0'0'37'16,"0"0"19"-16,0 0 1 0,0 0-6 16,0 0-12-16,13-19-17 0,-13 24-2 15,-4-1-2-15,-3 0-5 0,1 2-2 16,2-1-4-16,2-2-2 0,-2 3 0 16,2-2-1-16,0 0-1 0,0 1-3 15,2-2 1-15,0 0-2 0,0-2 1 16,0 1-6-16,0-1-10 0,4-1-4 0,0 1-7 15,-2-1-10-15,0 3-13 0,0 0-16 16,0 2-10-16,-2 2-9 16,0 0-39-16,0-1-114 0</inkml:trace>
  <inkml:trace contextRef="#ctx0" brushRef="#br0" timeOffset="153564.785">16853 12175 237 0,'0'0'51'0,"0"0"2"16,0 0-13-16,0 0 3 0,0 0-9 15,0 0-11-15,21-47 0 0,-21 42-1 16,0 1-2-16,-4 0-5 0,-2 1-4 16,-3-1-2-16,-1 1 0 0,-2 0-1 15,-3 0-3-15,-4 1 0 0,1 1-2 16,-3 1-1-16,1 1-2 0,-1 4-2 15,6 1 1-15,-1 1 1 0,3 1 0 16,1 5 0-16,0-2-1 0,-1 2 0 16,1 2 1-16,4 0 0 0,-1-2 0 15,3 2 1-15,2-2 0 0,2 1-1 16,2-2 1-16,0 3 0 0,2-5 1 0,2 2 0 16,4-1 2-16,1 0-1 0,3 1 3 15,3-4 3-15,3 4 0 0,3 0-4 16,2-1 6-16,3 2 0 0,-3-2-2 15,2 2-1-15,-4 1 1 0,-7-3-4 16,1-1 2-16,-7-3-3 0,-2 1 1 16,-4 0 0-16,-2-2 0 0,0 3-3 15,-4 0-1-15,-6 2 1 0,-7 2 0 16,1-2-2-16,-7 1 0 0,0-3-3 16,-2 2-2-16,-2-3-2 0,5-2-6 15,-3-2 0-15,2-3 2 0,2 1-6 16,1-2-3-16,3 0 0 0,1-2 3 15,3-3-9-15,5-1-3 0,2-5 2 0,2 1-11 16,4-2-5-16,0-1-35 0,6 1-88 16</inkml:trace>
  <inkml:trace contextRef="#ctx0" brushRef="#br0" timeOffset="153970.9">16983 12345 373 0,'0'0'62'0,"0"0"-2"16,0 0-4-16,0 0-8 0,0 0-8 15,0 0-8-15,0 0-5 0,0 0-2 0,-14-70-7 16,8 67-5-16,0 1-1 0,-1 1-3 16,5 1-1-16,0 0-2 15,0 7-3-15,-2 5-3 0,2 3 0 16,2 5 0-16,0-1 0 0,2 3 0 15,2 1 0-15,0 0 0 0,3 1 0 0,3-3 0 16,0 2 0-16,-2-3 0 0,7-2-2 16,-1-2 1-16,-1-4 1 0,3-2 0 15,-1-4-1-15,3-4-1 0,-3-2 2 16,3-3 0-16,-3-5 0 0,6-2 2 16,-7-6 0-16,5 2 0 0,-7-3 2 15,1-1 3-15,-5 3 0 0,-4-3 1 16,0 0 1-16,-4-2-2 0,0-1-4 15,-2-2 0-15,-6 2-2 0,-1 3 0 16,-3 0 0-16,2 3-1 0,-1 4-4 16,-1 2-2-16,2 3-9 0,1 4-3 15,1 2-5-15,2 0-12 0,0 5-24 16,2 2-13-16,-5-1-21 0,3 1-61 0,0-2-184 16</inkml:trace>
  <inkml:trace contextRef="#ctx0" brushRef="#br0" timeOffset="154314.618">17558 12068 344 0,'0'0'34'15,"0"0"11"-15,0 0-2 0,0 0-8 16,0 0-8-16,0 0-4 0,0 0-6 15,0 0 1-15,-60-41 4 0,58 40 3 16,0-1 0-16,0 1 5 0,2 1 0 0,0 0-4 16,0 0-2-16,0 0-4 15,0 0-8-15,0 6-4 0,2 1-4 16,0 4 2-16,0 4 1 0,-2 1-5 0,0 5 1 16,0 1-2-16,0 4 1 0,0 3-1 15,-2-2-1-15,2 3 0 0,0 0-3 16,0-4-3-16,2-1-3 0,4-3-2 15,1-1-5-15,1-2-4 0,2-4-7 16,1 1-10-16,-1-5-23 0,0-2-12 16,-2-3-26-16,-3-3-109 0</inkml:trace>
  <inkml:trace contextRef="#ctx0" brushRef="#br0" timeOffset="154642.853">17531 12362 397 0,'0'0'50'16,"0"0"-1"-16,0 0-7 0,0 0-14 15,0 0-10-15,0 0-4 0,0 0 0 16,0 0-7-16,0 0 8 0,-18-65-2 16,26 62-2-16,2 0 2 0,3-3 4 15,5 1 3-15,3 1 0 0,6 1-3 16,0 0-1-16,0 3-5 0,1 0-2 15,-3 3-2-15,0 3-1 0,-4 3-5 16,-9 0-1-16,1 1 0 0,-9 1 1 16,-4 1 0-16,0 0 0 0,-11 3 1 15,-1 1-1-15,-3-2-1 0,-3 1-5 0,-1 1-3 16,1-5-1-16,-1 0-3 0,5-2-7 16,-5-2 2-16,2 0-3 15,1-2-8-15,-1-4-4 0,-1-1-1 16,1 0-6-16,-1 0-17 0,3-4-34 15,3 0-84-15</inkml:trace>
  <inkml:trace contextRef="#ctx0" brushRef="#br0" timeOffset="155330.357">18482 12136 252 0,'0'0'73'0,"0"0"-24"15,0 0 7-15,0 0-5 0,0 0-14 16,0 0-10-16,0 0 1 0,0 0-4 15,15-84-5-15,-26 77-6 0,1 1-1 0,0 2-4 16,-7-2-3-16,-2 6-1 0,-5-3 0 16,3 3-4-16,-2 3 1 15,-2 4-1-15,5 1 0 0,-1 2 0 0,2 2 0 16,5 3-1-16,2 0 1 0,-3 3-2 16,9-3 2-16,0 2 0 0,2-3 0 15,2 1 0-15,2 0-2 0,2-4 2 16,6 1 0-16,0-2 0 0,7-1 0 15,1-1 2-15,3-1 3 0,1-1 5 16,9 1 3-16,4-4 2 0,3 1 6 16,3 0-5-16,2-2-2 0,-2 1-1 15,-1-3 0-15,-9 3-3 0,-3 0-3 16,-9 0 1-16,-3 0-2 0,-9-2-3 16,-1 4-1-16,-4-1-1 0,0 2 0 15,-6 2 1-15,-9 3-2 0,3-1 1 16,-9-1-1-16,2 0-6 0,-3-2-3 15,-1 0-3-15,4-1-9 0,-3-1-2 0,-1-4-1 16,4 1-9-16,-1-2-6 0,1 0-4 16,0 0-2-16,5 0-12 0,-3-3-43 15,1-2-78-15</inkml:trace>
  <inkml:trace contextRef="#ctx0" brushRef="#br0" timeOffset="155611.553">18366 11987 437 0,'0'0'63'15,"0"0"0"-15,0 0 1 0,0 0-3 16,0 0-18-16,0 0-13 0,0 0-1 0,0 0-7 16,-24-64-5-16,21 66-4 0,3 8-6 15,0 3-6-15,-2 5 3 16,2 6 1-16,0 3 2 0,2 5-1 15,9 2-1-15,-5 1 0 0,4 2-2 0,-3 1 0 16,3-2-3-16,-2-2 0 0,0-2 0 16,1 1 0-16,-1-6-1 0,-4 4-5 15,0-3-9-15,-2-2-7 0,2 3-7 16,-1-7-11-16,-1 3-13 0,2-7-15 16,-4-5-12-16,0-1-26 0,0-8-124 15</inkml:trace>
  <inkml:trace contextRef="#ctx0" brushRef="#br0" timeOffset="156252.034">18898 12068 385 0,'0'0'36'0,"0"0"18"0,0 0 0 16,0 0-12-16,0 0-21 0,0 0-3 16,0 0-1-16,0 0-3 0,0 0 0 15,-64-81 1-15,51 74 4 0,1 6-11 16,-1 0 0-16,3 1-1 0,-2 2-4 16,1 4-3-16,1 4 0 0,-2 1 0 15,1 0 0-15,5 4 0 0,0-2 0 16,4 1 0-16,0 0-1 0,2 1 1 15,0-1 0-15,2 1-1 0,4 1 1 16,4-2 0-16,1 1 0 0,5 0 1 0,1-2-1 16,3 3 3-16,3-1 2 0,4-3 0 15,-2 2 4-15,2-2-2 16,2 0 0-16,-3-2 0 0,-5-1 3 0,0-2 0 16,-9-2 1-16,1-1-1 0,-7 0-2 15,-4-1-4-15,-2 3-2 0,-2-1-1 16,-6 0-1-16,-7 4-2 0,1-3-13 15,-5 3-7-15,0-5 1 0,1 2 1 16,-1-3 0-16,1-3-5 0,1 0 5 16,0 0 4-16,5-5 12 0,-2 1 4 15,5-3 1-15,1 1 0 0,-2-4 0 16,1 0 2-16,5-2 5 0,2-1-1 16,2-1 5-16,0-2 2 0,4-3 1 15,7 2 1-15,1-4 1 0,3 2-3 16,5 1 3-16,-7-1-1 0,3 5-2 15,-8-3-3-15,-3-1 0 0,-3 0-3 0,-2-1-3 16,0-1-1-16,-2 1 0 0,-3-2-4 16,-3 8 1-16,-2-2-1 0,0 5 0 15,1 5-5-15,-1 3-3 0,-7 2-4 16,3 0-4-16,-3 6-10 0,1 2-9 16,-5 5-21-16,1 1-11 0,5 2-13 15,3 0-40-15,-3 0-124 0</inkml:trace>
  <inkml:trace contextRef="#ctx0" brushRef="#br0" timeOffset="156642.602">19365 12336 513 0,'0'0'44'16,"0"0"5"-16,0 0-4 0,0 0 7 15,0 0-14-15,0 0-13 0,0 0-5 16,27-36-2-16,-27 36-6 0,-4 5-6 16,-3 2-2-16,3 7-1 0,-8-4-2 15,6 3 1-15,-5-1-1 0,1 1-1 16,0 0 1-16,1-4-1 0,3 3-1 16,-8-1-7-16,7-2-7 0,-3 3-13 0,-2-3-12 15,1 3-16-15,1-4-11 0,-2 0-22 16,3 1-62-16,1-5-228 0</inkml:trace>
  <inkml:trace contextRef="#ctx0" brushRef="#br0" timeOffset="157017.427">19724 12000 321 0,'0'0'58'0,"0"0"25"0,0 0-10 15,0 0-10-15,0 0-10 0,0 0-1 16,0 0-11-16,0 0-7 0,0 0-5 15,11-102-6-15,-7 102-7 0,0 6-9 16,-2 7-2-16,2 8-2 0,0 4 4 16,-2 5-1-16,-2 3-1 0,-2 1 0 15,-2-1-3-15,-2 3 0 0,2-4-2 16,-2 1-1-16,2-4-16 0,-1-4-2 16,3-1-10-16,0-8-4 0,0-1-14 15,-2-5-8-15,0-2-19 0,0-1-16 16,-9-7-48-16,3 0-197 0</inkml:trace>
  <inkml:trace contextRef="#ctx0" brushRef="#br0" timeOffset="157220.502">19553 12121 500 0,'0'0'61'0,"0"0"-12"15,0 0 3-15,0 0-3 0,0 0-22 16,0 0-12-16,0 0-5 0,0 0-1 15,0 0-5-15,0-15-2 0,-4 20 0 16,2-1-1-16,0 0-1 0,2 1 0 16,0 0-7-16,0-1-8 0,0-1-9 15,4-3-4-15,2 3-11 0,-2-3-11 16,2 0-20-16,5 0-31 0,-5-3-109 0</inkml:trace>
  <inkml:trace contextRef="#ctx0" brushRef="#br0" timeOffset="157423.599">19861 12108 403 0,'0'0'54'0,"0"0"-11"0,0 0 0 16,0 0-9-16,0 0-19 0,0 0-11 15,0 0-4-15,0 0-4 0,0 0-15 16,-2 6-13-16,-6-6-8 0,1 1-13 15,3-1-31-15,-2-1-49 0,4-2-68 16</inkml:trace>
  <inkml:trace contextRef="#ctx0" brushRef="#br0" timeOffset="158267.143">20107 12047 416 0,'0'0'64'16,"0"0"-26"-16,0 0 1 0,0 0-1 15,0 0-11-15,0 0-9 0,0 0-4 16,0 0-1-16,0 0 0 0,14 13 0 16,-14-7-7-16,0 2-3 0,0-2 2 15,0 1-4-15,4-1 1 0,-1 3-1 16,1-3-1-16,4 1 0 0,-2-1 1 15,2 2-1-15,7-3 1 0,-5 0-1 16,3-4 0-16,5 0 0 0,-3-1 0 0,3 0-3 16,-3 0 2-16,5-4 0 0,-3-2 0 15,2-3 1-15,-3 1 1 0,-1 0 0 16,-7-2-1-16,-2 1 1 16,-2-2 2-16,-4 0 2 0,0-3-1 15,-6-1 1-15,0 0 0 0,-5-1-2 16,-7 3-2-16,3 0 0 0,-1 0-1 0,-1 5 1 15,-5 0 0-15,1 5-1 0,0 3 0 16,-4 0-1-16,1 6 1 0,3 3-2 16,0 2 0-16,1 5-3 0,5-1-1 15,1 1 1-15,-1 0 1 0,7-1 4 16,2 2-3-16,2 1 2 0,-1-2 0 16,5 1-1-16,5 1 2 0,-1 0-2 15,6 0 1-15,-2-1 1 0,9-1 0 16,-3 0 0-16,5-4 0 0,4-1 0 15,-3-3 0-15,5-3 0 0,2-5 1 16,-4 0 1-16,4 0-1 0,2-7 1 0,2 1 1 16,-5-5 1-16,5-2 3 0,-6-3 2 15,0-1-1-15,2-2-2 0,-2-3 2 16,-5-1 1-16,3-2-5 0,0-5-2 16,-2 2 0-16,-5-5-2 0,-3 0 0 15,1 2 0-15,-10-3 0 0,-4 3 1 16,0 6 0-16,-4 5 1 0,-6 4 0 15,-1 6 1-15,-1 5-1 0,-7 2-1 16,5 3-1-16,-7 11-2 0,5 1 0 16,-3 8-4-16,0-1-2 0,5-1 3 15,2 3 1-15,-3-2 2 0,9-1 1 16,0-1 0-16,4-1-2 0,2 0 3 16,4 0 0-16,2 1 0 0,4-1 1 15,5 2 0-15,1-4 1 0,5 4 1 0,2-5 1 16,-3 0-1-16,7-3 2 0,-4 1 0 15,-2-3-1-15,-1-1 3 16,-7 1 7-16,-1-1-4 0,-6-1 2 0,-4 0-3 16,0 0-4-16,-2 0 1 0,-2-2-1 15,-6 1-4-15,-2-1 2 16,-1 1-3-16,-1-1-8 0,-4-1-9 0,3 0-6 16,3 0-6-16,-5-3-9 0,3 0-15 15,0 0-8-15,1-2-8 0,1-2-25 16,6-2-120-16</inkml:trace>
  <inkml:trace contextRef="#ctx0" brushRef="#br0" timeOffset="158720.149">20719 11995 547 0,'0'0'58'0,"0"0"-6"15,0 0-1-15,0 0-11 0,0 0-16 0,0 0-10 16,47 48 1-16,-47-31-5 15,0 3-1-15,0 0-3 0,0 2-2 0,0 4-2 16,-6-5-1-16,2 1-1 0,2-4 0 16,0-2-4-16,2-5-2 0,0-2 2 15,2-1 1-15,4-4 1 0,2 0-1 16,-4-1 2-16,1-3 0 0,-1 0-1 16,-2 0 2-16,-2-3 2 0,0-4-2 15,0 0 2-15,0-3-1 0,-4-1-1 16,-3-5-1-16,3-1 1 0,-4-1 1 15,2-5-1-15,2-2 1 0,-2-6-1 16,-1-5 1-16,3-4 2 0,-4-5 0 16,4 0-3-16,0 4 0 0,4 1 0 0,-2 6 1 15,2 8-1-15,0 5 0 0,2 8 0 16,2 2 1-16,0 3-1 16,8 5-1-16,-3-1 1 0,3 3-1 15,5 1 1-15,1 0 0 0,3 7 1 16,0 2 0-16,-5 2 2 0,5 3-2 0,-9 3 1 15,3 0 0-15,-13 1-1 0,-2 1 0 16,-4 3-1-16,-11-2 0 0,3 1-7 16,-9-2-10-16,2 0-14 0,-7-3-14 15,-1-2-33-15,-2-2-21 0,-9-3-54 16</inkml:trace>
  <inkml:trace contextRef="#ctx0" brushRef="#br0" timeOffset="160111.075">16620 13282 213 0,'0'0'34'0,"0"0"6"0,0 0 5 16,0 0-6-16,0 0-5 0,0 0-3 16,-4 29-3-16,-1-26-7 0,-1-2-1 0,4 2-2 15,-2-3 1-15,0 0 1 0,2 0-1 16,2 0-1-16,-2 0 1 0,2 0-1 16,0-3-4-16,2-1-2 15,2-2-1-15,4 0 3 0,0-2 1 0,3 0-1 16,3 1 1-16,-1-1-2 0,3 2-3 15,1 3-5-15,1 3 2 16,-1 2-2-16,1 5-4 0,-5 4 0 0,1 4 0 16,-1 3 1-16,-5 7-1 0,2-1-1 15,-1 3 0-15,-3 3-5 0,0-6-6 16,-4 2 1-16,0-5 3 0,0-2-5 16,-2-3-2-16,0-4 5 0,0-3-4 15,0-3 1-15,0 0 2 0,-2-4 4 16,0-2 3-16,0 0 3 0,0 0 0 0,-2 0 1 15,-2-2 0-15,4-6-1 16,-5 0 0-16,3 0 1 0,-2-4 0 16,4-2 2-16,-2-4 1 0,2 1-1 0,0-5 2 15,-2-1 0-15,4-2 0 0,0-1 0 16,6 4 0-16,0 1-1 16,4 3-2-16,1 5-2 0,3 2 1 0,1 6-2 15,-1-1 2-15,1 5 1 0,3 1 3 16,-1 4-1-16,1 6-2 0,-3 2 0 15,-1-2-2-15,1 6 0 0,-5-3 1 16,2 2-1-16,-3-2 0 0,-1 2 0 16,0-4-3-16,-4-1-2 0,-2 4-1 15,0-4 1-15,-2 0-3 0,0 2 1 16,-4-3-5-16,-2 0 1 0,0-2-6 16,-4-3 11-16,1 0 1 0,-1-4 0 15,2 1 3-15,-3-1 0 0,5 0 2 0,-2-2-1 16,-2-5 0-16,3 1-1 0,3-2 2 15,0-5 0-15,0 1 2 16,0-3 3-16,4-5 4 0,0-1 1 0,0-4 4 16,4-1-2-16,4-2 1 0,1 1-2 15,5 2 1-15,3 5-3 0,1 2-3 16,1 7 2-16,-1 1 2 0,3 3 2 16,0 3-2-16,3 3 1 0,-3 1-2 15,0 5-5-15,-3 5 0 0,-1 1-1 16,0 5 0-16,-7 0-2 0,0 2-1 15,-2 0 1-15,-1 2-1 0,-3-1 1 16,-4 0-1-16,2-1 0 0,-2-2-1 16,0 1-3-16,0-2-3 0,-2 1-6 15,2-3-4-15,-4-2-5 0,0-1-7 16,1 0-12-16,-1-3 0 0,4-2-17 16,-2-4 16-16,2-1-18 0,2 0-44 15,5-2-53-15</inkml:trace>
  <inkml:trace contextRef="#ctx0" brushRef="#br0" timeOffset="160548.982">17492 13259 371 0,'0'0'71'16,"0"0"-13"-16,0 0-8 0,0 0-5 15,0 0-8-15,0 0-16 0,0 0-1 16,-48-32-3-16,36 31 0 0,0-1-5 15,3 2-4-15,-3-1 1 0,4 1-1 0,-3 0-3 16,3 3-2-16,0 4 0 16,-3 1-3-16,3 3 0 0,-4 3 0 0,1 2 0 15,1 1 0-15,-2-1 0 0,6 2-1 16,-1-2 0-16,1 0-3 0,4 0 3 16,2-1-3-16,0-1 1 15,2 3-1-15,4-2-1 0,7 1 1 0,-5-1-1 16,9 1 2-16,-1-3-1 0,3-1-5 15,1-3 3-15,5-5 6 0,2-1 0 16,-4-3 0-16,2-3 1 0,-1-5 2 16,-3-2 4-16,-2-2 3 0,-3-3 1 15,-3 2 0-15,-7-2-1 0,0 0-1 16,-6-1 3-16,0-2-6 0,-2 0-1 16,-4-1-1-16,-3-2-2 0,-3-1-2 15,2 2 1-15,-3 1-1 0,3 4 0 0,-2 3-4 16,1 3-6-16,-1 2-7 0,2 4-7 15,-1 1-13-15,1 2-7 0,-1 0-14 16,5 5-19-16,-4 4-35 0,4-2-64 16</inkml:trace>
  <inkml:trace contextRef="#ctx0" brushRef="#br0" timeOffset="160986.769">17645 13271 441 0,'0'0'56'0,"0"0"8"16,0 0 2-16,0 0-11 0,0 0-13 15,0 0-13-15,0 0-2 0,0 0-3 16,39-57-7-16,-33 57-7 0,3 6-5 16,1 6-1-16,4 0-1 0,1 3 1 0,1 6-1 15,-3-2 0-15,1 3-2 0,-1 3 0 16,1-2 0-16,-1 5-1 0,-5 0-1 15,4-3 1-15,1 0-6 0,1-6 1 16,1-2 0-16,-3-5 5 0,-4-5-1 16,1-3 1-16,-1-2 0 0,-6-2 1 15,0 0-1-15,0 0 1 0,0-4 0 16,0-4 0-16,0-2 1 0,0-2 0 16,0-3-1-16,-2-1 2 0,2-5 0 15,3-2 0-15,-1-4 1 0,2-2 0 16,0-3-1-16,0-2 0 0,1 2-2 15,1 5 0-15,-2 7-1 0,-2 3 0 0,-4 6 0 16,2 5 0-16,-2 1-4 0,0 2-3 16,0 2-2-16,0 1-3 0,0 0-6 15,-4 4-12-15,2 5-10 16,2 2-1-16,-6 2-15 0,2 3-10 16,0-3-20-16,-1 0-54 0,-3 0-189 0</inkml:trace>
  <inkml:trace contextRef="#ctx0" brushRef="#br0" timeOffset="161517.941">18904 13135 472 0,'0'0'41'0,"0"0"12"15,0 0-6-15,0 0 4 0,0 0-8 16,0 0-15-16,0 0-4 0,0 0-2 15,-6-51-5-15,1 57-7 0,3 4-4 16,-4 3-3-16,0 7 0 0,0 3 0 16,-2 4 2-16,5-2-4 0,-1 3 1 15,0 1 0-15,0-2-2 0,2 0 0 16,2 0 0-16,0-4-2 0,-2-1-7 16,2 2-6-16,-4-9-8 0,4 1 0 15,-2-5-11-15,0 0-13 0,0-4-10 16,-3-3-11-16,-1-3-23 0,-4-1-102 15</inkml:trace>
  <inkml:trace contextRef="#ctx0" brushRef="#br0" timeOffset="161721.179">18641 13290 260 0,'0'0'281'0,"0"0"-226"15,0 0 3-15,0 0 4 0,0 0-18 16,0 0-16-16,0 0-12 0,0 0-3 15,0 0-5-15,50-33-4 0,-50 38-2 16,0 4-2-16,0-3-4 0,0 0-14 16,0 2-9-16,-2-3-7 0,2-2-14 15,0-2-16-15,0 1 0 0,4-2-4 16,2-3-55-16,5-2-90 0</inkml:trace>
  <inkml:trace contextRef="#ctx0" brushRef="#br0" timeOffset="161924.294">19096 13241 309 0,'0'0'210'0,"0"0"-162"0,0 0-2 16,0 0 10-16,0 0-16 16,0 0-23-16,0 0-12 0,0 0-4 15,0 0 0-15,10 16-1 0,-16-15-6 0,2 2-12 16,2-2-8-16,-2 1 1 0,4-1-9 15,-2-1-5-15,2 0-5 0,4 1-11 16,-2-1-19-16,4 0-33 0,0-1-66 16</inkml:trace>
  <inkml:trace contextRef="#ctx0" brushRef="#br0" timeOffset="162908.572">19476 13215 293 0,'0'0'11'0,"0"0"8"15,0 0 16-15,0 0 6 0,0 0-17 16,0 0-2-16,0 0-1 0,0 0 0 16,0 0 3-16,-95 17-3 0,91-15-1 15,2 1-3-15,-2 1 2 0,4-2 1 16,0 2-5-16,0-1-3 0,4 1-2 15,-2 1 5-15,2 1-3 0,3 1-5 16,-3 1-1-16,2-1-3 0,0 2-2 16,2-2 1-16,5 2 0 0,-3 0-2 15,7-4 0-15,-1 2-2 0,3-1-3 16,1-2-3-16,-3-1-1 0,4-3 7 0,-7-2-2 16,5-3 4-16,-5-4 0 0,5-3 0 15,-5-4 0-15,3 0 4 0,-7-2 1 16,-4 1 2-16,-2 0 0 0,-4 1 4 15,0 1 0-15,-6-2-4 0,-4-1-1 16,-7 0-1-16,3-1-2 0,-7 1 0 16,5 3 4-16,-7 4-4 0,0 1-3 15,3 9 1-15,-3 1-1 0,-2 3 0 16,4 5-2-16,-6 2 2 0,5 3-2 16,3 0 1-16,-4 3-1 0,9-2 0 15,2 2 1-15,3 2-1 0,3 0-3 16,-2 3-1-16,4 0 1 0,2 1 2 15,2 1 1-15,0 0-4 0,4-1 3 0,6-1-2 16,-2 0-1-16,5 0-2 16,3-3 1-16,3-3-4 0,6-1-13 15,-3-7 8-15,7 0-1 0,-4-5-10 16,2-2-2-16,2-9-8 0,0-3-10 16,-2-3-2-16,4-4-6 0,-2 0 27 0,-2-2 21 15,-1-3 7-15,3 4 2 0,-6-2 1 16,-6-2 11-16,3 3 10 0,-11-4 15 15,1 0 6-15,-2 1-8 0,-6 0 7 16,0 7-6-16,-2 0-1 0,-4 5 4 16,0 3 3-16,-6-1-9 0,4 4-13 15,-1 2-7-15,1 3-2 0,-4 1-1 16,2 0-6-16,1 4-4 0,-3 3-2 16,-4 7 0-16,1 1 0 0,1 3 0 15,1 1-3-15,3 1 0 0,2 1 0 16,2 2-4-16,-2-2 2 0,4-1-1 15,-1 1 2-15,3-2-2 0,0-3 1 0,5-3-2 16,1 0-1-16,-2-4-2 0,2 0-3 16,0-2 1-16,3-6 5 0,1 1 3 15,-2-2 2-15,0-3 2 0,3-4 0 16,1-3 1-16,-1 1-1 16,-3-5 1-16,4-3 1 0,-4-1 2 0,-3-1 3 15,-1-2 2-15,-4 0 0 0,4-3 4 16,-2 1-3-16,-2 0 0 0,4 4 3 15,-2 4-2-15,0 4 0 0,-2 6 0 16,0 3-2-16,4 2-7 0,-2 7-2 16,5 6-1-16,-3 3 1 0,4 5 0 15,2 2 2-15,-1-1-1 0,-3 2-1 16,2-2 0-16,0-1 0 0,1-2-1 0,-5-3-8 16,4-2-7-16,2-3-9 0,-3-4-8 15,1-1-18-15,-2-4 0 16,4-2-15-16,-3-1-24 0,1-7-95 15</inkml:trace>
  <inkml:trace contextRef="#ctx0" brushRef="#br0" timeOffset="163127.302">19993 13123 160 0,'0'0'335'0,"0"0"-288"15,0 0 1-15,0 0 4 0,0 0-5 16,0 0-14-16,11-43-7 0,-7 43-2 15,2 0-4-15,2 6-5 0,7 5-4 16,-3 3 1-16,-2 5-3 0,7 4-3 16,-7 0-2-16,3 2-1 0,-5 3-3 15,2-6 0-15,-4 1-12 0,3-6-3 16,-1 0-9-16,2-3-10 0,-1-3-7 0,7-3-8 16,-4-3-1-16,7-4-9 0,-6-1-14 15,-7-1-47-15,4-6-110 16</inkml:trace>
  <inkml:trace contextRef="#ctx0" brushRef="#br0" timeOffset="163361.59">20250 13116 214 0,'0'0'248'0,"0"0"-196"16,0 0 1-16,0 0 4 0,0 0-4 16,0 0-13-16,0 0-7 0,0 0-1 15,0 0-5-15,-11-67-7 0,3 72-7 16,0 4-4-16,-1 1-6 0,-1 4-1 15,-7 3 0-15,7 1-1 0,-4 5 0 0,1-2-1 16,3 2-1-16,0-1-9 0,1 0-4 16,-1-1-10-16,6-1-7 15,-6-2-10-15,3 1-14 0,3-2-13 16,-2-2-20-16,0 0-60 0,-5-2-232 16</inkml:trace>
  <inkml:trace contextRef="#ctx0" brushRef="#br0" timeOffset="163736.822">20475 13381 388 0,'0'0'87'16,"0"0"-25"-16,0 0-10 0,0 0 2 15,0 0-6-15,0 0-16 0,0 0-7 16,0 0-1-16,72 24-6 0,-72-14-1 16,0 0-6-16,-4 3-3 0,-6 1-4 15,-7 5-1-15,1-2-2 0,-5 0-1 16,-2 2-9-16,5-4-11 0,-3-2-15 16,-2-1-25-16,5-3-40 0,-3-6-24 0,6 0-145 15</inkml:trace>
  <inkml:trace contextRef="#ctx0" brushRef="#br0" timeOffset="164784.3">21287 12943 14 0,'0'0'162'0,"0"0"-114"16,0 0 0-16,0 0 12 0,0 0-12 16,0 0-7-16,25-22 0 0,-23 17-5 15,-2 1 1-15,0-1-5 0,0-1-3 16,0 0-3-16,-4 1-5 0,-2 0-2 0,0 2-3 16,-9 0-5-16,7-3 1 0,0 6-2 15,-5 0 0-15,3 0-4 0,2 0 1 16,-1 0-2-16,-5 0-2 0,3 6-1 15,-3 3 1-15,2 3-2 0,-7 3-1 16,0 3 0-16,-3 1 0 0,5 0 0 16,-2 4 0-16,9-3 0 0,-4 3 0 15,7-3 0-15,5 3 0 0,2 1-1 16,0 0 0-16,5 1-1 0,7 2-2 16,-4-2 0-16,3 2-10 0,5-4 7 15,-6 1-4-15,3-4-9 0,3-1-4 16,-1-1-4-16,3-7-3 0,5 1-9 15,-4-3-22-15,4-4-41 0,-5 0-82 16</inkml:trace>
  <inkml:trace contextRef="#ctx0" brushRef="#br0" timeOffset="165096.678">21581 12967 441 0,'0'0'31'0,"0"0"9"16,0 0 4-16,0 0 3 0,0 0-10 15,0 0-9-15,0 0-1 0,0 0-4 16,0 0-2-16,0-52-5 0,0 52 2 16,0 0-6-16,0 0 2 0,0 3-3 15,0 3-6-15,0 0 0 0,0 10 0 16,-2 0-1-16,0 8 0 0,0 1-1 0,-3 1-2 15,1 2 1-15,0 0-2 0,0-2-2 16,-6-1-16-16,6-3-8 0,-3-2-19 16,3-3 5-16,0-4-23 0,-4 0-7 15,2-6-14-15,-1-2-60 16</inkml:trace>
  <inkml:trace contextRef="#ctx0" brushRef="#br0" timeOffset="165284.214">21349 13100 478 0,'0'0'70'0,"0"0"-16"15,0 0-3-15,0 0 5 0,0 0-21 16,0 0-15-16,0 0-6 0,0 0-9 0,0 0-2 16,21-27-3-16,-21 30-6 15,0 1-12-15,0 0-2 0,0 2-2 16,6-2-4-16,-2 0-8 0,9 1-8 0,-1-4-19 15,0-1-38-15,5 0-126 0</inkml:trace>
  <inkml:trace contextRef="#ctx0" brushRef="#br0" timeOffset="165471.674">21659 13071 409 0,'0'0'53'0,"0"0"3"0,0 0-6 15,0 0-20-15,0 0-21 0,0 0-7 16,0 0-2-16,0 0 3 0,0 0-3 16,9 16-11-16,-14-15-5 0,1-1-7 15,-2 0-9-15,2 0-8 0,2 0-21 16,2 0-62-16,0-3-105 0</inkml:trace>
  <inkml:trace contextRef="#ctx0" brushRef="#br0" timeOffset="166581.525">21932 13096 217 0,'0'0'60'0,"0"0"1"16,0 0-12-16,0 0-5 0,0 0-11 16,0 0-8-16,0 0-3 0,0 0-5 15,-47-6-4-15,47 7-3 0,-5 1-4 16,3-1-2-16,0 2-2 0,0 1-1 0,2-1-1 15,0 3 3-15,0-2-3 0,0 1 1 16,2 1 1-16,2 0 1 0,7-2 1 16,-3 0 3-16,4-2-2 0,7-1 3 15,0-1-3-15,3-1-4 0,5-4 5 16,-2-1-3-16,-4-1 3 16,8 0 0-16,-4-2 1 0,-9 0-1 0,1 2-3 15,-9-1 1-15,-2-2 9 0,-2-1 4 16,-4 1-1-16,0-2-3 0,-6 0-2 15,2-1-6-15,-2 0-2 0,2 0 1 16,-5-4-3-16,-3 3 2 0,4-4 0 16,-3 3 0-16,-5 2-3 0,3 1 2 15,-5 3-2-15,5 4 0 0,-7 4-2 16,3 1 1-16,-6 7-4 0,3 2-2 0,3 2 1 16,-6 2 0-16,11 1 3 15,-7 2-2-15,7-3 4 0,4 5-1 16,-3-4 1-16,7 4 1 0,4 1-1 15,0-2 1-15,2 2 0 0,9-1 0 16,-3 1-1-16,-2-3 1 0,2 2 0 0,7-3 1 16,-3 1-1-16,1-2 1 0,3 0 1 15,1-4-1-15,1 3 2 0,5-7 2 16,-4-2-1-16,3-3-2 0,5-1 0 16,0-4 1-16,-6-3 0 0,6-5 0 15,0 1-2-15,-7-5 2 0,1 1 0 16,0-2-2-16,-7-2 1 0,3-1-1 15,-7-3 0-15,-4-2 2 0,2-3-1 16,3 0 0-16,-5-3-1 0,-2-1-1 16,-2 1 0-16,-2-1 0 0,0 6 0 15,0 5 0-15,-4 5 0 0,-2 8 0 0,-7 4 0 16,3 4-1-16,-4 2-5 0,-5 7-1 16,-2 5-4-16,5 3-3 0,3-2 2 15,-1-1 9-15,10 1 1 0,0-3-1 16,4 1 3-16,0-2 0 0,4 2 1 15,0-1 3-15,6 0 0 0,5 1 2 16,-7 1 3-16,11-2 0 0,-5 1-2 16,9 2 1-16,-5-2 0 0,5 3 2 15,-2 1 2-15,-9 1-1 0,5-3 4 16,-7 1-4-16,-4-1-2 0,-2-5-1 16,-1 2-1-16,-1-1-4 0,-2-1 0 15,0 1-2-15,0-2 1 0,-5 1-2 16,1-1 0-16,-4-4-7 0,-4 2-6 15,-1-2-7-15,3-2-6 0,-7 0-9 16,7-3-16-16,2 0-5 0,-5 0 10 16,5-1-8-16,6-2-15 0,-2-1-26 15,2-1-45-15</inkml:trace>
  <inkml:trace contextRef="#ctx0" brushRef="#br0" timeOffset="167113.428">22604 12977 447 0,'0'0'95'0,"0"0"-35"16,0 0-7-16,0 0 4 0,0 0-17 15,0 0-17-15,0 0-6 0,12 15-1 16,-10-4-6-16,-2 1-3 0,0 7-1 16,0 1-2-16,0 3-1 0,0 4 1 15,0 2-3-15,3 0-1 0,-1 1 2 16,0-2-2-16,0-3 0 0,2-4-1 15,2-3-3-15,0-3 0 0,0-6 0 0,-1-2 1 16,-5-3-3-16,2-1 0 0,-2-3 0 16,0 0-1-16,0 0 2 0,-4-1 0 15,1-5-4-15,-3-1 0 0,0-1 3 16,2-3 2-16,-2-2-1 0,-3-4 1 16,-3-1 2-16,2-6 0 0,1-1 2 15,-7-6 0-15,6-2 1 0,1-4 0 16,-3-2 0-16,6 2-1 0,2 1 4 15,4 6 3-15,-3 2-4 0,3 10-2 16,0 5 4-16,0 5-1 0,0 2-1 16,3 1-1-16,1 1 2 0,2 0-4 15,4 0 3-15,1 1-1 0,1 0 3 0,9 1 1 16,-9 1 2-16,11 1-1 16,-3 0 0-16,-3 3-2 0,2 4-1 0,-5 3-1 31,3-1-1-31,-5 6-1 0,-8 0 1 15,2 2-2-15,-4 0 1 0,-4 1 0 0,-6 3 0 0,-4 0-1 0,-7 1-9 32,7-3-2-32,-9-1 1 0,7-1-5 0,-5-5-4 0,9 1-4 0,-5-4-5 15,7-3-19-15,0 0-3 0,-5-6-6 16,3 1-19-16,2-1-55 0,3-4-133 31</inkml:trace>
  <inkml:trace contextRef="#ctx0" brushRef="#br0" timeOffset="167363.392">22897 12721 511 0,'0'0'70'0,"0"0"-15"16,0 0-2-16,0 0 2 0,0 0-19 16,0 0-15-16,0 0-8 0,0 0 3 15,3 16-1-15,-1 1-2 0,0-2-6 16,2 7 3-16,2 0 0 0,-2 4-2 15,2 6 1-15,-1 2-4 0,1 5 0 16,6-1-1-16,-2-1-1 0,-3 0-2 16,-3-3 3-16,-2-5-4 0,-2-4-7 15,-4-6-14-15,-5-2-10 0,-11-4-12 16,-1-2-23-16,-6-2-34 0,-6-2-30 16,4-4-135-16</inkml:trace>
  <inkml:trace contextRef="#ctx0" brushRef="#br0" timeOffset="168847.422">16750 14234 23 0,'0'0'169'0,"0"0"-117"0,0 0 9 16,0 0 0-16,0 0-7 0,0 0-10 15,0 0-12-15,-6-32-6 0,4 30-4 16,2 0 1-16,-5 2-2 0,5 0-3 16,0-1-2-16,-2 1-3 0,2 0-4 15,0 0-1-15,0-2 0 0,0 2 0 16,0-1-3-16,0 1 0 0,0 0-2 16,2 1-1-16,7 5 0 0,-3 2 1 15,6 1-1-15,1 4-2 0,-3 1 0 16,2 0 0-16,-3 2 0 0,-1 2 0 0,-6-3-7 15,2 2-3-15,-4-1-5 0,0-3 0 16,0 2 0-16,0-5 3 0,0 0 2 16,0-1 0-16,-2-5 4 0,2 1 4 15,-2-5 2-15,2 0 0 0,-2 0 1 16,0 0 0-16,-2 0-1 0,0-5 0 16,0-2-1-16,-1 1 1 0,3-4 0 15,-2-2 1-15,2-4-1 0,0 0 0 16,2-5 4-16,0-2 2 0,4 2-1 15,2-2-1-15,5 2 0 0,-3 0 1 16,6 2 2-16,1 3-4 0,-1 1 4 16,5 2 5-16,4 1-6 0,-5 3 1 15,5 4-1-15,-6 1-5 0,1 4 2 0,1 1 1 16,-1 5-3-16,3 2 1 16,-2 2-2-16,-1 2 1 0,-3 0-1 15,-3 4 1-15,-1 2-1 0,-7-1-1 16,0 7 0-16,-4-3 0 0,0 2-5 0,-2 1-1 15,-2-2-5-15,-3-1 1 0,1-1-6 16,-2-4 0-16,2-2 5 0,2-7-7 16,-1-1 14-16,1-2 3 0,0-4 2 15,2 0 1-15,-2-4 0 0,0-2 1 16,0 0 1-16,0-3-1 0,2-1 3 16,-3-4-1-16,3-1-1 0,-4-1 0 15,4-4-1-15,2 0 4 0,0-1 2 16,0-4-2-16,2 2 0 0,4-2 1 15,3 2 0-15,3 4-1 0,7-3-1 16,-1 4 2-16,5 2-2 0,2 3 1 16,0 3 0-16,1 4 0 0,-1 2 5 15,-2 4-2-15,0 2 1 0,-5 6-1 0,-1 2-2 16,-5 2 1-16,1 3-3 0,-3 2-1 16,-4-1-2-16,-4 0-1 0,0 2 0 15,0-1-1-15,-2 0 0 0,-2 0 0 16,0 1-6-16,-4-2-2 0,2 1-4 15,-2-3-1-15,-3-3-8 0,1 1-1 16,6-5 1-16,-4 0-1 0,4-2-5 16,-2-2-7-16,2-3-3 0,0 0-2 15,0 0-23-15,2-3-29 0,0-3-89 16</inkml:trace>
  <inkml:trace contextRef="#ctx0" brushRef="#br0" timeOffset="169237.973">17670 14042 429 0,'0'0'73'16,"0"0"-16"-16,0 0-5 15,0 0 2-15,0 0-14 0,0 0-18 0,0 0-8 16,-44-48-5-16,28 48-3 0,-3 0-3 16,-1 3-3-16,-3 3 0 0,6 7-2 15,-1 0 1-15,3 5 0 0,1 1-1 16,3 0-1-16,3-2-3 0,2 2 2 15,0-1-1-15,2 1-2 0,1-6 0 16,3 2 3-16,0 0 1 0,0-2 1 16,5 1 2-16,1-2-1 0,0-1-1 15,2 0 2-15,-1 1-2 0,3-1 0 16,4-2-2-16,1-1-1 0,1-3 2 16,3-2 0-16,2-3 1 0,1 0 2 15,-3-6 0-15,2-1 1 0,-7-3 0 16,3-2 0-16,-5-1 4 0,0 0 7 15,-5-2-4-15,-1 0 2 0,-6 0-3 0,0 0 1 16,-8-4-5-16,-3 1-2 0,-1-2 0 16,-5-2-1-16,-1 1-4 15,3 1 1-15,-1 3-10 0,3 7-11 0,3 1-3 16,0 5-10-16,5 4-5 0,1 0-11 16,0 8-19-16,0 2-59 0,2 1-41 15</inkml:trace>
  <inkml:trace contextRef="#ctx0" brushRef="#br0" timeOffset="169659.688">17920 14019 360 0,'0'0'56'16,"0"0"11"-16,0 0-22 15,0 0 1-15,0 0-14 0,0 0-10 16,0 0 1-16,0 0 1 0,-33-29-3 15,33 29-6-15,0 4-7 0,4 4-7 16,2 6 6-16,4 3 5 0,3 2-2 0,-5 2-2 16,7 3-4-16,-1-1 1 0,-2 2-4 15,1-2 0-15,-5-2-1 0,2-4 0 16,-5-3-6-16,-1-2 0 0,0-3 2 16,-4-4-2-16,2-3 6 0,-2-1 0 15,0-1 0-15,4 0 0 0,-4-1-1 16,0-3-3-16,2-1 4 0,-2-5 2 15,4 0 0-15,-2-1 1 0,5-2 1 16,-3-2 1-16,0-4 4 0,2-3-1 16,2-4 2-16,-2-2 0 0,3-3 0 15,-5-1 2-15,8 4-3 0,-3 3-6 16,-3 7 0-16,-2 7-3 0,0 3 0 0,-2 4-1 16,-2 3-6-16,2 1-4 0,-2 0-12 15,0 5-13-15,0 4 2 0,0 2-13 16,0 1-12-16,0 1-14 0,0 1-20 15,-2 0-97-15</inkml:trace>
  <inkml:trace contextRef="#ctx0" brushRef="#br0" timeOffset="170425.134">19034 13934 47 0,'0'0'318'0,"0"0"-264"15,0 0 12-15,0 0-5 0,0 0-2 16,0 0-10-16,-8-40-4 0,8 39-7 0,0 1-7 16,0 0-9-16,2 7-9 0,2 5-7 15,2 5 2-15,0 4 0 0,-1 2-4 16,-1 4-1-16,-2-2 0 0,-2 5-3 16,0-2 2-16,-4 2-2 0,-1-1-3 15,-1-2-8-15,0 1-5 0,2-8-11 16,2 0-1-16,0-6-13 0,2-3-19 15,0-5-5-15,-4-4-17 0,0-2-36 16,-3 0-129-16</inkml:trace>
  <inkml:trace contextRef="#ctx0" brushRef="#br0" timeOffset="170612.633">18786 14068 495 0,'0'0'67'0,"0"0"-15"0,0 0-2 0,0 0 1 16,0 0-18-16,0 0-12 0,0 0-7 16,0 0-3-16,0 0-7 0,62-20-3 15,-62 25-1-15,0-1-10 0,-6 0-15 16,4 0-13-16,0-2-18 0,2 0-13 16,0 0-15-16,2-2-36 0,6 0-62 15</inkml:trace>
  <inkml:trace contextRef="#ctx0" brushRef="#br0" timeOffset="170831.332">19212 14058 523 0,'0'0'73'0,"0"0"-9"15,0 0-20-15,0 0 8 0,0 0-12 16,0 0-19-16,0 0-9 0,0 0-4 15,0 0-6-15,31 28 0 0,-31-24-2 16,0 2-6-16,0-4-10 0,0 1-4 16,-6-2-8-16,1 1-8 0,3 1-22 15,-2-3-14-15,4 0-17 0,-4 0-52 16,0 0-193-16</inkml:trace>
  <inkml:trace contextRef="#ctx0" brushRef="#br0" timeOffset="171425.082">19596 13982 238 0,'0'0'32'16,"0"0"24"-16,0 0-13 0,0 0 3 15,0 0-4-15,0 0-8 0,0 0-7 16,0 0-6-16,0 0-3 0,-49-3-3 16,49 6-2-16,0 1-4 0,4 0 5 15,0 0 0-15,0 2 2 0,0-1-3 16,2 3 0-16,3 0-1 0,-1 0-4 0,-2 2-4 16,5-2-3-16,-1 1 1 0,0-1-2 15,1 1 0-15,1-3-4 16,-2-1-1-16,3 0-3 0,-1-2 1 15,3-2 4-15,-1-1-1 0,3-1 0 16,-1-5 3-16,1-4 0 0,1 1 1 16,-5-3 0-16,1 1 1 0,-6-3 0 0,-4 3 5 15,-1 1 2-15,-3 1 0 0,-5-3-3 16,-5-3 1-16,-4 1-5 0,-1-2 0 16,-8 1 1-16,3 2-2 0,-3-1 0 15,2 2 1-15,-1 3 0 0,1 3 2 16,0 5-1-16,-1 1 1 0,1 2 2 15,0 6-5-15,5 2 2 0,-1 1-1 16,3 0 0-16,1 2-1 0,5 2 2 16,2-5 0-16,0 5 0 0,3 2-1 15,-1 0-1-15,0 3 0 0,4 1 0 16,0-1 0-16,6 0 0 0,-1-1-1 0,3 1 1 16,0-2-1-16,7 0-1 0,-1-1-1 15,3-3-5-15,-1-1-7 0,3-4-4 16,-3-2 0-16,7-3-12 0,0-4-8 15,-3-4-8-15,5-5-18 0,0-5-44 16,-8-1-103-16</inkml:trace>
  <inkml:trace contextRef="#ctx0" brushRef="#br0" timeOffset="171862.617">20090 13713 528 0,'0'0'40'0,"0"0"9"16,0 0-6-16,0 0 8 0,0 0-21 0,0 0-12 16,0 0-7-16,0 0-3 0,-39 2-4 15,33 11-1-15,0 1 0 0,-7 3-1 16,7 1-2-16,-2 3 3 0,4 0-3 16,-7 2 1-16,5 1-1 0,2 2 1 15,0-1-1-15,2 4 0 0,2-4 1 16,0 4-1-16,0-3-4 0,4 2-6 15,0 0 0-15,0-6 8 0,7 1 1 16,-7-6 0-16,4-3-1 0,-2-1-2 16,4-4 1-16,1-3 0 0,-1-1 1 15,-4-5-1-15,9 0 2 0,-5-2 1 16,-2-4 0-16,7-2 0 0,-3-6 0 16,1 2 1-16,-3-4 0 0,-2-1 1 15,-4 2 0-15,1-4 1 0,-3-1-2 16,-2 0 1-16,-2-4 3 0,-3 0-5 15,-7 1 3-15,0 2-3 0,-3 4 3 0,-1 4-3 16,1 5 0-16,-6 5-2 0,3 2 2 16,-5 1 0-16,0 4-9 0,5 5-6 15,-5 3-16-15,7 1-11 0,-1 0-5 16,5-1-17-16,-1 2-28 0,3-2-65 16,4-3-157-16</inkml:trace>
  <inkml:trace contextRef="#ctx0" brushRef="#br0" timeOffset="172159.416">20243 13946 490 0,'0'0'77'0,"0"0"-26"0,0 0-1 16,0 0 3-16,0 0-15 15,0 0-14-15,0 0-3 0,0 0-4 16,21-34-3-16,-15 36-5 0,-2 2-3 0,0 4-2 16,5 0 0-16,-1 4 0 0,4 1 0 15,1 1-2-15,1 4 1 0,-1-1-2 16,-1 0 0-16,5 1-1 0,-3 0-1 16,3 0-1-16,-3 1-10 0,1-4-7 15,-5-1 3-15,0-4-4 0,-4-3-12 16,1-2-10-16,-5-5-10 0,-2 0-14 15,0 0-15-15,-2-2-27 0,-5 0-120 16</inkml:trace>
  <inkml:trace contextRef="#ctx0" brushRef="#br0" timeOffset="172393.731">20553 13819 512 0,'0'0'74'0,"0"0"-14"15,0 0-8-15,0 0 2 0,0 0-11 16,0 0-20-16,0 0-10 0,0 0-7 16,0 0-2-16,-53 31 0 0,38-17-3 15,3 4 0-15,-5 2 0 0,3 1-1 16,-1 3-1-16,3 0-5 0,2-1-6 16,-5-1-5-16,7 1-11 0,0-5-6 15,1-2-9-15,1-1-20 0,2-5-13 16,4 0-27-16,-2-3-94 0</inkml:trace>
  <inkml:trace contextRef="#ctx0" brushRef="#br0" timeOffset="172768.691">20764 14141 456 0,'0'0'58'0,"0"0"-1"0,0 0-6 0,0 0 8 16,0 0-23-16,0 0-11 0,0 0 0 15,0 0-2-15,15 23-3 0,-11-10-4 16,0 2-3-16,2 2-6 0,-6-1-4 16,0-1 0-16,-4 1-3 0,-2-4-5 15,-2 3-8-15,-3-4-11 0,-3 0-15 16,1-3-21-16,-3-1-27 0,-1-2-16 15,-1-3-80-15</inkml:trace>
  <inkml:trace contextRef="#ctx0" brushRef="#br0" timeOffset="173706.296">21302 13845 234 0,'0'0'118'0,"0"0"-56"0,0 0 2 16,0 0-5-16,0 0-12 0,0 0-12 15,0 0-8-15,41-55-1 0,-41 55-2 16,0 0-4-16,0 0-4 0,0 4-4 16,-2 3-4-16,-4 4-5 0,0 3 1 15,-7 1 0-15,7 2 2 0,-4-2 1 0,-5 3-2 16,7 0-3-16,0 0-1 0,-7 1 1 16,5-1 0-16,-1-2-2 15,-5 1 0-15,4-3-6 0,-5 1-4 16,3-1-5-16,-3-1 1 0,5-2 2 15,-1-2 2-15,1 1 3 0,6-4 2 0,1-2 3 16,3-1 0-16,0-1 2 0,2-2 0 16,0 0-2-16,4 2 1 0,5-1 1 15,3-1 7-15,1 0 3 0,1 1 1 16,5-1 3-16,1 2 1 0,1-2-1 16,4 0-3-16,0 0 2 0,-5 0-3 15,3-3-3-15,2 0-7 0,-11 3 1 16,7-1-2-16,-5-1-1 0,-1 2-8 15,-5-2-11-15,-1-1-9 0,1-1-10 16,-6 0-15-16,0-5-6 0,0-1-15 16,-4 0-33-16,0 1-57 0</inkml:trace>
  <inkml:trace contextRef="#ctx0" brushRef="#br0" timeOffset="174018.756">21337 13859 412 0,'0'0'59'15,"0"0"0"-15,0 0 5 0,0 0-1 16,0 0-12-16,0 0-14 0,0 0-4 16,0 0-6-16,4-41-7 0,-4 40-5 15,0 1-3-15,0 0-2 0,-2 0-3 16,0 7-5-16,0 3-1 0,0 6 1 15,0 0-1-15,-3 4 0 0,1 2 0 16,2 1 1-16,2 5-1 0,0 1-1 16,6 2 1-16,1 3-1 0,-3 3-1 15,0 2-3-15,0 3-8 0,0 2-2 0,-4-2 6 16,0-8 5-16,0-5 2 0,-2-9-18 16,-2-5-21-16,0-1-13 0,0-7-16 15,0 0 1-15,-1-7-8 0,-1 0-39 16,2-3-115-16</inkml:trace>
  <inkml:trace contextRef="#ctx0" brushRef="#br0" timeOffset="174534.227">21777 13802 51 0,'0'0'167'15,"0"0"-146"-15,0 0 17 0,0 0 15 16,0 0-8-16,0 0-11 0,0 0 4 16,0 0-3-16,-8-46 2 0,4 41-3 15,0 1-1-15,-1-1-5 0,-3 0 1 16,4 2-3-16,0 0-1 0,-4 0-3 16,1 3-6-16,-5-3-5 0,2 3-2 15,-3 0-2-15,-3 0-2 0,3 6 0 16,-7 2-4-16,-1 3 1 0,2 4 0 15,-1 0-2-15,3 5 1 0,-3-3-2 16,9 1 2-16,-3 2 0 0,5-1-1 0,7 1-1 16,0-2 1-16,2 1 0 0,0 2 0 15,4-1 0-15,5 5 0 0,1-3-1 16,0 3 1-16,1 2 0 0,5-1-1 16,-5 2-4-16,5-1-12 0,-1-3 5 15,1-3-15-15,-1-6-8 0,3 1-2 16,-1-10-9-16,5-1-20 0,-5-5-30 15,2-3-72-15</inkml:trace>
  <inkml:trace contextRef="#ctx0" brushRef="#br0" timeOffset="174893.605">22089 13807 348 0,'0'0'46'0,"0"0"14"16,0 0-9-16,0 0 3 0,0 0-7 15,0 0-7-15,0 0-3 0,0 0-5 16,-18-48-5-16,16 46-2 0,2 2-2 15,0-1-5-15,0 1-1 0,0 4-7 16,0 4-5-16,0 4 1 0,0 5 0 0,-2 2 0 16,-3 3-3-16,1 2-1 15,-4 3-1-15,2-1 0 0,0 2-1 16,4-2-3-16,-3 5-4 0,-1-5-4 16,-2 1-8-16,2-1-5 0,2-7-1 15,-1-4-6-15,1-4-6 0,4-6-7 0,-2-2-9 16,2-3-11-16,-2 0-7 0,0 0-27 15,-2-2-79-15</inkml:trace>
  <inkml:trace contextRef="#ctx0" brushRef="#br0" timeOffset="175112.246">21849 13951 288 0,'0'0'213'0,"0"0"-145"16,0 0-10-16,0 0 5 0,0 0-11 15,0 0-15-15,0 0-10 0,0 0-8 16,0 0-9-16,0-23-6 0,-2 25-4 0,-2 0 0 16,2-1-3-16,0 0-6 0,2 2-4 15,0-1-4-15,0 0-7 0,0 0-8 16,2 2-7-16,2-2-14 0,7 0-4 16,-1-1-27-16,-4-1-42 15,0-3-117-15</inkml:trace>
  <inkml:trace contextRef="#ctx0" brushRef="#br0" timeOffset="175346.853">22149 13943 425 0,'0'0'55'0,"0"0"-7"0,0 0-14 0,0 0-2 15,0 0-18-15,0 0-7 16,0 0-5-16,0 0 0 0,0 0-1 15,-12 5 0-15,8-5-1 0,0 0-1 16,1 0 0-16,1 0 1 0,0 0 0 16,0 0 1-16,2 0-1 0,-4 0 0 0,4 0-3 15,0 0-9-15,0 0-12 0,0 0-4 16,0 0-17-16,0 0-43 16,0 0-78-16</inkml:trace>
  <inkml:trace contextRef="#ctx0" brushRef="#br0" timeOffset="176331.05">22333 14009 215 0,'0'0'44'0,"0"0"23"0,0 0-15 16,0 0-1-16,0 0-13 0,0 0-6 15,0 0-5-15,0 0-3 0,0 0 0 16,-21-12-1-16,21 9-5 0,0 3-5 16,0 0-3-16,0 0-4 0,0 3-6 15,0 0 2-15,0 2-1 0,7 1 0 16,-1-1-1-16,-2 1 0 0,2-3 0 15,-2 0 0-15,5-1 0 0,5 1 0 16,-8-3 0-16,7 0 0 0,1-6 1 0,-1 1-1 16,5-1 0-16,-5-2 2 0,5 0-2 15,-5-3 0-15,5-1 1 16,-5 1-1-16,-1-1 0 0,0 1 2 16,-5-3-1-16,-5 2 0 0,2-2 0 0,-4 0 2 15,-2-1-1-15,-2-1 1 0,-3 0 1 16,-1 1 2-16,-6 5-4 0,5 3 5 15,-11-1 2-15,7 7-7 0,-7 1 0 16,5 1 0-16,-10 8-2 0,5 0 1 16,3 1-1-16,-1 2 0 0,5 0 0 15,3 0 1-15,-5-1-1 0,9 2 0 16,0 2 0-16,2-3-1 0,2 5 1 16,0 1 0-16,2-1 0 0,0 5 0 15,2-4-1-15,2 0 1 0,-2 1 0 16,4-2 0-16,-2 2 0 0,5-6 0 15,5 1 1-15,-8-1-1 0,11-3 3 0,-3-2-2 16,5-4 6-16,-1-2-2 0,7-2 5 16,0-2 0-16,-2-5-2 0,6-3-3 15,0-2-1-15,0-1-1 0,2-1 0 16,-2-1-3-16,-7-2 2 0,5 0-2 16,-4-1 1-16,-7-1 0 0,1-3 0 15,-7 1-1-15,7-4 3 0,-11 3-2 16,-2-1-1-16,2 2 0 0,-1 3 1 15,-5 1 2-15,0 4 1 0,-3 1 3 16,-3 4 2-16,0 0-5 0,-2 4-4 16,-9 1 0-16,7 3-1 0,-11 0 0 15,5 1-1-15,-7 4-7 0,2 4 0 16,5 1-1-16,-3 1 0 0,5 2-1 16,3 1 3-16,-3-1 2 0,10-2 3 15,0 0 3-15,4 1-2 0,0-2 2 0,2 0 0 16,4 1 0-16,2 0 0 15,5 1 3-15,-3 1 1 0,6 0 1 16,-1 3 1-16,4-3-3 0,-3 1 3 0,7-2-1 16,-5 2 2-16,3-2 0 0,0-1 5 15,-7 1-1-15,7 0-2 0,-9-2 3 16,-1 4 0-16,1-4-2 0,-6 0-4 16,-2-1-1-16,-4-1-4 0,0 1 0 15,0-1 0-15,-2 0-1 0,-4 1-4 16,-6-4-4-16,3 2-1 0,1-2-3 15,-4-1-1-15,-3-2-3 0,3 0-5 16,-5-2-5-16,5 0-3 0,-7-2-10 16,7-1-5-16,-5-4-3 0,7 2-11 15,2 0-33-15,2-2-63 0,-3 2-56 16</inkml:trace>
  <inkml:trace contextRef="#ctx0" brushRef="#br0" timeOffset="176955.849">22941 13997 439 0,'0'0'71'0,"0"0"-14"0,0 0-1 16,0 0 7-16,0 0-12 0,0 0-20 16,0 0-6-16,6 5-4 0,-6 5-5 15,0 4 1-15,0 4-4 0,0 3-3 16,4 2-2-16,0 1 0 0,3 0-3 15,-3 1-3-15,2 0 1 0,2-2-3 16,-2 0 1-16,1-5-1 0,-5-3-2 0,0-3-2 16,2-3-2-16,-2-4 2 0,2-2 2 15,2 0 2-15,-4-3-2 16,0 0 2-16,0-2 0 0,-2-3 0 16,0-3 0-16,0-1-2 0,-4-3-3 15,-2-2-3-15,0-1 0 0,2-3 1 0,-2 1 2 16,1-8 4-16,-3-1 0 15,-2-5 1-15,2-2 1 0,-1-5 0 0,-1 1 3 16,2 1-2-16,4 2-1 0,-1 4-1 16,3 5 0-16,0 4-1 0,2 4 1 15,0 3-1-15,0 0 1 0,2 2 0 16,0 2 1-16,1-1-2 0,-1 4 2 16,2-3 0-16,-2 4-1 0,4 0 0 0,0 0 0 15,-2 5 1-15,0-2-1 16,1 2 0-16,1 1 0 0,6 0 2 15,1 1-1-15,-3 3 1 0,11 3 1 16,-9 1-1-16,9 0 0 0,-5 3 2 0,5 4-1 16,-3 0 0-16,-3 3 0 0,-3 0-3 15,-1 0 0-15,-7-1 1 0,-2-1-1 16,-2 0 1-16,-6-4-1 0,-5 1 0 16,1 0 0-16,4-2-4 15,-11-1-1-15,3 1-1 0,-7-2-1 0,5-3-2 16,-7-3-1-16,8-2-7 0,-3-1-4 15,5 0-6-15,-1-1-3 0,6-2-7 16,4-3 0-16,-5 1-6 0,1-2-9 16,2-1-7-16,4-1-24 0,-2-2-49 15,4 1-81-15</inkml:trace>
  <inkml:trace contextRef="#ctx0" brushRef="#br0" timeOffset="177362.31">23212 13697 200 0,'0'0'102'16,"0"0"-30"-16,0 0-17 0,0 0-4 15,0 0-3-15,0 0-7 0,0 0-7 16,-21-48 0-16,21 45-2 0,0 0-2 16,0 3-2-16,4-3-6 0,-2 2 2 15,0-1 0-15,0 1-4 0,5 1-5 16,-1 0 1-16,2 0-5 0,-4 4 1 16,2 2-3-16,7 6 0 0,-1-4 0 0,-4 4-2 15,7 1-1-15,-3 4 0 0,3 1-1 16,1 3-2-16,5 4 0 0,-7 3-1 15,-1-1 0-15,1 4 1 0,-7 0-2 16,-3 0-1-16,-2 2 2 0,-2-1 0 16,0-3-2-16,-4-4-3 0,-3-3-9 15,-3-1-8-15,-4-10-8 0,3 0-10 16,-7-3-12-16,3 0-23 0,-8-1-30 16,1-7-29-16,3 0-173 0</inkml:trace>
  <inkml:trace contextRef="#ctx0" brushRef="#br0" timeOffset="181502.543">17182 15017 227 0,'0'0'79'0,"0"0"-22"0,0 0-13 16,0 0 4-16,0 0-11 0,0 0-13 15,-2-8-8-15,2 8-2 0,0 0-3 16,0 0 1-16,0-1-1 0,0 1-4 16,0-3 11-16,-2 2-5 0,0-2 2 15,-2 0-4-15,-1 0 2 0,-3-1-2 16,2 0-6-16,-4 2 1 0,-3-2-2 16,-1 2-2-16,-5-1-1 0,-2 2-1 15,-5-1 2-15,-1-1 11 0,0 3 2 16,0 0-12-16,0 0-1 0,2 2 5 15,9-1 1-15,-1 2-3 0,5-2 0 16,2 1 1-16,-1 1-3 0,5 0-2 16,-2 2 2-16,-1 0-2 0,1 4 1 0,2 3 0 15,0 2 1-15,0 5-2 16,1 1 0-16,3 0-1 0,2-1 0 16,0-1-1-16,2-1 1 0,5-2 0 15,1-1 0-15,2 2 0 0,3-4-1 16,1 1 0-16,-1 0-3 0,3-2 1 0,3-1 3 15,-1-2-2-15,7 0 2 0,-2-3-1 16,8-1 1-16,0-3-1 0,4-1 0 16,0 0-1-16,-4-5-1 0,-2-2-2 15,-2 0-4-15,-2-2-4 0,-7 1-9 16,1 0-4-16,-7-1-2 0,-1 5 1 16,-3-1 0-16,-2 1-10 0,0 0-1 15,1 1-7-15,-1 0-33 0,-2 0-58 16,0-1-104-16</inkml:trace>
  <inkml:trace contextRef="#ctx0" brushRef="#br0" timeOffset="183236.957">17610 14992 168 0,'0'0'70'0,"0"0"1"0,0 0 1 16,0 0-11-16,0 0-12 0,0 0-11 16,0 0-6-16,0 0-5 0,-54-32-2 15,54 30-3-15,-2-1-5 0,0 1 2 16,2 1-1-16,0-1-2 0,-2-1-2 16,0 1-3-16,0 1-2 0,0 0-2 15,-2-2 0-15,-3 3-3 0,1-2-2 0,-2-1 0 16,0 2-2-16,-1-2 1 0,1 2-1 15,-2-1 1-15,4-1-1 16,-3 3 0-16,-1 0 0 0,2 0-1 16,1 1 1-16,1 1-1 0,4 0 0 0,-2-1 1 15,2 1-1-15,2-1-2 0,0 0-2 16,0 1 1-16,0-1-1 0,0 1 2 16,0 1 2-16,0-2 0 0,2 2 0 15,2 0 1-15,-2 0 0 0,0-1 0 16,-2-1 0-16,4 1-1 0,-4-2 1 15,0 0-1-15,2 0 2 0,-2 0-2 16,0 0 1-16,0 0-1 0,0 1 1 16,0-1 0-16,0 0-1 0,0 0 0 15,0 0-1-15,0 0 1 0,0 0-1 16,0 0-3-16,0-1-1 0,0 1-1 16,0 0 1-16,0 0 4 0,0 0 1 15,0 0 0-15,0 0-1 0,0 0 2 0,0-1 0 16,0 1 0-16,0-1 0 0,0 1 0 15,0 0 0-15,0-1 0 0,0 1 0 16,0 0 1-16,0 0-1 0,0 0 0 16,0 0 1-16,0 0 1 0,0 0-1 15,0 0 1-15,0 0-2 0,-2 0 1 16,2 0-1-16,0 0 1 0,0-1-1 16,0 1 0-16,-4 0 0 0,4 0 0 15,0 0 0-15,0 0 2 0,0 0-2 16,-2-1 0-16,0 1 0 0,2-1 1 15,-2 0-1-15,0 1-1 0,2 0 1 16,0 0 0-16,-2 0 0 0,0 0-2 16,2 0 2-16,-2 0 0 0,0 1-1 0,-2 1 1 15,-1-1 0-15,1 3-1 0,0 0 1 16,0 1 0-16,0 0-1 16,2 0 1-16,0 3 0 0,0-1 0 15,2 2-1-15,0 1-2 0,0 1 3 16,0 1 0-16,0 0 0 0,0-1 0 0,2 1-1 15,0 1 1-15,0-2 0 0,2 0 0 16,0 0 0-16,0-1 0 0,3 1 0 16,-1-3 0-16,2 0-1 0,0-2 1 15,-2 0 0-15,5-1 0 0,-1 2 0 16,1-4 0-16,-3-1 0 0,4-2 0 16,-4 0 0-16,3-2 2 0,-1-6 1 15,3-1 0-15,-7 0 3 0,4-2-2 16,-2 0 2-16,1-5-3 0,-1 1 2 15,0-3 1-15,-2-3-2 0,-2 1 0 16,1-4 2-16,-3 1-2 0,-2-2 0 16,0 0-1-16,0 0 0 0,0 5-2 0,0 4 2 15,0 3-2-15,0 7 0 0,0 0 1 16,-2 5 1-16,2 1-2 0,-2 0 0 16,2 4-1-16,-3 3-2 0,1 4-2 15,0 4 3-15,-2 2 1 0,2 0 0 16,2 2-2-16,0 1 0 0,0 0 2 15,2-1 0-15,0-1 2 0,2 1-2 16,3-2-2-16,-1-1 2 0,0 0 0 16,4-1 2-16,3 0-2 0,-3-4 1 15,5 3-1-15,-3-5-1 0,2-3-2 16,5-1 3-16,-5-4 0 0,5-1 1 16,0-1 1-16,-5-5-1 0,5-3-1 15,-5-4 3-15,5-2 0 0,-3-2-2 0,1-3 1 16,-5 0 0-16,-1-4 1 0,-1-2-2 15,-4-3 1-15,-2-4 0 0,0-1 1 16,-4-3-2-16,0 2 1 16,0-1-1-16,-2 2 0 0,0 6 0 15,-2 2-2-15,0 7 3 0,-2 3-2 16,4 2 3-16,-6 4 0 0,3 1 1 0,3 1 2 16,-2 1-1-16,4 2-1 0,-2 2 3 15,2 1 1-15,0 1-5 0,-2 0 0 16,2 1-1-16,0 0-1 0,-2 0-1 15,2 0 1-15,0 1-1 0,0 5-2 16,0 4 0-16,0 6-1 0,0 2 3 16,0 4 0-16,4 1 0 0,0 4 0 15,0-1 0-15,-2 1 0 0,5-2 0 16,-3 2 1-16,2-3-1 0,-2 1 0 16,2-3 1-16,1-1-1 0,3 1-1 15,-2-3 0-15,2-3 0 0,5-2-1 16,-3-3 1-16,1 0-1 0,3-5 2 0,-1-2-1 15,1-1 1-15,-3-3 0 0,1 0 0 16,1 0 0-16,-3-2 1 0,3-1-1 16,-5-2 0-16,0-2 1 0,-2-3 0 15,-1 0 0-15,-1-3 0 0,-4-3 2 16,2-3-2-16,-2-3 2 0,0-5-3 16,4 0 1-16,-4-4-1 0,5-1 0 15,-1-3 1-15,-2 1-1 0,4 2 0 16,-2 4 0-16,-3 4 0 0,-3 5 0 15,0 1 1-15,0 4 0 0,-7 0 2 16,1 5-1-16,-2 0 1 0,0 3-1 16,1 4-1-16,-3-1 2 0,4 3-2 15,0 0-1-15,-1 0 1 0,3 3-1 0,-6 2 0 16,6 5-1-16,-2 4 1 0,-1 0-2 16,3 5 2-16,2 2-1 15,-2 1 0-15,2 2 1 0,2-1 0 0,0 1 0 16,0-2 2-16,2 2-2 0,2-4 1 15,2-1-1-15,3-1 0 0,-3-2 1 16,6 0-1-16,-1-3-1 0,1-1 1 16,3 0 0-16,-1-2 0 0,3-3 0 15,-5 0-3-15,-4-3-8 0,5-1-10 16,-7-1-8-16,0-2-12 0,-4 3-13 16,0-3-18-16,-2 3-23 0,-2-3-66 15</inkml:trace>
  <inkml:trace contextRef="#ctx0" brushRef="#br0" timeOffset="190298.046">15704 11960 238 0,'0'0'0'0,"0"0"-43"16,0 0 43-16,0 0 0 0,0 0 0 0,0 0-3 15,0 0 1-15,0 0 2 0,31-56 3 16,-27 52-1-16,-2 0 2 15,-2 1 2-15,0 0 13 0,-6-2 17 0,-2 2-4 16,-1-1-9-16,-5 2 2 0,2 1-1 16,-3 1-1-16,-1 0 1 0,5 0 2 15,1 0-4-15,2 0-4 0,1 0-4 16,5 1-1-16,0-1-1 0,2 0 0 16,0 0-6-16,0 0-6 0,0 2-2 15,4 0 1-15,0 3 2 0,3 1 1 16,-1 0 1-16,2-2 1 0,0 0-1 15,5-1 1-15,-1-1 0 0,3-1-2 16,5-1 0-16,-1 0 5 0,2-1 2 16,-1-2 0-16,5 0 4 0,-2-3-4 15,6 2 4-15,0-1-4 0,0-2-1 16,2 1-2-16,2-2-1 0,2 2-3 16,2-1-1-16,-2-1-1 0,5 4 3 0,-1-2-3 15,0 0 0-15,0 4 3 0,-1-2-2 16,-1 1 0-16,0-1-1 0,-2-2 0 15,2 3 2-15,-4-3-2 0,3 1 3 16,-5 1 1-16,0-3 0 0,0 3 0 16,2-3-1-16,0 2 0 0,-2 1 1 15,2-5-3-15,-2 6 2 0,-2-2 0 16,-4 1-2-16,-1 2-1 0,-3-2 1 16,-4 3-1-16,-3 1 0 0,-4 0-1 15,3 0 1-15,-5 0-2 0,-2 0 2 16,-2 0 1-16,5 3 1 0,-3-3 2 15,0 0 0-15,2 0 2 0,-1 0-2 0,3 0 1 16,2 0-2-16,-1 0 1 0,1 0-1 16,-2 0 0-16,1 0 0 0,-3 0 0 15,2 0-1-15,-1 0-1 16,-3 0 0-16,2-2 2 0,-2 1-1 16,2-1 1-16,-1 2-2 0,-3 0 2 0,0 0-1 15,0 0 0-15,-2 0 0 0,2 0 2 16,0 0-4-16,1 0 1 0,-1 0-1 15,2 0 0-15,2 0 1 0,2 0 0 16,1 2-2-16,5 2 2 0,1-1 0 16,-1-2-1-16,1 1 0 0,2-2 0 15,-5 0 0-15,3 0 1 0,-3 0 2 16,-2 0-3-16,-1 0 3 0,-3 0-1 16,-4 0 2-16,0 0 1 0,-4 0-2 15,2 0 1-15,-2 0 0 0,0 0-1 16,0 0 3-16,0 0-1 0,0 0-2 15,0-2-2-15,2 2-1 0,3-1-1 16,1 1 1-16,6 0 1 0,1-3-1 0,3 0 1 16,5 2-1-16,-1-2-1 0,5 0 1 15,-4-1 0-15,-2 2 1 0,3 2-1 16,-11-3 1-16,1 3-1 0,-6 0 1 16,-2 0-1-16,-4 0 1 0,0 0-1 15,0 0 0-15,0 0 2 0,0 0 0 16,0 0 0-16,0 0-1 0,0 0 0 15,0 0-1-15,0 0-2 0,0 0 2 16,0 0-1-16,0 0 2 0,0 0-2 16,0 0 2-16,0 0-1 0,0 0 1 15,0 0-1-15,0 0 2 0,0 0 0 16,0 0-2-16,0 0 0 0,0 0 0 16,0 0 0-16,0 0 0 0,0 0-2 15,0 0 0-15,0 1 0 0,0 1-4 0,5 1-2 16,-1-1 1-16,6 2-9 15,7 2-12-15,5 1-16 0,9-4-18 16,6-3-34-16,-3-9-92 0</inkml:trace>
  <inkml:trace contextRef="#ctx0" brushRef="#br0" timeOffset="-205268.458">13637 11749 167 0,'0'0'64'15,"0"0"38"-15,0 0-11 0,0 0-79 16,0 0 10-16,0 0 9 0,0 0-3 16,6-104-5-16,-6 102 37 0,0 2-47 15,0 0-8-15,0 0 4 0,0 0-5 16,0 2-1-16,4 4-1 0,4 0-1 15,-1 4 3-15,1-1 0 0,-2 4 2 16,-4 0-2-16,4 0 1 0,1 5 0 16,-5 1 0-16,2 2 0 0,-2 4-2 15,-2 2 0-15,0 5-1 0,0 0-1 16,0 1 1-16,0 3-1 0,0-4 0 0,0 1 0 16,0-2-1-16,4-5 1 0,2-3 0 15,-6-4 1-15,4 0-2 16,-4-7 0-16,6-1-2 0,-6-4 1 15,0-3 0-15,0-1 1 0,0-2 0 0,0-1 1 16,0 0-1-16,0-4 3 0,-2-7 0 16,-6-5-2-16,4-4 3 0,-6-6 2 15,-1-7-3-15,1 1 2 0,-2-2-5 16,1-1 0-16,3 2-1 0,-2 1 2 16,3 0-2-16,-1 1 2 0,2 3-1 15,4 2 0-15,2 4-1 0,0 4 1 16,0 2 0-16,0 4 0 0,0 2 0 15,2 1-1-15,8 1-1 0,-1 2-1 16,3 0 2-16,5 0 1 0,-1 3 0 16,11 0-3-16,-6-1 3 0,5 3 1 15,-1-1-1-15,0 0 5 0,-6 2 2 16,-3 2-7-16,-5 5 1 0,3 2 0 16,-2 0 0-16,-7 3 0 0,-3 1-1 0,-2 4 1 15,-2 0-1-15,-5 3 1 0,-5-1 2 16,-5 2-3-16,1 0 1 0,-1-2-1 15,-1 2 2-15,1-6-2 0,-1 1-1 16,3-2-10-16,1-4-9 16,-1-2 5-16,11-3-5 0,-4 0-2 0,4-2-1 15,-3-3-8-15,5 1-13 0,-4-1 2 16,2-1 7-16,4-2-12 0,0-3-8 16,12 2-48-16,-1-2-96 0</inkml:trace>
  <inkml:trace contextRef="#ctx0" brushRef="#br0" timeOffset="-204862.287">13941 11837 277 0,'0'0'97'0,"0"0"-16"0,0 0-27 16,0 0-10-16,0 0-3 0,0 0-8 0,0 0-3 15,27-61-4-15,-27 57-1 0,2 2-7 16,-2 2-7-16,0-1-2 0,0 1-3 15,0 0-5-15,0 1-1 0,0 4-3 16,0 1 1-16,0 6 1 0,0 1 0 16,2 3 1-16,0 5 1 0,0-2-1 15,6 2 1-15,-2 1 1 0,3-2-2 16,-3-1-1-16,0-5 1 0,6-4-2 16,-3-2 0-16,-1-1 0 0,4-4 1 15,-1 0 1-15,-1-3 0 0,4 0 0 16,-1-6 2-16,1-4-1 0,1-1 0 15,-5-3 1-15,5-4-2 0,-5-1 1 16,-4-7 0-16,-2-3 1 0,5-2 0 0,-5-4 1 16,0 3-1-16,-4 6-1 0,0 6-1 15,0 5 0-15,-6 3 0 0,4 6 0 16,-5 0 0-16,5 4-1 16,0 2-12-16,0 2-17 0,-4 12-21 0,2 4-8 15,0 2-9-15,2 4-11 0,2-4-65 16,0-2-84-16</inkml:trace>
  <inkml:trace contextRef="#ctx0" brushRef="#br0" timeOffset="-204487.013">14457 11646 373 0,'0'0'102'0,"0"0"-41"16,0 0-13-16,0 0-5 0,0 0-8 15,0 0-16-15,0 0-1 0,0 0-2 16,0 0-13-16,-26-74-3 0,1 74-1 0,4 7 1 16,-4 0-7-16,0 7 0 0,3-3 0 15,7 3 2-15,1 0 3 0,1-2-3 16,7 1 0-16,2 2 2 0,0-5 2 16,4 6 1-16,0-3-1 0,6 1 0 15,0 3 1-15,11-2 0 0,-1 0-1 16,3 1 1-16,0-1 4 0,5-2-1 15,-3 1 4-15,0-3 2 0,2 1-3 16,-7-1 3-16,-6-3-2 0,1-1-2 16,-7 0 0-16,-4 0-2 0,2 0-1 15,-2-1-1-15,0 0 1 0,-4 0 0 16,-9 0-2-16,-1 2 2 0,-5 0-2 0,-1-1-10 16,-1 0-7-16,-4-1-7 0,4 0-7 15,5-1-9-15,1-3-11 0,7 1 1 16,-2-3-16-16,0 0-54 0,3 0-100 15</inkml:trace>
  <inkml:trace contextRef="#ctx0" brushRef="#br0" timeOffset="-203955.901">14522 11623 365 0,'0'0'95'0,"0"0"-26"15,0 0-13-15,0 0-10 0,0 0 0 0,0 0-15 16,0 0-7-16,0 0-2 0,8-72-1 16,-8 72-4-16,0 0-7 0,0 0-6 15,0 0-3-15,0 9-1 16,4 3 0-16,0 1 0 0,2 7 0 0,-2-2 1 16,3 5 0-16,-1 1-1 0,0-1 2 15,0 2-2-15,2-4 0 0,-1 1 1 16,-1 0 0-16,-2-4 0 0,0 3-1 15,-4-6-3-15,2 3-3 0,0-2-5 16,-2-5 1-16,6 1 2 0,-6-5-1 16,0-1 2-16,0-3 1 0,0-3 1 15,0 0 2-15,0 0 2 0,0 0 1 16,-8-2 0-16,4-3 1 0,0-4-1 16,-4-3-2-16,1-1 2 0,-1-3 0 15,6-2 0-15,0 2 0 0,2 0 2 16,0 2 0-16,2 2 3 0,6 2-1 15,1 1-2-15,-1 3 0 0,2 0-2 0,5-1 1 16,-3 4 0-16,-2 3-1 0,1 0 3 16,1 0 0-16,1 0-2 0,-1 3 1 15,-2 4-2-15,1 2 1 0,-3 0 2 16,-2 1-3-16,0 2 0 0,-1 2 1 16,-5-2-1-16,2 4 0 0,-2 0 0 15,0 2-1-15,-2-4-8 0,-3 3-10 16,1-3-7-16,2-1-12 0,-4-1-7 15,4 0-12-15,-4-6-17 0,-3-1-54 16,3 0-73-16</inkml:trace>
  <inkml:trace contextRef="#ctx0" brushRef="#br0" timeOffset="-203580.879">15009 11468 327 0,'0'0'106'0,"0"0"-39"0,0 0-12 16,0 0-2-16,0 0-15 0,0 0-7 16,0 0-9-16,0 0-5 0,2-24-9 15,0 33-8-15,-2 3-2 0,3 5 2 16,-3 2 4-16,0 6 0 0,-3-3 0 16,-1 5 1-16,2 1-4 0,-2-3 1 0,2 4 0 15,2-4-1-15,0 0-1 0,0-3 0 16,0 1-3-16,0-5-16 0,0 1-14 15,0-3-10-15,0-3-8 0,0 0-24 16,-4-4-30-16,0-3-87 0</inkml:trace>
  <inkml:trace contextRef="#ctx0" brushRef="#br0" timeOffset="-203362.129">14863 11643 360 0,'0'0'117'0,"0"0"-44"0,0 0-20 0,0 0-3 16,0 0-13-16,0 0-14 0,0 0-8 16,0 0-5-16,0 0-2 0,4-15-4 15,-4 15-2-15,0 0 0 16,0 0-2-16,2 0 0 0,0 0-1 0,6 0-1 16,-2 2-9-16,3-1-6 0,-3-1-13 15,2 2-14-15,0-2-10 0,1 0-13 16,-3 0-39-16,0-3-62 0</inkml:trace>
  <inkml:trace contextRef="#ctx0" brushRef="#br0" timeOffset="-203127.865">15206 11622 390 0,'0'0'59'16,"0"0"-9"-16,0 0 1 0,0 0-7 0,0 0-17 16,0 0-11-16,0 0 2 0,0 0-5 15,0 0-6-15,-15-7-5 0,15 6-1 16,-2-1-1-16,2 1-2 0,-2 1-20 16,2 0-15-16,0 0-18 0,0 0-24 15,2 0-66-15,0 0-159 0</inkml:trace>
  <inkml:trace contextRef="#ctx0" brushRef="#br0" timeOffset="-202565.166">15415 11630 201 0,'0'0'140'0,"0"0"-83"0,0 0-15 15,0 0-8-15,0 0-8 0,0 0-7 16,0 0-4-16,0 0-2 0,0 0 1 16,-71-22-3-16,67 22 3 0,2-3-2 15,2 3 1-15,-4 0-6 0,4 0 0 16,0 1-5-16,0 1 0 0,0 2 0 16,0 2 0-16,0-1 1 0,0 2 1 15,0-1 2-15,6 3-5 0,-2 0 0 16,2-3 0-16,3 4-1 0,-1-4-1 15,4 3 1-15,1-3 0 0,1 0 0 16,1-2-1-16,-3-1 0 0,3-2 0 0,-3-1 1 16,-2-1 0-16,1-3 0 15,-1-5 1-15,-2 3-1 0,-2-3 2 16,1 0 1-16,-5-1 1 0,-2-2 6 0,2-5-1 16,-2 0-1-16,-2-3 1 0,0 1-5 15,-7-1-1-15,-1 5 0 0,2 1-2 16,-7 6 1-16,3-3-1 0,-5 5 1 15,3 4-2-15,2-1-2 0,-3 3 2 16,3 0 0-16,-9 3-1 0,11 5 0 16,-5 0 1-16,1 1 0 0,1 3 0 15,3-2-1-15,0 5 1 0,3-1 0 16,-1 2 0-16,4-1 0 0,0 2 0 16,4 0-2-16,0-1 2 0,0 1 0 15,6-2-1-15,2 0-1 0,3 1 1 16,5 0-1-16,1 1 2 0,6-5 0 15,-5 2-1-15,5-2-10 0,0-2-8 16,-7-2-17-16,7-3-18 0,-7-3-16 0,1-2-28 16,-7 0-37-16,3-6-119 0</inkml:trace>
  <inkml:trace contextRef="#ctx0" brushRef="#br0" timeOffset="-202112.12">15638 11597 313 0,'0'0'80'0,"0"0"-8"0,0 0-25 15,0 0-2-15,0 0-7 0,0 0-6 16,0 0-6-16,0 0-5 0,0-96-2 16,-2 95-2-16,-2 0-6 0,-1 1-4 15,3 0-5-15,-4 1 0 0,0 5-1 16,-2 0-1-16,1 0-1 0,1 5 1 16,-2-2 0-16,4 2 0 0,-2 3-1 15,4-4 1-15,-5 6-2 0,5 0 2 16,0 0 0-16,0 0 1 0,2 1-1 15,0-1 0-15,0-4 0 0,0 1-1 16,2-1 1-16,2-4 0 0,3-1-3 16,-3 0-2-16,0-3 1 0,0 0-1 0,0-2 1 15,0-1 1-15,-2-1 0 0,2-1 2 16,3-5 1-16,-1-3 2 0,0-2 3 16,-2-3 2-16,0-3-1 0,-2-7 0 15,3-1-1-15,5-3 1 0,-6 2-3 16,2 5 1-16,-4 5 0 0,-2 9 0 15,2 1 2-15,-2 4-3 0,0 2 1 16,2 0-4-16,-2 6-3 0,3 3-3 16,1 4 4-16,0 1 2 0,-2-3 0 15,2 3 0-15,0 1 1 0,0-1 0 16,2 2-2-16,1 0 1 16,3 0-10-16,0-2-29 0,-1-1 13 0,-7-6-5 15,2-2-12-15,2-3-14 0,-4-2-15 16,0 0-47-16,-2-4-74 0</inkml:trace>
  <inkml:trace contextRef="#ctx0" brushRef="#br0" timeOffset="-201893.316">15731 11510 326 0,'0'0'85'16,"0"0"-9"-16,0 0-12 0,0 0-12 16,0 0-10-16,0 0-16 0,0 0-2 15,8-37-5-15,-2 39-7 0,3 2-1 16,-3 4-5-16,8 2 1 0,1 2-1 15,3 5-1-15,1-3-2 0,-1 3 2 16,1-1-4-16,-4-1 1 0,-3 2-2 0,-4-2 0 16,-4-2-8-16,0-4-9 0,-1 0-7 15,-1-6-1-15,-2 1-5 16,0-4-11-16,0 2-9 0,-7-2-12 0,1-3-17 16,-2-3-38-16,-2 0-63 0</inkml:trace>
  <inkml:trace contextRef="#ctx0" brushRef="#br0" timeOffset="-201737.097">15820 11508 70 0,'0'0'235'0,"0"0"-125"16,0 0-23-16,0 0-16 0,0 0-7 16,0 0-10-16,0 0-10 0,0 0-15 15,0 0-10-15,-9-58-10 0,14 63-8 16,-3 9 3-16,0 4-1 0,-2-2 0 16,-2 7-1-16,-5-1 1 0,1 2-3 15,-4-2-12-15,0 1-18 0,-1 2-27 16,-3-5-28-16,-1 0-39 0,1-3-98 15</inkml:trace>
  <inkml:trace contextRef="#ctx0" brushRef="#br0" timeOffset="-200549.293">14147 12292 350 0,'0'0'87'0,"0"0"-25"0,0 0-14 0,0 0-4 15,0 0-10-15,0 0-5 0,0-12 0 16,0 12 0-16,0 0-6 0,0 0-8 15,0 0-2-15,0 2-8 0,0 4-5 16,2 3 1-16,1 5-1 0,1 5 1 16,-2 4-1-16,4 1 1 0,-2 1 1 15,-2 0-2-15,2-2 1 0,5 1-1 16,-3-2 1-16,0-2-1 0,0-2-1 16,-2-1-6-16,5-2-1 0,-3-2 0 15,-2-2-2-15,0-2 1 0,0-3-5 16,-4-1 3-16,2-5 1 0,-2 1 3 15,0-1 3-15,0 0 3 0,0-3 1 16,-2-2 6-16,-4-5-4 0,-2-3-1 0,-3-2-1 16,1-10 2-16,-4-1-1 0,1-5 2 15,-3-6 2-15,1 1 2 0,7-1-4 16,0 3 1-16,1 0-2 0,1 5-2 16,4 4 1-16,2 3-1 0,0 2 0 15,0 4 1-15,0 2-1 0,6 1 0 16,1 3 0-16,-1 1 1 0,2 2 3 15,-2 1-2-15,11 1 0 0,-5 0 1 16,9 5 1-16,-5 0-1 0,9 2 0 16,-4 6 0-16,-1 2 2 0,3 1 2 15,-6 2-1-15,-5 3-2 0,-2-2-2 16,-5 1 1-16,-3 3-1 0,-2-1-2 0,0 2 2 16,-2 2 1-16,-5-4-1 0,-5 1-2 15,-2-4 0-15,-3 0-9 16,-2-1-5-16,1-4-1 0,1 0-5 15,-1-4 2-15,5-3 1 0,5 1 0 0,2-3-3 16,2 0-1-16,2-3 3 0,0-2-1 16,-1-2-2-16,3-3-8 0,5 0-14 15,7 0-39-15,-4-1-88 0</inkml:trace>
  <inkml:trace contextRef="#ctx0" brushRef="#br0" timeOffset="-200142.893">14522 12282 393 0,'0'0'83'0,"0"0"-15"0,0 0-6 0,0 0-5 16,0 0-16-16,0 0-12 0,0 0-8 16,0 0-8-16,-9-31-4 0,1 31-6 15,6-1 1-15,0-1-2 0,0 2-2 16,0 2-1-16,0 3 0 0,0 3-1 15,-3 2 2-15,3 2-1 0,2 1 1 16,0-1-1-16,2 3 1 0,7-4 0 16,-1 4-2-16,6-1 2 0,1 0 0 15,-1-2 2-15,1-1-2 0,-1-3 0 16,3-2 0-16,-9-1 1 0,7-4-1 16,-3-1-2-16,-6 0 2 0,7 0 0 15,-7-6 3-15,2 0-3 0,-4-4 3 16,-4-1-2-16,0-2 3 0,0-8 3 15,0-1 1-15,0-6 0 0,-2 3-5 0,-2 0-1 16,-2 5-2-16,4 4 1 0,-2 3-1 16,2 5 0-16,-1 4-7 0,-3 1-6 15,6 3-7-15,0 0-11 16,0 5-19-16,0 3-31 0,-4 4-20 0,4 1-76 16</inkml:trace>
  <inkml:trace contextRef="#ctx0" brushRef="#br0" timeOffset="-199736.784">14832 12258 401 0,'0'0'71'0,"0"0"-11"0,0 0-6 16,0 0-8-16,0 0-5 0,0 0-9 16,0 0-1-16,0 0-11 0,0 0-5 15,43-102-8-15,-53 93-2 0,-1 2-3 16,-1 0-2-16,2 1 0 0,-3 1 0 15,3 2 0-15,0 2 0 0,1 1-2 0,1 0 1 16,2 1-3-16,-2 6-2 0,5 0 0 16,-3 1-1-16,0 3 4 0,4 1 3 15,0 2-1-15,0-1 1 0,2-1-1 16,0 0 0-16,4 1 0 0,4-2 1 16,1 1-1-16,1-2 1 0,6 4 1 15,-1-3 1-15,1 3 3 0,1-3 3 16,2 3 0-16,-3-3 1 0,-1-2-1 15,-7 1-4-15,4-4 2 0,-8 1-4 16,0-1 2-16,-1-1-3 0,-3-2 0 16,0 2 0-16,0 0-1 0,-5 2 1 15,-1-2 0-15,-6-1-1 0,6 0-4 0,-9-1-6 16,1 0-5-16,-1-3-5 0,-1 1-7 16,1 1-8-16,-1-2-7 0,7 0-11 15,-1 0-1-15,2-3-16 0,0-1-40 16,5 0-91-16</inkml:trace>
  <inkml:trace contextRef="#ctx0" brushRef="#br0" timeOffset="-199111.788">14999 12133 300 0,'0'0'131'0,"0"0"-57"0,0 0-16 15,0 0-10-15,0 0-9 0,0 0-7 16,0 0-4-16,0 0-6 0,2-58-5 15,-2 57-5-15,0 1 1 0,0 0-7 16,0 5-5-16,0 2-1 0,2 3 2 16,2 2 1-16,0 1 4 0,-2 3-4 15,3 1 1-15,1 2-1 0,0 2 0 16,0 1-2-16,3 2 1 0,-3-1-1 16,2 2 0-16,-2-3 0 0,-2-2-1 15,3-3 1-15,-3-2-1 0,-2-1 0 16,0-3-6-16,0-2-2 0,0-4 1 15,0-1-1-15,-2-2 4 0,0-1 3 0,0-1 1 16,0 0 0-16,-2 0 0 0,-2-3 1 16,-2-4-1-16,-3-2-9 0,1-4-7 15,-2-2 4-15,4-4 6 0,-3 2 3 16,3-4 2-16,0-1 1 16,4 3 0-16,2 1 0 0,0 2 3 0,0 2 2 15,4 2 1-15,0 3-1 0,2 2-1 16,5 4-1-16,-1 1 1 0,2 2 1 15,3 0 0-15,-1 8-1 0,5-1 1 16,-1 6-1-16,3 0 3 0,-4 3-3 16,-3-1 1-16,-1 2-1 0,-1-3 0 15,-6-1-2-15,-2 1-2 0,-4-1 0 16,0-2 1-16,0 3-1 0,-2-4 0 0,-2 3-8 16,0-4-5-16,0-2-8 15,-2 0-9-15,-1-2-18 0,3 1-13 16,-6-3-19-16,-2-1-47 0,5 0-172 15</inkml:trace>
  <inkml:trace contextRef="#ctx0" brushRef="#br0" timeOffset="-198768.069">15495 12141 66 0,'0'0'284'0,"0"0"-197"0,0 0-19 15,0 0-12-15,0 0-6 0,0 0-11 0,0 0-8 16,0 0 0-16,15-47-5 0,-11 47-5 16,0 0-9-16,-2 0-1 0,0 2-5 15,2 2-2-15,-2 4 0 0,2 0-1 16,-4 5 0-16,4 2 0 0,-4 0 0 15,0 2-1-15,0 1-1 0,0 1 0 16,0 1-1-16,0-2 1 0,0 3 0 16,0-2-1-16,0-2-9 0,0 3-8 15,0-5-9-15,0-1-15 0,-4 2-13 16,0-7-16-16,2-2-15 0,-2-2-54 16,0-2-118-16</inkml:trace>
  <inkml:trace contextRef="#ctx0" brushRef="#br0" timeOffset="-198471.281">15415 12200 97 0,'0'0'181'0,"0"0"-114"16,0 0-11-16,0 0-8 0,0 0-15 15,0 0-11-15,0 0-5 0,0 0-2 16,0 0-3-16,-48-9 3 0,44 11-1 15,2-1 0-15,-2-1 1 0,2 0 0 16,0 0 2-16,2 0-6 0,0 0 0 16,0 0 3-16,0 0 0 0,0 0 1 15,0 0-4-15,0 0-4 0,0 0-2 16,0 0-4-16,0-1-1 0,0-1-1 16,2-2 1-16,0 2 0 0,0 1 0 15,0-1-3-15,-2 1-5 0,2 1-14 16,2 0-3-16,2 0-16 0,0 0-15 15,1 3-12-15,-3 0-42 0,0-2-121 16</inkml:trace>
  <inkml:trace contextRef="#ctx0" brushRef="#br0" timeOffset="-198127.609">15627 12229 330 0,'0'0'105'0,"0"0"-36"0,0 0-12 15,0 0-11-15,0 0-12 0,0 0-5 16,0 0-5-16,0 0-1 0,0 0-7 0,0 0-6 16,0 0-5-16,0 0-1 0,0 0-1 15,0 0-3-15,0 0 0 0,0-1-1 16,0-1-2-16,0 2-8 0,0 0-5 16,2 0-10-16,1 0-6 0,-3 0-14 15,6 0-17-15,-4 0-29 0,0 0-103 16</inkml:trace>
  <inkml:trace contextRef="#ctx0" brushRef="#br0" timeOffset="-197471.467">15764 12197 1 0,'0'0'187'15,"0"0"-105"-15,0 0-5 0,0 0-14 16,0 0-7-16,0 0-17 0,0 0-8 16,0 0-5-16,0 0-3 0,-39-26-7 15,39 26-5-15,0 0-3 0,0 0-5 16,0 0-1-16,0 1 1 0,0 3 0 15,0-1 0-15,0 0 1 0,4 2-2 0,-2-1 0 16,8 2-1-16,-2 0 0 0,1 0-1 16,3 0 0-16,3-3 2 15,1 2-1-15,3-2 0 0,-3 0 0 16,3-1-1-16,-3-2 2 0,1 0 0 0,-5 0-1 16,1-3 2-16,-3-3 3 0,-2-1 1 15,1-2 1-15,-5 1 1 0,0 0-2 16,-4-4-1-16,2-1 3 0,-2-1-2 15,0-1-1-15,-6-3-1 0,2 2 0 16,-1-1-1-16,1 1 3 0,-2 4 0 16,4 0-2-16,-2 3 3 0,0 2-1 15,0 1-2-15,-1 3-1 0,-1 0-3 16,-2 3-1-16,0 0-1 0,-5 3-1 16,1 1 2-16,4 4-1 0,-5-3 1 15,3 2 0-15,2 1 0 0,-1 2 0 16,3 0 0-16,-2 4-1 0,2-1 1 15,2 2 0-15,-1 0 0 0,1 2-1 0,2-1 0 16,0 0 1-16,2 0-1 0,0 0 0 16,0 3 1-16,0-4 0 0,2 1 0 15,2 0 0-15,3-1 0 0,-1-1 0 16,4 0-1-16,3-3 1 0,-3-1 0 16,8-1 0-16,-3-3 1 0,4-3-1 15,-5-3 0-15,5 0-3 0,-5 0-15 16,1-5-14-16,-3-3-18 0,-6-4-28 15,0 0-31-15,1-2-93 0</inkml:trace>
  <inkml:trace contextRef="#ctx0" brushRef="#br0" timeOffset="-197018.308">16008 11989 370 0,'0'0'77'16,"0"0"-15"-16,0 0-2 0,0 0-10 15,0 0-6-15,0 0-10 0,0 0-2 16,0 0-7-16,-4-28-5 0,4 27-5 0,0 1-4 16,0 0-2-16,0 0-3 0,0 5-3 15,2 2-3-15,2 1 4 0,0 4 0 16,-2 1 1-16,2 0-1 0,-2 2-1 16,-2 0-1-16,2 1-1 0,-2 2 0 15,0-1 1-15,0 2-2 0,0 0 0 16,0-2 0-16,0 1 0 0,0 0 0 15,0-3 0-15,7 2-2 0,-3-4 0 16,2 0-4-16,0-1 3 0,2-2 0 16,1-1-2-16,-1 0 1 0,0-3 1 15,-2-3 2-15,-2-2 0 0,1-1 1 16,-3 0 2-16,0-1-2 0,0-5 2 0,-2-2 2 16,0-3-1-16,0-4-3 0,0-1 2 15,0-3-1-15,0-3 3 0,0-2 1 16,-4 2 3-16,0 2-1 0,-1 4-3 15,-3 3-1-15,-2 4-2 0,-3 3-1 16,3 3-2-16,-2 3-6 0,-1 0-11 16,1 3-3-16,4 6-8 0,-3 0-6 15,9 1-7-15,-4 2-4 0,2-1-8 16,0-1-18-16,2 1-33 0,0-4-81 16</inkml:trace>
  <inkml:trace contextRef="#ctx0" brushRef="#br0" timeOffset="-196674.525">16231 12065 363 0,'0'0'119'15,"0"0"-64"-15,0 0-10 0,0 0-2 16,0 0-8-16,0 0-14 0,0 0-7 15,0 0 2-15,-10-48-4 0,8 46-4 16,0 1 0-16,2 1 1 0,0 0 2 16,0 0 1-16,0 0-1 0,0 0 1 15,0 0 0-15,0 0-1 0,4 3-3 16,2 3 1-16,0 0 2 0,4 4 3 16,1 2-3-16,1 1-1 0,3 3-3 15,-3 1-3-15,7 1 0 0,-7 3-2 16,5-4-1-16,-5 1-1 0,-2 1 0 15,-1-5 1-15,-3 0-1 0,-2-2-2 16,-4-1-6-16,2-2-7 0,-2-2-8 0,0-3-9 16,-2-1-10-16,-2-1-16 0,-2-2-34 15,-1 0-25-15,-1-5-89 0</inkml:trace>
  <inkml:trace contextRef="#ctx0" brushRef="#br0" timeOffset="-196283.974">16411 11998 427 0,'0'0'92'0,"0"0"-12"0,0 0-14 16,0 0-4-16,0 0-16 0,0 0-11 16,0 0-8-16,0 0-4 0,0 0-5 15,4-29-3-15,-4 29-5 0,-2 0-5 0,0 0-2 16,2 4 0-16,-4 3-3 15,4 5 1-15,-4 1 2 0,-3-1-2 16,-1 0 1-16,2 1 0 0,-2 2 1 0,-1-3-2 16,-1 1 1-16,6 2-1 0,-6 0-1 15,1 2 0-15,-1 1 0 0,0-1 1 16,-3 1-1-16,1-2 0 0,4 2 0 16,-5-2 0-16,3-1-5 0,4-2-3 15,2-1-2-15,-1-5-2 0,3-1-2 16,0-2 2-16,2-1 2 0,0-1-1 15,0-2-2-15,0 1-1 0,-2-1 1 16,2 0-2-16,-2 0-8 0,0-3-3 16,0-3-15-16,-2-1-8 0,2-1-12 15,0-2-18-15,2 3-48 0,0-1-136 16</inkml:trace>
  <inkml:trace contextRef="#ctx0" brushRef="#br0" timeOffset="-190472.231">17172 16001 20 0,'6'-1'10'16,"-4"-1"-1"-16,2 1 18 0,2-1-2 16,-4 0-6-16,2 1-4 0,-2-1 1 15,1 1-2-15,-3-1-2 0,0 1 2 16,0-2 3-16,0-3-6 0,0 4 0 16,0-2-5-16,0-1-1 0,0 2-2 15,2-2-3-15,2-1 0 0,0-1 0 0,-2-3-8 16,4 1-9-16,0 1-5 0,-2 0-7 15,-1 0-4-15,-1-2-19 0</inkml:trace>
  <inkml:trace contextRef="#ctx0" brushRef="#br0" timeOffset="-188816.366">17246 15847 62 0,'0'0'70'0,"0"0"-22"15,0 0-8-15,0 0 1 0,0 0-4 16,0 0-8-16,0 0-11 0,0 0 1 15,0 0-1-15,6-17 1 0,-6 15 0 16,2 0 3-16,-2 1-2 0,0-1-3 16,0 1 1-16,0-1 1 0,0 1 2 15,0-2 1-15,0 0-2 0,0 2-2 16,0-1 0-16,-2 0-6 0,0 1 1 16,0-2-3-16,0 1 0 0,-2-1-3 15,0 0-3-15,-5 0 1 0,3-3-2 16,-4 3-1-16,4-1 0 0,-3 1 0 15,-1 1-2-15,2 1 1 0,0 1 0 0,-5 0-1 16,1 1 1-16,-1 3 0 0,1 1 0 16,0 1-1-16,-3-1 0 0,3-1 0 15,1 0 1-15,-1 1-1 0,2 0 0 16,3 1 0-16,-1 0 0 0,2-1-1 16,0 1 1-16,0-1 0 0,3-1 0 15,-1 1 0-15,0-3 0 0,0 3 0 16,-2-1 0-16,2 2 0 0,-2-1 0 15,1 3 0-15,1 2 0 0,0-2-1 16,0 3 1-16,0 2 0 0,0 0-1 0,2 2 1 16,2-3 0-16,0 1-2 15,0 0 2-15,4-2-1 0,2 2 0 0,0 0-1 16,2 0 0-16,5 1 2 0,1-3-3 16,3 1 0-16,4-1-1 15,-1-2 3-15,3 0 0 0,2-5 1 16,2 0-1-16,-3-3 1 0,1-1 0 0,-2 0 0 15,-2-2-2-15,-1-4 2 0,-3-4 0 16,-3-1 0-16,-1-4 1 0,-5-1 1 16,0 0-2-16,1-4 2 0,-3 1 2 15,-4-2-1-15,0 1 1 0,-2-2 0 16,0 1-3-16,-2-2 4 0,0-4-1 16,-2 0-2-16,-1 2 0 0,1 1-1 15,0 8-1-15,4 6 1 0,0 4 0 16,0 4 0-16,0 2 5 0,0 0-1 15,0 0-5-15,0 2 0 0,0 7-4 16,4 3 4-16,0 4 0 0,-1 4 0 16,1 3 0-16,0 1 1 0,0-1-1 0,0 2 0 15,0 0 0-15,0-1 0 0,5-2 1 16,-1-3-1-16,4-3 0 0,-1-2-2 16,1-2 2-16,2-5-2 0,3-4 1 15,-3-3-2-15,5-2 2 0,0-7 1 16,3-4 0-16,-3-5 1 0,2-2-1 15,1-4 1-15,-1-1 1 0,-4-3 0 16,-1 1-2-16,-5 1 1 0,-1-3 0 16,-6 2 0-16,4-2 1 0,-8-1 0 15,0 1 5-15,-4-1 4 0,-2 1-3 16,2 3 1-16,-2 2-1 0,-1 5-4 16,1 3 7-16,-2 5 0 0,4 2-1 15,-2 0-3-15,-1 5 2 0,5 1-3 16,0 1-1-16,2 2 0 0,0 0-1 15,0 0-2-15,0 8-2 0,0 4 0 0,0 8 1 16,0 3-1-16,0 5 1 0,2 3 1 16,0-1-2-16,7 7 1 0,-5-2 0 15,4-1-1-15,2 2 1 0,-1-5-1 16,-1-2 0-16,2-3-1 0,-1-4 1 16,-1-2-3-16,-2-8-3 0,4 1 4 15,-8-6-3-15,5-1 1 0,-7-2-2 16,2-4 0-16,0 0 3 0,-2 0-1 15,0 0 3-15,0-3 1 0,-6-7 1 16,-1-1 0-16,-5-3 2 0,-7-2-3 16,1 0 2-16,-9-6-2 0,4 0 1 15,-8 2-1-15,6 1 0 0,1 3-1 16,-1 5 0-16,6 4 1 0,5 4 0 16,3 2 1-16,3 1-1 0,2 6-3 15,2 5 3-15,2 5-4 0,0 3 2 16,2 3 1-16,0 3 0 0,4 0-1 15,2 0 2-15,4-2 0 0,-2-2-1 0,9-2 1 16,-2 0 0-16,5-3-3 0,1-3 2 16,4-2-3-16,-1-4 2 0,5-4 2 15,0-3 0-15,2-8-1 0,2-5-1 16,-2-3-3-16,2-5 1 0,-6-2 2 16,0-3 2-16,2-1-1 0,-8-2 1 15,-3 0 0-15,-3-3 0 0,-3-1 0 16,-8 1 2-16,-4-3-1 0,0-1 0 15,-4-3 1-15,0 2 4 0,-2 2 3 16,0 6-2-16,0 8-2 0,-1 6 2 16,7 6-2-16,-4 5 2 0,4 1 1 15,0 3 0-15,-2 0-4 0,2 0-1 16,0 3-3-16,0 8-2 0,2 6 2 0,2 0 0 16,-2 6 0-16,9-2 0 0,-5 1 0 15,4 3 0-15,1-1 1 16,3 2-1-16,-4 1-1 0,5 0 1 15,-1 2 1-15,-5-5-1 0,3 2 1 0,-2-5-1 16,-3 0-1-16,-3-3 1 0,2-5-1 16,-2-1 0-16,-4-5 0 0,2-3-3 15,0-2-3-15,-2-2 3 0,0 0-1 16,0-2 3-16,-2-4 1 0,-4-1 0 16,-2-6 1-16,-1-1 0 0,-3-3 0 15,-5-5 0-15,-3 0-1 0,-1-2 0 16,0 2 1-16,3 1 1 0,3 3 0 15,3 8 0-15,4 4-1 0,-5 4 0 16,5 2 0-16,0 3-2 0,-3 5 1 16,5 4-2-16,-2 1 2 0,-2 4 0 15,3-2 1-15,1 2 0 0,4 0 0 0,-2-1-1 16,4 0 0-16,0 0 1 0,0-2-1 16,0-1-1-16,4 0 2 0,4-3-2 15,1-2 0-15,3 1 1 0,5-3 1 16,-1-2-1-16,5-3 1 0,-3-1-2 15,5-1 2-15,-2-5-6 0,-5 0-20 16,-5-1-8-16,3 1-17 0,-6-3-13 16,-1-1-21-16,3 1-40 0,-6-2-129 15</inkml:trace>
  <inkml:trace contextRef="#ctx0" brushRef="#br0" timeOffset="-188300.914">18736 15594 285 0,'0'0'74'0,"0"0"-12"0,0 0-17 15,-6-64-2-15,4 50-11 0,-2-2 4 16,0 2-6-16,0 3-10 0,-5 1-3 15,3 1 1-15,2 2-4 0,-4 1-3 16,2 0 0-16,-5 0-4 0,5 2 1 16,0 1 0-16,-2 0-2 0,-1 3-3 15,1 0-3-15,2 4 1 0,-4 5-1 16,-1 1 0-16,3 7 0 0,-2-1-2 16,1 2 1-16,-3 3-5 0,4-2 0 15,-1 0 1-15,-1 2-2 0,4-1 2 16,2 1-1-16,4-4 6 0,0 0 0 15,0-3 0-15,2-1-2 0,8-4 2 0,3 1-1 16,1-1 1-16,9-1 0 0,2-1 4 16,6-2 3-16,2-1 3 0,0 0-2 15,0 0 3-15,0-1 2 0,-2 1 3 16,-10 1-2-16,-3-2-2 0,-5 0-2 16,-9 0-1-16,2 1-3 0,-6-1-1 15,0 3 0-15,-6 3 0 0,-1 1-2 16,-7 4 0-16,-7 0-1 0,-1-2-2 15,1 2-8-15,0-4-8 0,-1 1-1 16,3-3-7-16,0-2-10 0,3 0-10 16,-3 1-3-16,3-4-10 0,-1 2-23 15,3-4-40-15,-3-1-152 0</inkml:trace>
  <inkml:trace contextRef="#ctx0" brushRef="#br0" timeOffset="-188035.066">18730 15500 398 0,'0'0'101'0,"0"0"-22"15,0 0-20-15,0 0 2 0,0 0-9 0,0 0-17 16,0 0-10-16,0 0-7 0,-43-21-3 16,37 27-4-16,-5 4-2 0,7 5-5 15,2 0 0-15,0 4 0 0,0 2-2 16,2 0 1-16,0 3-1 0,4 0-2 15,0 4 0-15,4-2 1 0,1 4-1 16,1 0-1-16,-4 1 0 0,3 3-5 16,-3 0-4-16,0 0 0 0,0-4-3 15,-2-3-15-15,0-4-10 0,3-3-11 16,-1-1-23-16,0-8-9 0,2-4-28 16,-6-4-123-16</inkml:trace>
  <inkml:trace contextRef="#ctx0" brushRef="#br0" timeOffset="-187409.597">19222 15522 350 0,'0'0'69'0,"0"0"0"0,0 0-14 16,0 0-14-16,0 0-19 0,0 0-8 0,0 0 2 15,0 0-6-15,0 0-2 0,-93-96 5 16,83 92 0-16,-3 3 0 0,3-1-4 16,0 2 1-16,4 0-2 0,-7 3-2 15,5 4-5-15,-2 0-1 0,1 3 0 16,1 2-1-16,2 0 1 0,0 5 0 16,-1-2 0-16,5 2 0 0,2 1 0 15,-4-4-2-15,4 2 1 0,6-5 1 16,3 2-1-16,-1 1 1 0,8-3 0 15,-1 3 0-15,4 1 2 0,1-1 0 16,7 3 4-16,-2-4 5 0,2 0 3 16,0-1 0-16,-3-1-4 0,5-2 2 15,-6 0-7-15,-6 0 2 0,-1-2-4 16,-5-1-1-16,-5 1 0 0,-6-2-1 16,0 1 0-16,-4 1-1 0,-9 1-6 15,-5 1-10-15,-1 0-9 0,-8 0-5 16,0-3-4-16,0-2-3 0,0-1-1 15,5 0 7-15,3-3 13 0,5 0 9 0,-1-3 5 16,9-2 4-16,0-3 0 0,2-2 2 16,0-2 2-16,4-5 11 0,0-3 0 15,0-5 7-15,2-3 1 0,6-5 0 16,4-2 1-16,7 2-2 0,-3 0-5 16,3 4-3-16,-5 6 3 0,3 3-4 15,-7 4-4-15,-3 3 1 0,-1 3-3 16,-6 1 2-16,-6 3-2 0,-5 2 0 15,-3 2-6-15,-5 2-1 0,-6 2-1 16,5 7-10-16,-1 4-6 0,0 1-4 16,9 1-12-16,2 3-14 0,3 1-15 15,1 1-18-15,0 2-29 0,4-3-116 0</inkml:trace>
  <inkml:trace contextRef="#ctx0" brushRef="#br0" timeOffset="-186987.877">19720 15702 440 0,'0'0'88'0,"0"0"-14"0,0 0-16 16,0 0-4-16,0 0-19 0,0 0-6 15,0 0-4-15,9-9-7 0,-9 9-3 16,0 0-6-16,0 0-1 0,-2 0-6 16,-1 3 1-16,-3 3-1 0,-2 3-1 15,-6 2-1-15,-3 3-6 0,-4 1-13 16,3 2-7-16,-7 1-14 0,0 4-19 16,2 2-9-16,3 3 1 0,1-3-9 15,9-2-11-15,6-2-15 0,2-5-43 16</inkml:trace>
  <inkml:trace contextRef="#ctx0" brushRef="#br0" timeOffset="-186550.478">20252 15279 273 0,'0'0'92'16,"0"0"-3"-16,0 0-21 0,0 0-2 15,0 0-11-15,0 0-7 0,0 0-6 16,0 0-12-16,-2-54-3 0,4 57-13 16,0 7-6-16,2 4-1 0,6 7 1 15,-6 4-3-15,-2 2-1 0,-2 0-2 16,0 3-1-16,-2-3 1 0,-2 1-2 15,-4 0-1-15,2-2-13 0,-1-1-4 16,1 0-11-16,-4 0-3 0,2-5-3 16,6-4-17-16,0-3-14 0,-1-5-25 15,1-2-57-15,0-5-154 0</inkml:trace>
  <inkml:trace contextRef="#ctx0" brushRef="#br0" timeOffset="-186347.312">19993 15500 437 0,'0'0'76'0,"0"0"-23"0,0 0-13 15,0 0 2-15,0 0-11 0,0 0-3 16,0 0-8-16,0 0-6 0,0 0-6 16,39-7-5-16,-30 12-1 0,-7-3-2 15,2 2 0-15,0-2-2 0,0 1-17 0,0-2-12 16,7-1-14-16,-5 0-16 0,4 0-18 15,-4-5-56-15,7 3-165 0</inkml:trace>
  <inkml:trace contextRef="#ctx0" brushRef="#br0" timeOffset="-186144.324">20570 15434 420 0,'0'0'124'0,"0"0"-53"0,0 0-26 16,0 0 3-16,0 0-16 0,0 0-18 16,0 0-6-16,0 0-3 0,0 0-3 15,10 2-2-15,-16-2-9 0,0 0-21 0,-4 1-24 16,1-1-11-16,5 3-15 16,-2-3-29-16,4 1-66 0</inkml:trace>
  <inkml:trace contextRef="#ctx0" brushRef="#br0" timeOffset="-185222.074">20847 15436 264 0,'0'0'85'0,"0"0"-14"0,0 0-22 15,0 0-10-15,0 0-13 0,0 0-9 16,0 0-1-16,0 0-3 0,0 0 4 16,-50-9-3-16,40 9-2 0,6 1-4 15,-2 2-1-15,-1 0-2 0,3 0-3 16,2 1-2-16,-4 1 0 0,2-1 0 0,2 1 0 16,0 1 0-16,2-1 0 0,0 2-3 15,0 0 1-15,0 3 1 0,0-3-3 16,2 3 2-16,2 3 0 0,0-2-2 15,6 1 4-15,-5-2 0 0,3-2 0 16,6-3-2-16,-3-4 1 0,3 0 1 16,5-1 0-16,-1-5 1 0,5-2 2 15,0-2 3-15,2-3 3 0,-5-1 2 16,3-2 3-16,-4 1 2 0,-5-1 1 16,-6 0 3-16,-4-1-1 0,1 0-3 15,-5-2-2-15,-5-1-4 0,-1 0-1 16,-2-4-5-16,-4 3-1 0,-3-3-2 15,1 4 0-15,-5 4 0 0,-2 2-1 16,3 5 0-16,-5 5 0 0,-2 3-1 16,5 5-1-16,-3 7 2 0,2 6 0 15,3 4-1-15,-1 2 0 0,7 1-8 16,1 0 1-16,-1-3-1 0,8 1 0 0,0-3 3 16,4-1 1-16,-3 0-3 0,3-1 0 15,0 1 4-15,5 0 2 0,3 3 0 16,4-3 1-16,-3 0-1 0,1-2 2 15,6-3-1-15,1-3 1 0,4 0 0 16,3-4 1-16,-1-3-1 0,6-2 0 16,2-2 1-16,0-2 0 0,2-6 2 15,0-4 1-15,0-4-1 0,0-2 2 16,1-6-1-16,-1 0 2 0,-2-8-3 16,-2 0 0-16,-3 1-2 0,-9-3 3 15,2 1-3-15,-11-4 1 0,-2 0 2 16,-4 3 2-16,-2 0-1 0,-4 9 2 0,-2 3 1 15,-5 5 0-15,-5 8-1 0,6-1-2 16,-9 6-2-16,4 4-3 0,1 1-3 16,2 12 2-16,1 2-1 15,-3 4-3-15,6 4-5 0,1-2 4 16,1-1 2-16,4-4 2 0,-2-1 1 0,4-1 1 16,0 0-1-16,6 1 1 0,0-1-1 15,3 0 1-15,1 0 0 0,6 0 0 16,1 1 0-16,2-3 0 0,5 2 0 15,-7-1 2-15,6-2-1 0,-7 1 1 16,3-1 2-16,-9 2-2 0,3-3 4 16,-9-3-4-16,-2 1 2 0,-2-1 0 15,0 0 0-15,-13 2-1 0,1 0-1 16,-9 1 1-16,1 0-3 0,-5 0-8 16,-2 3-3-16,0-3-6 0,4 0-5 15,1-2-6-15,1-2-18 0,6-3-11 16,7-3-2-16,2 0-14 0,-4-4-19 0,5-1-81 15</inkml:trace>
  <inkml:trace contextRef="#ctx0" brushRef="#br0" timeOffset="-184737.738">21436 15401 451 0,'0'0'106'16,"0"0"-39"-16,0 0-8 0,0 0-6 15,0 0-18-15,0 0-13 0,0 0-6 16,8 14-5-16,-8-1-1 0,4 2-4 16,-4 4-2-16,5 2-1 0,-3 3-2 15,4 3 2-15,-2 2-3 0,-2-3 1 0,6 1-1 16,-4-5 0-16,9-2-2 0,-3-1-3 16,-2-5-1-16,9-1 0 0,-7-6 0 15,-1-2 0-15,3-2 2 0,-8-3 2 16,-2 0-1-16,-2 0 2 0,0-3 1 15,-6-2 1-15,-6-6 2 0,3-3-2 16,-3-2-1-16,-5-5 1 0,1-2-1 16,-1-8 0-16,3 1 1 0,-1-6 1 15,9-6-1-15,0-4 5 0,4-4-1 16,2-2-2-16,0 2-2 0,2 2-1 16,4 7 0-16,0 7 0 0,1 11 0 15,1 4 1-15,-4 7-1 0,0 5 6 16,2 1-2-16,-2 1-1 0,9 3-3 15,-5 2 1-15,5 3-2 0,5 7 0 16,-1 5 1-16,3 2 2 0,-1 5-2 16,2 2 1-16,-11 0 0 0,4 0-1 15,-12-4 1-15,-2 1 1 0,-2-1-2 16,-14-3 1-16,-1 3-1 0,-10-3-11 0,-4-2-10 16,-6 1-5-16,-4-2-14 0,-9-4-19 15,1 0-29-15,-9-3-44 0,2-1-201 16</inkml:trace>
  <inkml:trace contextRef="#ctx0" brushRef="#br0" timeOffset="-183565.678">17668 16555 231 0,'0'0'110'0,"0"0"-30"0,0 0-20 16,0 0-5-16,0 0-3 0,0 0-8 16,-19-12-7-16,17 12-6 0,2 0-2 15,-2 3-11-15,2 3-3 0,0 4-7 0,0 2-4 16,4 6-1-16,2 5-1 0,0 1 2 15,1 8-4-15,-3 8 0 16,0 2 2-16,-2 6 1 0,2-4-2 16,2-3-1-16,-6-2-3 0,4-5 2 15,-1-5 1-15,-1-7-2 0,0-8-3 16,0-3-6-16,-2-5 1 0,2-3-1 0,-2-3 4 16,0 0 5-16,0 0 1 0,-2-8 1 15,-2-5 2-15,-3-3-1 0,-1-4 0 16,2-2-1-16,-6-3 1 0,-1-4 1 15,1-3-2-15,-3-4 0 0,1-2 1 16,1-7-1-16,5-2 0 0,-2 2-1 16,8 1 1-16,-2 11 0 0,4 6 1 15,0 4 4-15,4 6-4 0,0 3 4 16,4 2 0-16,-2 0-1 0,5 0 1 16,1 1 0-16,7-2-2 0,-1 1-3 15,5 0 3-15,2 2-1 0,2 0 2 0,4 1 2 16,-4 3-4-16,-3 5 2 0,1 1 0 15,-4 3-1-15,-5 5-1 0,-1 0-1 16,-1 2 0-16,-7 2 1 0,-1 2-1 16,-2 1 1-16,-4 1 1 0,0 3-2 15,-10 0 0-15,1 1-1 0,-5 0 0 16,-3 0-2-16,1-1-4 0,-7-1 1 16,2-5 0-16,5-3-1 0,-1-1-3 15,3-2-2-15,1-3 0 0,1-2-2 16,0 0-2-16,-1-2-10 0,5 0-11 15,0 0 1-15,-1-4 3 0,3-3 6 16,2 2-4-16,4-1-4 0,0 1-6 16,6-1-24-16,7-3-30 0,-1-2-59 15</inkml:trace>
  <inkml:trace contextRef="#ctx0" brushRef="#br0" timeOffset="-183127.934">18118 16466 321 0,'0'0'98'0,"0"0"-16"0,0 0-14 15,0 0-8-15,0 0-13 0,0 0-15 16,0 0-11-16,0 0-6 0,-41-26 0 16,35 26-6-16,2-2-1 0,-3 2-1 15,1 0-1-15,0 2-3 0,0 3-3 16,2 5 1-16,0 4-1 0,-3-2 0 15,5 4-1-15,-2-1 1 0,4-1 0 16,0 0-2-16,0 0 1 0,0 2 1 16,2 0-5-16,2 0 1 0,3 2-1 0,-1-1 0 15,6-1 3-15,-2-4-4 0,7-3 3 16,0 0-4-16,-3-2 3 0,9-4-2 16,-3-3 5-16,5 0 1 15,0-3 1-15,-4-4-1 0,-3-3 0 0,-1 0 1 16,-5-1 1-16,-6-2 1 0,1 3 5 15,-7-2 3-15,-4 0 0 0,-7-1-3 16,-3-5 2-16,-5 1-4 0,-4-2-5 16,1 1 1-16,-3 4-1 0,-4 5-1 15,6 4 0-15,3 4-1 0,-1 1-7 16,8 2-10-16,5 3-2 0,4 3-13 16,0 6-25-16,2 1-9 0,2 5-26 15,0-1-70-15</inkml:trace>
  <inkml:trace contextRef="#ctx0" brushRef="#br0" timeOffset="-182612.365">18472 16517 480 0,'0'0'79'15,"0"0"-1"-15,0 0-21 0,0 0-11 16,0 0-15-16,0 0-14 0,0 0-8 15,0 0-1-15,-52-4-4 0,52 17-4 16,0 5-1-16,4 4 1 0,5 0 0 16,-1 4 0-16,6-1 0 0,-1-1 0 15,3-3 0-15,-5 0 0 0,-1-4 0 16,2 1-3-16,-1-4 0 0,-7-5-1 16,-2-3-8-16,0-3 0 0,-2 0-1 15,2-3 6-15,-2 0 3 0,0 0 2 0,0-1 0 16,-2-3 1-16,-2-1 1 0,0-4 0 15,-5-3 0-15,-3 0 0 0,-3-7 0 16,-1-4 0-16,-3-2 4 0,-1-7 0 16,3 1-2-16,1-1 2 0,3-1 1 15,1 1 1-15,6 5-3 0,1-1 1 16,5 6 1-16,0 2-2 0,5 2 1 16,5 5-4-16,0-2 3 0,3 4-1 15,3 1-2-15,-1 2 2 0,3 1-2 16,-3 2 2-16,3 1 1 0,1 4 0 15,0 0 1-15,-3 5 1 0,3 4 1 16,-5 1 0-16,-1 7-2 0,-5-1-3 16,-4 3 0-16,-4 0 1 0,0 3-2 0,-6 3 2 15,-5 0-2-15,-7 2-8 0,1-3 0 16,-5-2-4-16,-3 0-3 0,2-6-16 16,2 0-11-16,3-6-12 0,3-3-6 15,7-4-11-15,-4-3-32 0,7 0-44 16,1 0-64-16</inkml:trace>
  <inkml:trace contextRef="#ctx0" brushRef="#br0" timeOffset="-182190.594">19230 16401 316 0,'0'0'49'0,"0"0"6"15,0 0-9-15,0 0-9 0,0 0-17 16,0 0 0-16,0 0 4 0,0 0-4 15,-18-50 6-15,5 46-1 0,5 1 7 16,-4 0 0-16,-3 1 0 0,5 0-6 16,2 2 2-16,1 0-6 15,3 0 16-15,2 2-23 0,2 2-1 16,0 6-8-16,0 0-2 0,2 5 0 16,2 1 0-16,3 2 1 0,-5 4-5 15,0-2 2-15,0 6-1 0,0-1 0 0,-2 1-1 16,2 4-1-16,-2-4-2 0,0 0-9 15,0-3-8-15,0-4-5 0,0-5-8 16,-2-3-13-16,0-4-21 16,0-4-25-16,-2-2-34 0,-7-1-144 15</inkml:trace>
  <inkml:trace contextRef="#ctx0" brushRef="#br0" timeOffset="-182003.13">19028 16576 429 0,'0'0'93'0,"0"0"-10"0,0 0-23 16,0 0-3-16,0 0-20 0,0 0-15 16,0 0-9-16,0 0-8 0,-6-10-2 15,6 14 3-15,2 0 1 0,-2-1-6 16,0 0 2-16,2 0-3 0,-2-3 0 16,2 0-13-16,0 0-12 0,2 0-21 15,6-4-22-15,-3-3-5 0,5-1-33 0,5-2-89 16</inkml:trace>
  <inkml:trace contextRef="#ctx0" brushRef="#br0" timeOffset="-181800.061">19491 16459 490 0,'0'0'89'15,"0"0"-15"-15,0 0-20 0,0 0-16 16,0 0-16-16,0 0-9 0,0 0 0 15,0 0-8-15,0 0-2 0,-23 24-2 16,19-23-1-16,4 1-1 0,-2-1-15 16,0 3-10-16,2-4-21 0,0 1-17 0,0-1-15 15,0-1-21-15,0-2-92 0</inkml:trace>
  <inkml:trace contextRef="#ctx0" brushRef="#br0" timeOffset="-180815.885">19743 16434 268 0,'0'0'46'16,"0"0"18"-16,0 0-21 0,0 0 3 15,0 0-13-15,0 0-3 0,0 0-7 0,0 0 0 16,0 0 3-16,-68-13-6 15,58 13-1-15,3 4 0 0,5 0 0 16,-2-1 1-16,2 2-3 0,2 1-7 16,0-1-4-16,0 4-3 0,0 0-2 0,4 1 0 15,0 0 1-15,0-1-1 16,7 1-1-16,-5-1 0 0,2 0 0 0,1-2 0 16,5-1 0-16,-4-2-2 0,5-2-2 15,3-2-2-15,1-2-3 0,0-4 2 16,5-5 2-16,1-2 1 0,0-2 2 15,0-5 2-15,-2 1 0 0,-5 1 1 16,-1 0-1-16,-5 3 0 0,-6 0 3 16,-2 2 6-16,-1-2 4 0,-6 0 4 15,-5-1 0-15,0-2-2 0,-4 1-3 16,-3 4-5-16,-1-3 2 0,-3 8-3 16,2 1-1-16,-3 5 1 0,3 2-2 15,-6 1-4-15,3 6 0 0,3 3 0 0,-3 2 0 16,7 5 0-16,-5-3 0 0,7 6-3 15,3-2 0-15,-4 1 0 0,5 0 1 16,1 0-2-16,4 0 1 0,0-1 0 16,2-1-1-16,2 1 0 15,2-2 0-15,4 2-4 0,5-1 0 0,-3-3-4 16,3 3 4-16,1-3-2 0,5 1 0 16,3-2 4-16,3-3 5 0,8-3 0 15,0-4 0-15,5-3 0 0,1-1 1 16,0-11 0-16,7-5 0 0,-9-3 0 15,2-5-4-15,-2-2-2 0,-6-2 2 16,-4 0 2-16,-6-1 2 0,-3 1 1 16,-7 2 0-16,-1-1-1 0,-8 3 3 15,-2-3 8-15,-2 0 8 0,-8-2-3 16,4 1-2-16,-3 2 4 0,-3 2-6 16,2 6 1-16,-1 1-3 0,3 7 2 15,-2 3 0-15,5 2-3 0,3 3-2 16,-2 0 2-16,4 3-5 0,-2 2-2 0,2 4-2 15,0 5-2-15,0 4 1 0,0 3 0 16,0 1 1-16,4 1 0 0,-2 2 0 16,3 0 0-16,-3 2 0 0,4 4 1 15,2-1-2-15,-6 7 1 0,4-1-1 16,1-2 0-16,-1 0-2 0,4-4 2 16,-4-2-3-16,3-2-1 0,-3-2-6 15,4-5 0-15,-4-1-1 0,3-3 3 16,-3-5 2-16,2 0 3 0,0-5 4 15,-1-2-2-15,1 0 0 0,0-5 2 16,4-3 1-16,-3-5-1 0,-3-3 1 16,2-1 0-16,-2-4 1 0,-1 1 0 15,-5-1-2-15,0-3 5 0,-5 1 0 16,-7-5 2-16,4 0-2 0,-5 2 1 0,-5 3-2 16,1 8-1-16,-6 3 1 0,3 6-2 15,3 6 2-15,-1 0-4 0,3 6-2 16,-1 3-2-16,7 4-9 0,1 6-7 15,-2-2-6-15,4 4-23 0,1-2-13 16,5-1-7-16,0-4-15 0,0-9-42 16,7-1-133-16</inkml:trace>
  <inkml:trace contextRef="#ctx0" brushRef="#br0" timeOffset="-180550.12">20560 16131 410 0,'0'0'105'0,"0"0"-34"16,0 0-20-16,0 0-1 0,0 0-15 15,0 0-17-15,-13-1-2 0,13 1-2 16,0 3-3-16,0 1-2 0,4 0 0 0,0 5 1 16,7-2-2-16,-3 4 2 0,2 0-4 15,9 4 2-15,-5 3-2 0,11 1-3 16,2 1-2-16,-8 1 0 0,8-3-1 15,-5-2 0-15,-5-1-1 0,1-3-16 16,-7-6-6-16,-3 1-13 0,0-4-9 16,-6-1-18-16,1-1-8 0,-1-1-8 15,-2-4-39-15,0-7-41 0</inkml:trace>
  <inkml:trace contextRef="#ctx0" brushRef="#br0" timeOffset="-180362.589">20754 16163 416 0,'0'0'108'0,"0"0"-25"0,0 0-11 16,0 0-10-16,0 0-19 0,0 0-7 16,0 0-6-16,0 0-5 0,0 0-11 15,-33-18-8-15,25 36-4 0,-3 4 1 16,-5 4-3-16,1 0 0 0,-3 5-2 16,3-1-15-16,-6-1-6 0,9 0-8 15,-2-4-14-15,5-4-15 0,-1-1-30 16,-4-4-32-16,5-4-124 0</inkml:trace>
  <inkml:trace contextRef="#ctx0" brushRef="#br0" timeOffset="-179315.614">17874 17211 47 0,'0'0'97'16,"0"0"-36"-16,0 0 9 0,0 0 0 16,0 0-5-16,0 0 3 0,0 0-12 15,7-12-8-15,-7 12-2 0,0 0-2 0,0 0-6 16,0 0-18-16,0 2-4 0,0-1-3 16,0 3-1-16,0 5-1 0,2 6-3 15,2 2-4-15,-4 6-1 0,0 4 0 16,0 3-1-16,0 2-1 0,2 1-1 15,-2-1 0-15,2-2-7 0,2-4-5 16,2-2 0-16,0-5-6 0,7-4 2 16,-5-3 10-16,2-3 0 0,-1-5-4 15,-3-2-7-15,-2-1 2 0,-4-1 2 16,0 0 5-16,0 0 3 0,0-4 4 16,-4 0 1-16,-4-4 3 0,1-1-3 15,1-1 0-15,0-1 0 0,0-4 2 16,-7-1 1-16,5-4 6 0,0-5 2 15,-2-3-6-15,3-2-2 0,1 1 1 0,2-1-1 16,0-1-2-16,2 2 1 0,0 4-1 16,2 2 0-16,0 6 2 0,0 4 0 15,0 3 7-15,0 1 1 16,2 1-3-16,2 2-2 0,2-1 0 0,0 3-2 16,7-1 0-16,-5 0 0 0,7 2 2 15,3 1-4-15,-3 2 0 0,5 0 0 16,-1 0-1-16,2 4 0 0,-3 2 0 15,-1 1-1-15,-1 0 1 0,-1 3-1 16,-3 3 0-16,1-2 2 0,-5 3-1 16,-6 1 0-16,0 1-1 0,0 1-5 15,-2-1-3-15,-2 2-2 0,-4-2-4 0,-5-1-5 16,-5 1-5-16,1-3-5 0,-3-1 6 16,1 1 2-16,-1-6-7 15,3 0-1-15,1-4 8 0,3-3 8 16,3 0-4-16,-2-4 2 0,4-3-11 0,-1-2 6 15,1-2 1-15,0 0 1 0,4-1 4 16,2 0-8-16,0 1-22 0,8-1-43 16,0 2-68-16</inkml:trace>
  <inkml:trace contextRef="#ctx0" brushRef="#br0" timeOffset="-178815.681">18399 17074 200 0,'0'0'173'16,"0"0"-90"-16,0 0-23 0,0 0-9 16,0 0-9-16,0 0-10 0,0 0-6 15,-37 12-6-15,31-9 0 0,2 0-7 16,-2 0-4-16,-1 0-6 0,1 0 1 15,-2 1-2-15,2 1 0 0,0 0-2 16,-1 0 2-16,3 1-2 0,-2 1 0 16,0 0 0-16,0 1-1 0,-1 0 1 15,1 3 0-15,2 1-1 0,-2 0 1 16,2-1-2-16,2 1 0 0,0 0-1 16,2-4-2-16,0 3 0 0,4-1-3 15,2 0-4-15,2 2-1 0,5-2 4 16,-1-2 6-16,3-2-2 0,3-1 3 15,3-2 2-15,-3-2-1 0,3-1 1 0,-2 0 0 16,1-4 1-16,-3-1-1 16,-3-2 0-16,-5 0 2 0,-1 0-2 15,-2-1 3-15,-4 1 6 0,-2 1 2 16,0-1 2-16,-2 0-3 0,-8-2 1 0,4 0 1 16,-7-4-7-16,-1 0 1 0,-3-2 2 15,-1-1 5-15,1 0-9 0,1 2-2 16,3 3-1-16,5 2-2 0,-3 4-1 15,5 2-9-15,2 3-14 0,0 0-15 16,4 5-13-16,0 4-24 0,0 4-25 16,4-1-127-16</inkml:trace>
  <inkml:trace contextRef="#ctx0" brushRef="#br0" timeOffset="-178268.935">18722 17063 352 0,'0'0'112'0,"0"0"-36"15,0 0-18-15,0 0-3 0,0 0-14 16,0 0-15-16,0 0-12 0,0 0-4 16,-23 66-3-16,23-46 1 0,4 3-3 15,3 3-1-15,1 3-3 0,0 2-1 16,0-1 0-16,1-3 0 0,1-4 1 15,-2-3 0-15,-2-4-1 0,3-3-1 16,-3-5-1-16,-2-1-7 0,0-2-6 16,-2-2-1-16,0-2 5 0,-2 0 7 15,0-1 2-15,0 0-1 0,0 0 3 16,0-1 2-16,-4-4 0 0,-4-1 0 16,0-2-1-16,-3 0 0 0,-1-4 0 15,-3-1-1-15,3-5 0 0,-2-3 0 16,1-5 3-16,3-5 3 0,-1-1 1 15,3-3-1-15,4-1-3 0,2 2-2 0,2 3 3 16,0 4-3-16,0 4 1 0,4 4-1 16,0 6 0-16,2-1 6 0,1 2-3 15,-3 0 0-15,2 3-1 0,0 2-1 16,-2 0-1-16,7 2 1 0,-7 0-2 16,4 2 3-16,0 2-3 0,5 1 0 15,-5 1 2-15,2 5-2 0,1 1 3 16,1 3-1-16,-4 2-2 0,1 1 4 15,1 2-4-15,-8-2 1 0,0 3-1 16,-2 0 2-16,-2-1-2 0,-6 0 0 16,-3 3-7-16,-3-2 0 0,-3 2-2 15,1-2-6-15,-3 0-11 0,3 0-17 0,-5-5-15 16,7-4-26-16,-5-3-56 0,7-1-125 16</inkml:trace>
  <inkml:trace contextRef="#ctx0" brushRef="#br0" timeOffset="-177847.039">19551 16880 107 0,'0'0'216'0,"0"0"-142"15,0 0-7-15,0 0-22 0,0 0-6 16,0 0-6-16,0 0-4 0,-52-23-1 15,50 27 7-15,-2 1 2 0,4 3-6 16,-2 1-6-16,2 6-3 0,-2 1-3 16,2 3-1-16,0 2-4 0,0 1-3 15,0 3-1-15,0 1-4 0,-2 2-3 16,0 1-2-16,-2 0-1 0,1 1 0 16,-1-1-6-16,0 1-12 0,0-2-3 15,2-2-9-15,2-5-6 0,0-6-12 16,0-6-7-16,0-5-11 0,0-3-19 15,0-2-27-15,0-6-80 0</inkml:trace>
  <inkml:trace contextRef="#ctx0" brushRef="#br0" timeOffset="-177643.853">19245 17133 277 0,'0'0'247'16,"0"0"-163"-16,0 0-17 0,0 0-2 15,0 0-23-15,0 0-17 0,0 0-10 16,0 0-4-16,0 0-4 0,-17-2-2 16,21 5 0-16,3 0-4 0,-1 0-1 15,0 0 0-15,0-1-2 0,0 1-19 16,3-3-10-16,-1 0-16 0,4 0-14 0,1-5-20 16,5-7-29-16,-3-2-80 0</inkml:trace>
  <inkml:trace contextRef="#ctx0" brushRef="#br0" timeOffset="-177456.268">19615 17030 396 0,'0'0'141'0,"0"0"-73"16,0 0-24-16,0 0 2 0,0 0-7 15,0 0-22-15,0 0-11 0,0 0-3 16,0 0-1-16,14 57-2 0,-14-55-11 15,0 1-22-15,0 0-14 0,-4-1-4 0,2-2-38 16,-4 0-57-16,4-2-220 16</inkml:trace>
  <inkml:trace contextRef="#ctx0" brushRef="#br0" timeOffset="-176815.438">19871 17011 218 0,'0'0'49'0,"0"0"11"0,0 0-10 15,0 0 3-15,0 0-8 0,0 0-5 0,0 0 1 16,0 0-2-16,0 0-6 16,-12 2-5-16,12 0-7 0,0-1-5 0,0 3-5 15,2 0-2-15,2 0-3 0,-2 4-5 16,4-1-1-16,-4 0 1 0,5 2-1 16,-1 1 0-16,2-1-2 0,4 2-3 15,-1-2-5-15,1-2-1 0,5-1-1 16,-1-1 8-16,3-2-1 0,4-3 3 15,-5 0 1-15,7-1 1 0,-2-4 0 16,-5-2-1-16,1-1 1 0,-5 2 1 16,1-2-1-16,-7 0 2 0,-2 2 5 15,-4-1 3-15,0 2 5 0,-2-3-2 0,0 1-1 16,-2-1 3-16,0-3 1 16,-4 3-3-16,0-2-3 0,-9 1 0 15,5 2-3-15,-2-2 5 0,-5 7-8 16,1 1 1-16,-3 1-4 0,-6 1 0 15,9 6-1-15,-5 0 0 0,7 1 0 0,-5 2 0 16,5 0 0-16,-1 1 0 0,7 1 0 16,-3 0-2-16,-1 1 2 0,4 2-2 15,-1-1 2-15,5 1-2 0,-4 1-4 16,4-3 0-16,0 0 0 0,4 0 1 16,0 0-6-16,2 0 2 0,4-1-3 15,2 1-3-15,1 1-2 0,1-1-5 16,4-1-2-16,5-2-7 0,4 0 6 15,2-5 5-15,-1-4-1 0,5-1 9 16,4-8-6-16,0-5-20 0,5-1-20 16,5-8-60-16,-2-3-111 0</inkml:trace>
  <inkml:trace contextRef="#ctx0" brushRef="#br0" timeOffset="-176331.119">20700 16832 454 0,'0'0'52'16,"0"0"-8"-16,0 0-2 0,0 0 5 16,0 0-15-16,0 0-9 0,0 0 1 15,0 0-11-15,-89-29-1 0,77 27-3 16,-7 2-6-16,5 0-2 0,-7 1 0 16,0 6 1-16,3 3-2 0,-3 3 0 15,7 3 0-15,-7-1 0 0,7-1 0 16,-1 0 0-16,5-3 0 0,1 2 0 0,1-2-2 15,2-1 0-15,4 3-5 0,0 0-1 16,2 0 2-16,0 2-2 16,0 1 1-16,0 0 1 0,2 0-8 15,2-1 3-15,2-3 1 0,5-1-5 0,-7 0 5 16,2-5 3-16,0-2 3 0,7-2-3 16,-5 0 6-16,0-1 0 0,7-1 1 15,-5 0 0-15,2-4 0 0,5-4 7 16,-3 0 1-16,5-5 4 0,-7 3 4 15,3-1 2-15,-9 1 5 0,2 1-5 16,-4 0-4-16,1 2-1 0,-5 1-2 16,2 1-4-16,-2 3-1 0,0 1-2 15,0 1-2-15,0 0-1 0,0 1-1 16,0 3 0-16,2 3 0 0,-2 2 0 16,0 6 0-16,2-1 0 0,2 0-8 15,0 2-3-15,-2 3-7 0,4-1-5 16,-2 1-7-16,1 0-5 0,3-2-5 15,0-3-1-15,-4-4-18 0,4-3-87 0,-1-4-126 16</inkml:trace>
  <inkml:trace contextRef="#ctx0" brushRef="#br0" timeOffset="-176065.531">20859 16822 485 0,'0'0'61'16,"0"0"-6"-16,0 0-7 0,0 0 4 16,0 0-18-16,0 0-10 0,0 0-6 15,0 0 2-15,-20-21-5 0,20 21-4 0,0 5-5 16,2 4-3-16,4 2 3 16,-2 3 1-16,2 0-1 0,7 1-1 15,-1 0-2-15,5 3-1 0,-1 3-1 16,7 1 0-16,2 1-1 0,-3 0 0 0,3-1 2 15,-2 0-2-15,-7-6 0 0,3-2-15 16,-11-5-14-16,-4-2-16 0,1-4-17 16,-5-3-20-16,0 0-10 0,0-3-33 15,0-5-140-15</inkml:trace>
  <inkml:trace contextRef="#ctx0" brushRef="#br0" timeOffset="-175846.91">21074 16721 482 0,'0'0'79'16,"0"0"-3"-16,0 0-9 0,0 0-8 15,0 0-18-15,0 0-9 0,0 0-10 0,0 0-5 16,0 0-5-16,-126 151-6 0,114-119-4 16,-5-2-1-16,3 1 0 0,-5 0-1 15,3-3-5-15,-5 1-15 16,7-3-8-16,-5-3-7 0,7-5-15 0,1-3-21 15,3-5-19-15,4-4-31 0,-2-3-163 16</inkml:trace>
  <inkml:trace contextRef="#ctx0" brushRef="#br0" timeOffset="-174253.421">18459 18316 34 0,'0'0'197'16,"0"0"-157"-16,0 0-9 0,0 0 8 16,0 0 7-16,9 38-2 0,-9-38 3 15,0 1-4-15,0 0-11 0,0-1-12 16,0 0-1-16,0 0 2 0,0 0 0 16,0-4-1-16,-2 0-2 0,0-4-1 15,-3-1-1-15,-1-2 0 0,-2-3-5 16,-2 0-4-16,-3-1-1 0,-3-3-3 15,1 0-1-15,-3-2-2 0,-1 2 0 16,0 0 0-16,3 1-2 0,1 3 2 0,3 0-2 16,4 4 2-16,-5-2 0 0,9 2 0 15,0 0 1-15,0-2 0 0,4 2 0 16,-2 1-1-16,2-2 0 0,2 2 0 16,6-3-1-16,-2 0 1 0,9-2 0 15,-1 0 1-15,1 1 0 0,3 0 1 16,1 1 0-16,0 0-2 0,3 2 2 15,-1 1 1-15,-2 4-2 0,-1 3 2 16,-5 2-3-16,-1 4 1 0,-4 7 1 16,1 6 0-16,-5 5-1 0,-4 7-1 15,0 6 0-15,-9 4 0 0,-3 3-5 0,0 3 0 16,-5 1-1-16,-4-2 2 0,3-6 3 16,5-6 1-16,-1-4 0 15,2-3 0-15,1 4 0 0,-3-1 0 16,3-5 0-16,5-4 1 0,0-7-1 15,4-4-1-15,2-4 0 0,0-2 0 0,2-1 1 16,6-1 7-16,0 0 0 0,11-1 4 16,0-4-2-16,8-1-1 0,6-4-3 15,6-2 0-15,4-2-3 0,5-1 0 16,1 0-1-16,5-3-1 0,8 3-3 16,-10 1 2-16,-11 3-15 0,-16 5-19 15,-19 4-23-15,-6 1-21 0,-16 1-32 16,-3 0-111-16</inkml:trace>
  <inkml:trace contextRef="#ctx0" brushRef="#br0" timeOffset="-173347.337">18741 18173 84 0,'0'0'365'0,"0"0"-302"0,0 0-14 16,0 0-8-16,0 0 1 0,0 0-15 16,0 0-9-16,0 0-2 0,-69 73-3 15,69-67-3-15,11-1-3 0,-5-2 0 16,2 3 0-16,9 1 4 0,-5-2-1 16,9 0-1-16,-3-2-4 0,9-1-1 15,0 1-2-15,4-3 0 0,2 0-2 16,0-3 0-16,2 0 1 0,-4-3 0 15,2-1 0-15,-2-2-1 0,-4 0 1 0,-4-1-1 16,-4 0-1-16,-7-1 0 0,-6 1 1 16,-6 1 0-16,0-1 2 15,-4-1 1-15,-6-4 0 0,-7 2-2 0,1-1-1 16,-5 3 1-16,2-3 0 0,-3 0-1 16,-1 1 0-16,4-2 1 0,1 3-1 15,1 2 0-15,1 2 0 0,5 1 2 16,3 2-2-16,-2 3 0 0,4 2-2 15,-1 4 1-15,-1 4 1 0,-6 8-2 16,5 5 1-16,-1 8 1 0,-7 2 0 16,7 4 1-16,2 0-1 0,0 2 0 15,6-3 0-15,2-3 0 0,0-5 0 16,4-7 0-16,4-2 0 0,2-2-1 16,1 1 1-16,7-1 1 0,-3-3-1 15,7-4 1-15,1-2 0 0,0-5-1 16,4-1 1-16,4-3 0 0,2-6 0 15,0-2-1-15,4-7 0 0,4-6 0 0,-1-3 0 16,-3-1 0-16,-8-1 0 0,-8 1 1 16,1 1 0-16,-7 0-1 0,-1-1 1 15,-3-1-1-15,-3-3 2 0,0 2-1 16,-6-2 4-16,-2 3 2 0,-8 0 0 16,-2 2 1-16,1 2-3 0,-5 3 5 15,4 2-5-15,-1 5 1 0,3 2-1 16,-2 5 4-16,5 3-2 0,1 2 1 15,2 1-3-15,2 2-1 0,-2 0 0 16,2 0 1-16,0 0-1 0,0 0-1 16,0 0 0-16,-2 0-2 0,2 5 1 15,-2 2 0-15,2 3-1 0,-2 4-1 16,2 2 3-16,-2 3-2 0,2 2 2 0,0 1 0 16,0 2 1-16,2 1 0 0,0 1 0 15,2 4 1-15,-2-1-2 16,2 4-1-16,3 1 0 0,-1-3-1 15,2 2 1-15,0 0-1 0,-1-6 0 0,-1-3-1 16,4-2 1-16,-2-1-1 0,1 2 0 16,7 3 0-16,-1-4 0 0,1-1-1 15,-3-4 0-15,-1-5-2 0,0-2-5 16,-1-4-5-16,-7-2-3 0,0-2-6 16,-4-2-5-16,0 0 4 0,0-5-7 15,-4-1-11-15,-2-1-5 0,-3-3-13 16,1-2-5-16,-2-3-15 0,-1-2-31 15,-3-15-60-15,4 0-87 0</inkml:trace>
  <inkml:trace contextRef="#ctx0" brushRef="#br0" timeOffset="-172925.609">19255 18137 176 0,'0'0'154'16,"0"0"-88"-16,0 0-15 0,0 0-6 16,0 0-7-16,0 0-11 0,-31-1 1 15,25 1-3-15,2 0-7 0,0 1-2 16,-2 0-2-16,1 0-1 0,3-1-2 16,0 1-3-16,0 0 1 0,0 0 0 15,2 0 1-15,-2 0 0 0,2-1 0 16,0 0 1-16,0 0 0 0,0 0 6 15,0 0 1-15,0 0 0 0,0 0-4 0,0 0 1 16,0 0 1-16,0 0-3 0,0 0-3 16,0 0-2-16,0 0-1 0,0 0 0 15,0 0-1-15,0 0-1 16,0 0 1-16,-2 0-2 0,2 0-1 0,0 0 1 16,0 0-1-16,2 1 1 0,2 2-1 15,0 0-1-15,9 1 1 0,-1 0 0 16,9-1 0-16,2 1-2 0,8-2 0 15,4-2-1-15,12 0 3 0,1-5-3 16,6-3-4-16,5-6-34 0,-3-10-28 16,13-25-72-16,-12-11-164 0</inkml:trace>
  <inkml:trace contextRef="#ctx0" brushRef="#br0" timeOffset="-164302.619">18809 18154 382 0,'0'0'0'16,"0"0"-39"-16,0 0 28 16,0 0 11-16,0 0 11 0,0 0 6 15,0 0 14-15,0 0 9 0,0 0-6 16,0 0-8-16,-81-109-5 0,69 109-2 15,-3-1-2-15,-1 1-3 0,-3 0 1 0,-4 4 6 16,-1 6-19-16,-5 4-2 0,-2 7-1 16,-5 2 1-16,-1 3 0 0,-4 0 0 15,2 0 2-15,1-2 0 0,3 2 2 16,4-4 0-16,2 3 1 0,7-2-1 16,5-5-2-16,7-5 1 0,4-4-1 15,1 1-1-15,5 0-2 0,0 1 1 16,5-1 0-16,7-3 1 0,2 1 7 15,9-1 0-15,4-3 3 0,8-4 0 16,7 0-4-16,17-11 0 0,12-4-3 16,11-4-2-16,-3-5 0 0,-11 5-1 15,-12 1-1-15,-11 3-1 0,-7 3-1 0,-11 2 2 16,-9-1 1-16,-10 2-1 0,-3-1 2 16,-5-1 5-16,-9-6 12 0,-3-1-6 15,-5-3-7-15,-7-2-4 16,-3 1 3-16,-2 3-3 0,-4 4 2 15,0 4-1-15,4 5 2 0,-2 6-1 16,4 4-1-16,2 9 2 0,-2 8-5 0,6 6-3 16,3 4-1-16,3 3 4 0,-1 2 0 15,3 0 1-15,7-6-1 0,0-5 1 16,4 1-1-16,2-3-1 0,2 4 1 16,8 3 0-16,3-1 0 0,5-4-1 15,3-3 0-15,10-6 1 0,4-7 0 16,11-6 0-16,-3-3 0 0,7-11-4 15,3-4 2-15,1-7 1 0,-2-3 0 16,10-7 1-16,-4-2 0 0,-9 2 0 16,-7-1 1-16,-26 8 2 0,-8-1 1 15,-8 1 3-15,-10 0-3 0,-4 1 2 0,-11 4-3 16,-6 4-2-16,-4 4 0 0,-5 8-1 16,-3 4 2-16,2 9-1 0,-3 5 0 15,5 7 2-15,0 5-3 0,6-1 0 16,6 3 0-16,4-5 0 0,11-1 0 15,-1-2-3-15,11 0 3 0,0 3-1 16,2 2 0-16,2-2-1 0,15-2 1 16,1-2-1-16,11-6 2 0,6-1-1 15,5-8 1-15,11-4-2 0,7-4 1 16,8-10 0-16,3-6 0 0,5-3 0 16,9-6 1-16,-1-4-1 0,-11 2 2 15,-16 4 1-15,-24 5-1 0,-20 4 2 16,-11 1 4-16,-2-2 5 0,-11 1 0 15,-7 2-6-15,-7 1-4 0,0 7 2 16,-2 4-2-16,-4 4 2 0,0 0-3 0,4 8-1 16,-2 3 0-16,0 4 0 0,8 3 1 15,2 3-1-15,9-1 1 0,2 3-1 16,6-1 0-16,4-6 0 16,0 2-1-16,2-4 0 0,4 0-1 0,6 0 2 15,7-3 0-15,4-4 1 0,3-5-1 16,3-2 1-16,5 0 0 0,-3-5 1 15,0-3 0-15,-9-4-1 0,-3 0 0 16,-7-2-1-16,-10 1-2 0,-12-1-8 16,-13 2-13-16,-14 3-24 0,-19 2-45 15,-31-11-57-15,-22 1-195 0</inkml:trace>
  <inkml:trace contextRef="#ctx0" brushRef="#br0" timeOffset="-156818.399">14185 17751 50 0,'0'0'50'0,"0"0"-13"0,0 0-6 16,0 0-7-16,0 0-2 0,0 0-2 16,0 0-2-16,-5 16 3 0,5-15 4 15,0 1-1-15,0-1-9 0,0 0-8 0,0 0-3 16,0 0-3-16,0-1-1 15,0 0 1-15,0 0-1 0,0 2 0 16,0-1 0-16,0-1-9 0,0 0-14 0,-4 2-24 16,2-2-20-16,0 0-38 0</inkml:trace>
  <inkml:trace contextRef="#ctx0" brushRef="#br0" timeOffset="-155771.793">14185 17751 23 0,'-23'7'38'0,"23"-7"-6"16,0 0-6-16,0 0 2 0,0 0-3 15,0 0-7-15,0 0 4 0,0 0-2 16,0 0-1-16,4-16-3 0,-4 16 1 16,0-1-2-16,0-2-1 0,0 1-6 15,0 0 1-15,0-1-1 0,0 1 1 0,0 0 0 16,0 1 0-16,0-2 3 0,0 0-1 15,0 0 4-15,0 1 2 0,0-2-4 16,-2 0 6-16,0-1 3 0,2-2-7 16,0 2 5-16,0-1-3 0,0 0 1 15,0 1-3-15,2 2 0 0,0 0-3 16,-2 1 0-16,2-1 0 0,-2 0-1 16,2 0 3-16,-2 0-2 0,0 0 5 15,0 0-1-15,0 0 3 0,0 0-3 16,0 2 1-16,0-2-4 0,0 0-5 15,0-1 1-15,0 1-2 0,0-1-1 16,0 0 0-16,2 0-2 0,-2 1 0 0,0 0-1 16,0 1 2-16,2 0-3 0,-2 2 1 15,0 0 1-15,0 0-1 16,0 0 1-16,0 0-1 0,0 0-2 16,0 0-1-16,0 2 0 0,2 0 1 15,2 4-1-15,1 1 0 0,1 2 0 0,0 2 0 16,0 5 0-16,-2 0 1 0,5 4 0 15,-1 2 0-15,0-1-1 0,-2 3 0 16,-2-1 0-16,5 1 2 0,-3 1-2 16,-2 1 0-16,0-1-1 0,0 2 0 15,0-4 1-15,-1-1 0 0,3-4 0 16,-4-1 0-16,2-1 1 0,0-3-1 16,0-2-1-16,-2 2-2 0,2-6 3 15,-4-2-1-15,2-1 1 0,-2-3 0 16,0 0 0-16,0 0 0 0,0-1 1 15,0 0 0-15,0-3 0 0,0-1-1 16,-2-1 0-16,0-4 1 0,-2 1-1 16,-2-3 0-16,2-1-4 0,-2 0 0 0,-3-2 1 15,3 1-1-15,0-1 0 0,-2 0 1 16,-3-2 1-16,7 3 2 0,-2-1-1 16,-2-3-1-16,0 4 1 0,-3 0 1 15,7 0-1-15,-4 1 1 16,0 0 0-16,1 0 0 0,3-1 0 0,2-1 0 15,2 3 0-15,0-3 0 0,0-1 0 16,0 2 0-16,0-1 0 0,0-1 0 16,2 0 0-16,0 0-2 0,7 2 2 15,-3-3-1-15,2 2 1 0,-2-1 0 16,5-1 0-16,-1 3 0 0,-2-1 0 16,0 1 0-16,5 1 0 0,-1 2 1 15,-1 3-1-15,3 1 2 0,-2 1-1 0,3 2 2 16,-1 1 1-16,1 2-3 15,1 0 2-15,-7 0-3 0,3 5 2 16,-2 1-2-16,-3 2 0 0,-3 3 0 16,0 1 0-16,4 3-2 0,-6 1 1 0,-2-1-1 15,0 3 0-15,0 1 1 0,-6-1 0 16,0 0-1-16,-3-3 1 0,1 0 0 16,-6 0 1-16,3-2 0 0,-5-1 0 15,-1 0 0-15,1-3 0 0,-1-1 0 16,1-2-1-16,-1-1-2 0,3-2-1 15,-1 1 1-15,3-3-2 0,-3-1 0 16,9 1-1-16,0-1 0 0,0 0-2 16,0 0-2-16,4-2-3 0,2 1 5 15,-3-1-20-15,3 1-1 0,0-1-1 16,0 0-14-16,5 1-17 0,3 0-19 16,2 1-32-16,-6-2-46 0</inkml:trace>
  <inkml:trace contextRef="#ctx0" brushRef="#br0" timeOffset="-153724.861">14356 17722 396 0,'0'0'0'0,"0"0"0"0,0 0 0 15,0 0 7-15,0 0 10 0,0 0 14 16,0 0 3-16,0 0-15 0,0 0-5 16,-21-37-2-16,7 33-4 0,-3 0-5 0,5 0 6 15,0 1 2-15,-1 0 1 0,3 2-6 16,4 1 1-16,-3 0-4 0,5 1-2 16,-2 7-1-16,-2 4-1 0,0 6 0 15,-5 8 0-15,1 10-1 0,-5 8 2 16,7 7 0-16,-5 2 1 0,3-2-1 15,-2-1 0-15,1-6 0 0,9-5 3 16,2-11-2-16,2-3-1 0,4-11-2 16,9-7-1-16,1-5-6 0,3-4 9 15,1-11 1-15,7-6 3 0,2-9 1 16,2-8-1-16,2-3 1 0,0-5 0 16,-2-2-2-16,2-2-1 0,-4 1 1 15,-9-1-1-15,-5 5 2 0,-7 4 5 0,-6 2-5 16,0 8-2-16,-4 6 2 15,-9 9 5-15,-3 7-1 0,-1 7 2 16,-1 2-1-16,-3 9 1 0,2 5-6 16,-3 11-1-16,5 6-2 0,-4 7 0 15,3 6 0-15,1 2-1 0,1 0 0 0,1-1 0 16,7-6-3-16,2-8 3 0,6-4 0 16,2-8 0-16,10-4-5 0,5-6 1 15,1-7-1-15,9-4 1 0,2-11 4 16,4-9 2-16,4-7-1 0,1-7 2 15,1-6-1-15,0-3 3 0,-6-2 0 16,-10 2 3-16,-9 1 5 0,-9 4 1 16,-7 1-1-16,-15 2 0 0,-4 4-4 15,-8 6 1-15,-6 9-6 0,-8 8-3 16,4 8 0-16,-7 8 0 0,7 7 1 16,-3 4 1-16,9 7-1 0,7 3-2 15,7 5-3-15,7 6-4 0,12 6-25 0,6 7-19 16,12 6-11-16,22 14-27 0,-1-13-84 15</inkml:trace>
  <inkml:trace contextRef="#ctx0" brushRef="#br0" timeOffset="-152849.333">18817 18122 467 0,'0'0'30'0,"0"0"-11"0,0 0-4 15,0 0 13-15,0 0-6 0,0 0-11 16,0 0-2-16,0 0 8 0,0 0 0 0,-252-61-3 16,229 71-9-16,4 4-1 0,-1 2-4 15,3 4 2-15,3 2 1 0,1 2-1 16,5 1-1-16,2 0-1 0,4 2 0 15,2 1 0-15,6 0 0 0,-2-2 0 16,4-4 0-16,1 0-2 0,5-4 2 16,1-1-8-16,7 1-2 0,7-7 2 15,4-5 5-15,3-6 1 0,7-7 1 16,11-13 1-16,12-10-3 0,4-8 1 16,-6-3 2-16,-12 4 0 0,-21 8 0 15,-12 1 1-15,-15 3 4 0,-11 0 5 0,-13-1 3 16,-11 1 0-16,-6 2-1 0,-9 2-5 15,-6 7 0-15,-1 4-1 16,-1 8 7-16,-2 8-1 0,9 14-3 16,3 13-3-16,7 4-5 0,10 5 1 15,8-2-2-15,11 2 0 0,2-4 0 0,6-8-2 16,6-9 0-16,0-3 2 0,7-2 1 16,7 0-1-16,7-1 1 0,6-1-1 15,5-7 0-15,7-4-1 0,9-3-1 16,6-6-1-16,10-10-3 0,15-11 5 15,4-4-1-15,-2-2 2 0,-21 3 0 16,-23 5 1-16,-14 5 1 0,-12 4 3 16,-13-2 3-16,-11 2 5 0,-11 0 3 15,-11 0-3-15,-8 7-3 0,-13 4-6 16,1 5-2-16,-7 8 4 0,-2 11-3 16,6 7-1-16,3 6-2 0,9 5 1 0,11-4-1 15,9-5-3-15,5-2-8 0,5-2-8 16,0 2-12-16,3 3-20 0,7-4-32 15,7-7-37-15,1-11-193 0</inkml:trace>
  <inkml:trace contextRef="#ctx0" brushRef="#br0" timeOffset="-150864.664">5906 9627 111 0,'0'0'198'0,"0"0"-198"15,0 0-22-15,0 0 22 0,0 0 12 16,0 0-12-16,0 0-9 0,0 0 9 15,-33-91 4-15,31 84 10 0,0 0 3 16,-1 4 5-16,-1 0 8 0,0 3 5 16,-2-3-5-16,2 3-8 0,-2 0-10 0,4 0 2 15,2 0 2-15,-2 0 3 0,2 0-4 16,0 0-1-16,0 0-7 16,0 0 0-16,2 0-1 0,8 0 0 15,2-3 6-15,7-3 8 0,6-1-7 0,2 0-2 16,0-1-2-16,4 4-3 0,-3 0 1 15,6-1 0-15,-1 4-1 0,0-2 1 16,8 0-1-16,0 0-3 0,7-2 3 16,4 2-1-16,1-1-3 0,7 0 0 15,-4 1 1-15,8 0 0 0,0 0-2 16,2-2 1-16,1 2 1 0,-1 1-1 16,0-1 0-16,0 0-1 0,-2-1 1 15,-4 0 0-15,2 0 2 0,2 1-2 16,0 0 4-16,0 3 0 0,0 0-1 15,-2 0-1-15,-2 0 1 0,4 0-1 16,3 0-2-16,-1 0 0 0,0 3 1 16,2-2-2-16,4 1 2 0,1 1 0 15,-1 0-2-15,3-1-1 0,-3-1-3 0,2-1 1 16,-3 2 2-16,-1-2 1 0,-4 0-1 16,0 0 1-16,-2-3 0 0,2-1 2 15,1 0-2-15,-3-1 3 0,0 3 0 16,0 0-4-16,-4 2 0 0,2-1 1 15,-4-1 2-15,2 2 1 0,-9 0-2 16,3 0 1-16,-4 0 0 0,-3 0-2 16,-6 0 1-16,-1 0-1 0,-1 2 0 15,0-2 3-15,-2 0-2 0,-1 1 0 16,-1 1 2-16,-2-1-1 0,2-1 2 16,-4 0-3-16,4 0 1 0,-2 0-3 0,-2 0 2 15,0 0-2-15,-6-3 1 0,-6 3 0 16,-1 0 0-16,-5 0 0 15,-7 0-1-15,-2 0 1 0,-2 0-1 16,-2 0 2-16,0 0-1 0,0 0 2 0,0 0 3 16,0 0-4-16,0 0-1 15,0 0 1-15,0 0-2 0,0 0 0 0,0 0 0 16,-2 0-3-16,-2 0-6 0,0 0-6 16,0-3-6-16,-1 3-11 0,-1 0-5 15,-2 3-19-15,-2 7-11 0,10 2-16 16,0 1-46-16,8-7-128 0</inkml:trace>
  <inkml:trace contextRef="#ctx0" brushRef="#br0" timeOffset="-145536.95">18298 5783 117 0,'0'0'31'16,"0"0"2"-16,0 0 18 0,0 0 5 15,0 0-3-15,6-34-16 0,-6 32-1 16,0 2-7-16,0 0-6 0,0 0-8 15,0 0-6-15,2 0-1 0,-2 0-4 16,5 5-3-16,-3 4 2 0,2 4 3 16,0 5-1-16,0-1-1 0,2 6-1 15,-2 2-2-15,0 0 3 0,1 3-4 16,1-2 1-16,-2 2 0 0,0-3-1 16,0 1 0-16,0-3 1 0,-2-4-1 15,3 1 2-15,-1-8-1 0,2-1-1 16,-6-5 0-16,2-6 2 0,-2 3-2 0,0-3 0 15,0 0 2-15,0-3 0 16,0-6 8-16,0 4-2 0,-2-7-4 16,-6-2 4-16,1 0 0 0,3-6 0 15,-4-5 0-15,2-6 3 0,-7-4 1 0,7-4 2 16,-2-4-6-16,2 2-5 0,2 1 0 16,4 4 0-16,0 2 0 0,4 2-1 15,0 7 0-15,2-1 0 0,2 2-2 16,7 2 2-16,-7 2-2 0,5 4 0 15,-1 2 0-15,2 3 0 0,-5 6 0 16,3 1-2-16,3 4 1 0,-9 1 0 16,6 7-11-16,-4 6-11 0,-1 8-17 15,-5 2-19-15,-2 2-56 0,-4-4-92 16</inkml:trace>
  <inkml:trace contextRef="#ctx0" brushRef="#br0" timeOffset="-145349.489">18156 5869 416 0,'0'0'7'0,"0"0"2"0,0 0 56 16,0 0-18-16,0 0-21 0,0 0-5 16,0 0-1-16,0 0-10 0,163-136-7 15,-132 127-3-15,-2 3 1 0,-2 2-1 16,4 4-20-16,-2 0-18 0,-3 3-21 15,-1 2-46-15,-8 2-81 0</inkml:trace>
  <inkml:trace contextRef="#ctx0" brushRef="#br0" timeOffset="-144990.169">18619 5705 49 0,'0'0'421'0,"0"0"-412"0,0 0 16 0,0 0 30 16,0 0-16-16,0 0-18 0,0 0-8 15,0 0-1-15,0 0-5 0,-67-28-7 16,57 42-1-16,2 0 0 0,2 3 1 16,-1 3 0-16,3-1 0 0,4 1 0 15,0 1 0-15,0-1 0 0,4 0-7 16,5-2-1-16,-1-1-5 0,4-3 5 16,1-3-2-16,-5-3 1 0,6-2 4 15,1-3 1-15,-5-3 0 0,3 0 4 16,-3-5-2-16,-2-2 2 0,1-3 1 15,-5-2 10-15,0-2 3 0,-2 0 1 16,-2 0 3-16,0-4-1 0,-6 2-3 16,-5-4-3-16,-1 0-4 0,-3-2-3 0,-1 2-1 15,1 0-2-15,1 4 0 0,4 4-1 16,1 4-1-16,1 5-1 0,2 2-4 16,4 1-3-16,-2 4-9 0,2 7-15 15,2 3-3-15,0 6-17 0,0 0-26 16,4 3-55-16,-2-5-143 0</inkml:trace>
  <inkml:trace contextRef="#ctx0" brushRef="#br0" timeOffset="-144599.5">18805 5623 435 0,'0'0'25'0,"0"0"-13"0,0 0 30 0,0 0 11 16,0 0-26-16,0 0-12 0,0 0-4 16,0 0 1-16,0 0-12 15,-42-17 0-15,34 31 0 0,4 5 0 0,0 5 2 16,-2-5-2-16,1 4 0 0,5-4-1 16,0 4-8-16,0-1 1 0,5-4-6 15,3 1-1-15,-4-4 6 0,6-2 0 16,-1-1 1-16,3-4 4 0,0-5 4 15,-1-3 0-15,1 0 0 0,-2-3 1 16,-1-6 0-16,3-5 11 0,-6 1 6 16,0-2 0-16,-1-1-3 0,-3 0 0 15,2-2-3-15,-4-2 1 0,0 0-2 16,-6-5 0-16,-3 0-5 0,-1 1-1 16,-2 4 2-16,3 4-6 0,-1 5-1 15,0 8 0-15,1 3-8 0,1 3-10 16,0 11-15-16,2 0-8 0,2 2-12 0,1 5-29 15,1-2-72-15</inkml:trace>
  <inkml:trace contextRef="#ctx0" brushRef="#br0" timeOffset="-144380.665">19071 5619 515 0,'0'0'14'16,"0"0"-5"-16,0 0 26 0,0 0 19 16,0 0-25-16,0 0-9 0,0 0 1 0,0 0 0 15,11-50-15-15,-13 55-6 0,2 2-3 16,-3 0 2-16,3 5-4 0,0 1-14 16,0 0-17-16,0 7-18 15,0 0-20-15,0 0-61 0,0 2-170 16</inkml:trace>
  <inkml:trace contextRef="#ctx0" brushRef="#br0" timeOffset="-144224.35">19059 5828 545 0,'0'0'37'0,"0"0"-5"0,0 0 25 16,0 0-4-16,0 0-29 0,0 0-13 15,0 0 0-15,0 0-6 0,0 0-3 16,-10-64-2-16,10 69-18 0,0 0-27 0,0 4-15 15,0 3-25-15,0 2-72 16,-3-2-255-16</inkml:trace>
  <inkml:trace contextRef="#ctx0" brushRef="#br0" timeOffset="-138099.969">23728 3911 192 0,'0'0'60'0,"-2"-15"-25"16,2 9-8-16,2 0 18 0,-2 0-3 15,5 2-8-15,-3 3-7 0,0-2 1 16,2 1-5-16,-4 1 0 0,0 1-6 16,0 0-4-16,0 0-4 0,0 0 2 15,0 0 0-15,0 0 11 0,0 7-20 16,0 6-2-16,0 2 3 0,0 6-2 16,0 2 1-16,0 3 2 0,0 4-4 15,0 2 2-15,2 1-2 0,0 1 1 16,2 0-1-16,0-3 0 0,-2-2 1 15,2-3 0-15,1-4-1 0,1-3 0 0,0-3 0 16,-2-4 0-16,-2-3 1 0,2-3-1 16,-2-4 0-16,-2 0 1 0,0-1-1 15,0 1 1-15,0-1 0 16,0-1 1-16,0 0 2 0,0 0 2 16,-4-7 6-16,2-1-7 0,-4-6-3 0,-2 0-1 15,4-7-1-15,-3-3 1 0,3-5 0 16,-2-6 0-16,2-3 0 0,-2-3 0 15,2-2 0-15,2 3 0 0,-3 1 0 16,3 3-1-16,2 2 1 0,-2 5-1 16,2 4-1-16,2 3 1 0,2 4-1 15,3 2 2-15,3 3-2 0,0 2 1 16,5 0-1-16,5 3 0 0,3 0 0 16,-2 5 1-16,6 3 0 0,0 0-1 15,0 5-4-15,-7 6-8 0,1 3-9 16,-9 6-16-16,1 2-3 0,-13 1-10 15,-2 5-44-15,-13-7-80 0</inkml:trace>
  <inkml:trace contextRef="#ctx0" brushRef="#br0" timeOffset="-137896.895">23547 4124 374 0,'0'0'53'0,"0"0"-29"0,0 0 6 16,0 0 19-16,0 0-12 0,0 0-17 16,0 0-2-16,0 0-2 0,148-105-6 15,-119 99-8-15,2 5 0 0,0-2-2 16,0 3 0-16,-2 0 0 0,2 3-19 16,-2 1-21-16,-6 2-18 0,2 3-48 0,-11-3-116 15</inkml:trace>
  <inkml:trace contextRef="#ctx0" brushRef="#br0" timeOffset="-137490.727">24183 4006 335 0,'0'0'124'16,"0"0"-112"-16,0 0 7 0,0 0 32 16,0 0-4-16,0 0-20 0,0 0-8 15,0 0-2-15,0 0-2 0,-22-63-11 16,15 70-3-16,-3 3-1 0,-7 2 0 15,7 4 0-15,-2 2-1 0,-3 4 1 0,11 0 0 16,-2 1 0-16,0 2-1 16,4 0 1-16,2-2-1 0,2-2-1 15,6-2 0-15,0-2 1 0,11-6-2 16,-7-2 3-16,11-5 0 0,-4-4 0 16,5 0 0-16,3-4 0 0,-4-6 0 0,-6-3 2 15,5-1-1-15,-11-1 0 0,1-2 1 16,-4 0 3-16,-4-3 2 0,-4-4 0 15,-2-2-3-15,-8-2 0 0,-2-2-2 16,1 5-1-16,-9 3-1 0,3 5 0 16,-4 4 0-16,1 4-1 0,5 4-3 15,-5 4-3-15,9 1-2 0,-1 10-3 16,-3 3-9-16,7 9-8 0,-2 1 0 16,-1 5-8-16,7 1-6 0,4-1-26 15,4-1-41-15,9-3-41 0,-3-4-4 16</inkml:trace>
  <inkml:trace contextRef="#ctx0" brushRef="#br0" timeOffset="-137146.755">24390 4013 299 0,'0'0'64'0,"0"0"-15"0,0 0 9 0,0 0-6 15,0 0-13-15,0 0-8 0,0 0-8 16,0 0-7-16,-29-95-7 0,25 95-3 15,-2 3-1-15,2 3-4 0,-5 5 0 16,1 4-2-16,2 1 1 0,2 5-1 16,4-1 1-16,-2 4 0 0,2 1 1 15,0 1-1-15,2-2-1 0,6-1 1 16,2-3 0-16,3-1-2 0,-3-5 1 16,9-4-2-16,-7-5 2 0,7-3 1 15,-5-2 0-15,9-4 1 0,-9-5 0 16,7-3 2-16,-11-2 1 0,7-1 5 15,-9-3 3-15,0-3-1 0,1-3 1 0,-7-5-2 16,-2-2-4-16,0-3-2 0,-13 2-4 16,7 7 1-16,-10 3-1 0,-1 10-6 15,1 7-12-15,-1 3-8 0,0 2-7 16,1 9-15-16,1 4-17 0,1 4-28 16,6 4-56-16,-3 0-87 0</inkml:trace>
  <inkml:trace contextRef="#ctx0" brushRef="#br0" timeOffset="-136912.479">24741 3946 469 0,'0'0'49'0,"0"0"-20"0,0 0 4 16,0 0 14-16,0 0-16 0,0 0-14 15,0 0-2-15,0 0-2 0,0 0-5 16,-12-53-7-16,12 53-1 0,4 0 0 16,2 5-3-16,5 3-8 0,-5 4-9 15,8 4-9-15,-5 5-20 0,-5 4-21 16,-2 1-42-16,-2-1-124 0</inkml:trace>
  <inkml:trace contextRef="#ctx0" brushRef="#br0" timeOffset="-136740.592">24772 4164 493 0,'0'0'59'0,"0"0"-21"15,0 0 8-15,0 0-5 0,0 0-11 16,0 0-16-16,0 0-2 0,0 0-6 16,0 0-5-16,0-47-1 0,0 48-14 0,0 7-36 15,0-2-14-15,-2 3-17 0,-2-1-84 16</inkml:trace>
  <inkml:trace contextRef="#ctx0" brushRef="#br0" timeOffset="-131085.013">24245 4960 291 0,'0'0'9'0,"0"0"-3"0,0 0 29 0,0 0 12 16,0 0-14-16,0 0-4 0,11-44 3 16,-11 37 2-16,0-4-7 0,0 4-6 15,0-4 0-15,-2 3-4 0,-1 2-4 16,-1-3-1-16,-2 1-3 0,-6-1-4 16,3-1 0-16,1 1-2 0,-6 1 1 15,3 2-1-15,1 2-2 0,-2 1 2 16,1 3-3-16,3 3 0 0,-6 7 0 0,3 4-2 15,1 2 0-15,-5 4 0 0,7 3 2 16,2-3 0-16,-2 2-1 16,-1-2 1-16,5-3 0 0,2 0 0 0,0-3 1 15,0-3-1-15,2 0 0 0,0 1 0 16,0-1-1-16,2-2 1 0,2-1-2 16,7 1 1-16,-1-3 1 0,-4-1 0 15,11-2 0-15,-1-3 1 0,3 0-1 16,2-8 1-16,3-6 1 0,3 0-2 15,-6-7 1-15,0 1 0 0,3-2 1 16,-9 1-2-16,3-1 4 0,-7 0-2 16,-1 3 0-16,0 1 0 0,-8 2 1 15,1 4-3-15,-3 3 2 0,0 4-2 16,-3-1 0-16,1 4 1 0,2 2 0 16,-2 0-1-16,-2 13-2 0,0 1-4 15,-2 9 4-15,6 0 2 0,0 2-1 16,0 0 1-16,4-5-1 0,4 0 0 0,5 0 1 15,-5-3 0-15,11-1-2 0,-5-4 2 16,9 0 0-16,-1-4-2 0,-5-2 1 16,8-3 0-16,-7-3 0 0,3-3 1 15,-2-8 1-15,-5-1 0 0,-1-3 0 16,1-4 1-16,-4-4 0 0,5-4-1 16,-3-5 3-16,-6 1 1 0,3-5 0 15,1-2-2-15,-2-4 2 0,-4-3-1 16,5-2-4-16,-1 4 2 0,-4 8-2 15,0 10 2-15,-4 9 0 0,0 7 8 16,0 4 6-16,0 2-7 0,0 3-4 16,0 3-5-16,0 10-2 0,-4 7-1 0,2 4 2 15,0 6 1-15,0 1 0 0,2 2 0 16,0 1 1-16,0-2 0 0,6-1 0 16,4 3-1-16,1-4 0 15,3-1 0-15,-5-3 1 0,7-2-1 16,-3-3 0-16,-5-2 0 0,0-7 0 0,2-1 1 15,-3-5 0-15,-3-3-1 0,-4-3 1 16,0 0-1-16,0-1 1 0,0-7 3 16,0-6-1-16,0-3-1 0,0-5 0 15,-6-1-2-15,-9-3 3 0,3-4-3 16,-1-2 0-16,-7-1 1 0,5 4-1 16,-4 3-1-16,5 7-1 0,-5 8 1 15,9 2-2-15,-9 9-2 0,11 6 0 0,-12 10-4 16,9 5-3-16,-3 4 2 15,-1 3 5-15,11-2-1 0,-2 2-1 16,2-3 2-16,2-2-1 0,2-1 1 16,4-5 3-16,4-1 1 0,0-3 1 0,11-2-2 15,-2-2 2-15,7-4 0 0,3-2 1 16,2-3 1-16,0-6-1 0,4-2 0 16,0-3 1-16,0-2-1 0,2-5 1 15,-1 0-1-15,-6-4 1 0,-3-1 0 16,2-2-1-16,-2-4 2 0,-9-4-1 15,5 0 2-15,-13-5-3 0,7-5 1 16,-9 4-2-16,-2-4 5 0,-4 10-2 16,0 7-1-16,-4 5 4 0,-2 6 3 15,2 6 1-15,-5 3-2 0,7 4-4 16,0 0 0-16,0 2-1 0,0 7-3 16,2 5-3-16,-2 3 3 0,2 4 0 15,0 4 1-15,0 2-1 0,2 3 1 0,2 4 1 16,5 3 2-16,3 3-1 0,-4-2-2 15,3 1 2-15,1-3-3 0,-2-6 1 16,-1-2-1-16,3-7 0 16,-4-1 0-16,-4-5-1 0,3-7 1 0,-1 0 1 15,0-3-1-15,-2-1 1 0,-2-2 0 16,0 0 1-16,5 0-2 0,-7-8 3 16,2-1-1-16,0-8 1 0,-2-2-2 15,0-4 0-15,-2-3 0 0,0-2-1 16,-7-5 0-16,-3-1 2 0,-1 6-2 15,1 5-2-15,-9 5 2 0,7 8-1 16,-7 7-1-16,-4 3-1 0,5 9-2 16,-1 7-2-16,-4 4 2 0,13 5-1 15,-5-1-3-15,7-2 1 0,6 2 1 16,0-4 2-16,2-2 2 0,2-1 2 16,0-3 1-16,4-3-2 0,2 0 0 15,6 3 2-15,9-3 0 0,-2-3 1 16,1-1-1-16,7-1 0 0,2-4-8 0,-2 1-16 15,-4-3-11-15,2 0-22 0,-1 0-31 16,-11-5-67-16</inkml:trace>
  <inkml:trace contextRef="#ctx0" brushRef="#br0" timeOffset="-130584.974">25827 4663 332 0,'0'0'32'15,"0"0"-27"-15,0 0 22 0,0 0 35 0,0 0-20 16,-17-60-18-16,7 50-9 0,-9 1 1 15,7 3-5-15,-9 1-4 0,9 1-1 16,-11 2-3-16,8 2-1 0,-5 3-1 16,3 2-1-16,1 7-1 0,-7 1 1 15,6 4 0-15,-3 1-2 0,7 4 2 16,-3-4 0-16,5 1 0 0,5-3 0 16,-2-1 0-16,4-4 0 0,0 1 0 15,4-1 0-15,0-3-1 0,8 1 0 0,2-1 1 16,3 1 0-16,9-4 1 15,3 3 4-15,6-4 0 0,7 2 7 16,3-4 3-16,0 1-2 0,5 0 0 0,-7-3-1 16,-6 3-4-16,-10 0-1 0,-9-3 2 15,-8 2 0-15,1-2-4 0,-7 2 2 16,0 2 0-16,-7 1-4 0,-3 4 2 16,-17 2 2-16,-2 4-2 0,0 1-3 15,-4-4-2-15,8 2-6 0,1-3-13 16,-1-2-12-16,6-1-7 0,5-3-4 15,3-1 0-15,-3-2-6 0,6-2-33 16,-3 0-33-16</inkml:trace>
  <inkml:trace contextRef="#ctx0" brushRef="#br0" timeOffset="-130334.948">25719 4595 390 0,'0'0'47'16,"0"0"5"-16,0 0-1 0,0 0 16 15,0 0-5-15,0 0-15 0,0 0-17 16,0 0-5-16,-6-129-3 0,6 129-5 16,0 2-10-16,0 6-7 0,0 4 0 15,2 8 2-15,2 7 4 0,-2 4-3 16,-2 3 0-16,4 3 1 0,-4 8-1 16,0 1-1-16,0 4-1 0,2-4 0 15,3-3 2-15,-1-4-3 0,2-3 0 16,-2-2-9-16,8-3-11 0,-1 0-13 15,-3-5-11-15,-4 0-19 0,6-4-22 16,-10-5-29-16,0-6-148 0</inkml:trace>
  <inkml:trace contextRef="#ctx0" brushRef="#br0" timeOffset="-129835.064">26436 4569 340 0,'0'0'51'15,"0"0"-5"-15,0 0 4 0,0 0 20 16,0 0-19-16,0 0-13 0,0 0-5 16,0 0-2-16,-29-59-10 0,29 59-6 15,0 6-13-15,0 8-1 0,0 6 1 16,0 8 1-16,0 8 2 0,0 5-2 16,0 4-1-16,-4 3 0 0,4-3 0 0,0-1-2 15,0-6 0-15,0-4-9 0,4-4-7 16,-4-1-6-16,0-4-14 15,0-2-12-15,0-3-11 0,0-3-14 16,-4-6-41-16,-6-2-81 0</inkml:trace>
  <inkml:trace contextRef="#ctx0" brushRef="#br0" timeOffset="-129663.156">26172 4816 389 0,'0'0'71'0,"0"0"-26"0,0 0 7 15,0 0 3-15,0 0-17 0,0 0-20 16,0 0-5-16,0 0-3 0,0 0-6 16,16-49-4-16,-7 55-1 0,-1 3 0 15,8 4-14-15,3-1-14 0,2-1-15 16,-5-2-19-16,5 2-41 0,-11-3-116 16</inkml:trace>
  <inkml:trace contextRef="#ctx0" brushRef="#br0" timeOffset="-129491.265">26548 4791 537 0,'0'0'22'0,"0"0"-6"16,0 0 24-16,0 0 7 0,0 0-30 16,0 0-14-16,0 0-2 0,0 0-1 15,0 0-4-15,17-30-35 0,-13 39-10 16,0 0-14-16,-2 2-41 0,-2-6-102 15</inkml:trace>
  <inkml:trace contextRef="#ctx0" brushRef="#br0" timeOffset="-128631.646">26800 4697 181 0,'0'0'248'0,"0"0"-221"0,0 0 10 16,0 0 22-16,0 0-17 0,0 0-20 16,0 0-7-16,0 0-4 0,0 0-4 15,-33-31-7-15,33 39 0 0,-2 0 0 16,2 6 0-16,0-2 0 0,0-4 0 16,0 6 1-16,2-2-1 0,2-1 1 15,5 0-1-15,5-2 0 0,-4-3 1 16,9 0-1-16,-3-1 0 0,11-5 1 15,-2-2-1-15,2-7 0 0,0-3 0 16,0-2 0-16,2-3 1 0,-4 0 0 16,-9-2-1-16,1 1 2 0,-11-1 1 15,-4 2 9-15,-2-5 5 0,-2 1-5 0,-6-1-4 16,-7-1-8-16,5 4 1 0,-3 1 1 16,-3 4-2-16,3 6 1 0,-7 5-1 15,5 3-2-15,-7 3 2 0,1 11-3 16,2 3 0-16,-6 1 2 0,3 6 1 15,5-3-1-15,-6 3 1 0,11-1-2 16,-2 0 1-16,5-4 1 0,5 5 0 16,4-5-3-16,0 4 2 0,4-4-1 15,9 4 2-15,1-4 0 0,1-4-1 16,5 1-1-16,7-4 4 0,-2-4-4 16,2-2 4-16,2-3-2 0,2-3 0 15,2-3 1-15,0-5 1 0,-2-4-1 0,-2-4 1 16,0-4-2-16,-4 0 1 0,-7-3 1 15,5-5 3-15,-9-1 0 16,1-2 0-16,-7-5-1 0,-2 2-2 16,-1-8 1-16,-5-1-2 0,0-1-1 15,0 5 1-15,-5 9-1 0,3 5 2 0,-2 8 4 16,2 8-1-16,-2 2 1 0,0 4-4 16,0 3 1-16,-5 10-3 0,5 8-2 15,-2 7 1-15,0 6-1 0,0 3 1 16,-3 5 1-16,7-3 1 0,-2 2 0 15,4 1-1-15,0-2 0 0,0-3 1 16,6-1-1-16,3-4 0 0,1-3 0 16,-4-2 0-16,0-6 1 0,7-1-1 15,-3-6 0-15,-4-2 0 0,7-6 0 16,-3 0 1-16,0-3 0 0,5-1 1 16,1-5 0-16,1-5-1 0,-5-5 1 0,1-1-1 15,-1-1 2-15,-6-2-3 0,-4-4 3 16,-2 1-2-16,-2-2-1 0,-8 1 0 15,-4 5 1-15,-1-1-1 0,-6 5-1 16,1 5 0-16,-3 4-1 0,0 6-1 16,-4 3-1-16,7 10-4 0,-3 4-7 15,-4 4-7-15,15-2-12 0,-9 5-7 16,15-5-8-16,0 4-15 0,2-7-27 16,4-1-26-16,0-4-51 0</inkml:trace>
  <inkml:trace contextRef="#ctx0" brushRef="#br0" timeOffset="-128349.984">27373 4663 334 0,'0'0'62'15,"0"0"-17"-15,0 0 11 0,0 0 8 16,0 0-10-16,0 0-17 0,0 0-8 15,-11-108 6-15,11 103-8 0,0 3-4 16,0-1-9-16,0 3-2 0,0 0-6 16,0 1-6-16,7 6-2 0,5 4 2 15,0 3 1-15,-1 4 0 0,5 4-1 16,-3-1 0-16,-1 3 0 0,1-2 1 0,-3 1-1 16,0-3-6-16,1-3-17 0,-5-1 3 15,-4-4-9-15,2-3-15 16,-4-1-6-16,0-3-13 0,0-2-22 15,0-3-72-15,0 0-147 0</inkml:trace>
  <inkml:trace contextRef="#ctx0" brushRef="#br0" timeOffset="-128193.692">27439 4589 441 0,'0'0'52'0,"0"0"7"0,0 0 8 15,0 0-1-15,0 0-28 0,0 0-23 16,0 0-11-16,0 0-2 0,0 0 0 15,-2 11 0-15,0 16 0 0,0 1-1 16,-2-1-1-16,-3 1-1 0,1 1-25 16,-2 2-27-16,2-3-21 0,-5-2-43 15,3-7-119-15</inkml:trace>
  <inkml:trace contextRef="#ctx0" brushRef="#br0" timeOffset="-127975.033">27706 4824 506 0,'0'0'20'0,"0"0"-6"16,0 0 26-16,0 0 32 0,0 0-21 16,0 0-24-16,0 0-10 0,0 0-8 15,0 0-6-15,-7-3-3 0,-3 22 2 16,-11 1-2-16,5 3-9 0,-5 3-17 15,1-1-28-15,1-3-29 0,-6-2-32 16,9-3-101-16</inkml:trace>
  <inkml:trace contextRef="#ctx0" brushRef="#br0" timeOffset="-127522.006">28131 4432 410 0,'0'0'54'0,"0"0"-3"15,0 0 12-15,0 0 0 0,0 0-21 16,0 0-11-16,0 0-9 0,0 0-6 15,0 0-7-15,11-43-8 0,-13 63-1 16,-4 3 6-16,-1 6 1 0,1 3-1 16,-6 5-4-16,-3 5 1 0,5-2-1 15,-5 0-2-15,9-4-2 0,2-2-12 16,2-3-17-16,2-2-12 0,0-2-12 16,0-4-13-16,0-3-29 0,-4-6-96 15</inkml:trace>
  <inkml:trace contextRef="#ctx0" brushRef="#br0" timeOffset="-127334.543">27892 4630 504 0,'0'0'47'16,"0"0"2"-16,0 0 18 0,0 0-13 16,0 0-27-16,0 0-16 0,0 0-6 15,0 0 4-15,0 0-9 0,10-40-2 16,4 49 2-16,-3 1-5 0,5 1-18 15,-1 0-21-15,-3 4-15 0,5-1-18 16,-5-6-27-16,-2-2-122 0</inkml:trace>
  <inkml:trace contextRef="#ctx0" brushRef="#br0" timeOffset="-127147.076">28224 4655 511 0,'0'0'27'0,"0"0"-12"16,0 0 7-16,0 0 18 16,0 0-10-16,0 0-22 0,0 0-7 0,0 0-1 15,0 0-8-15,56-27-42 0,-52 33-29 16,-2 0-68-16,-2-3-164 0</inkml:trace>
  <inkml:trace contextRef="#ctx0" brushRef="#br0" timeOffset="-126693.354">28590 4548 526 0,'0'0'32'0,"0"0"-11"16,0 0 19-16,0 0 23 0,0 0-24 0,0 0-24 15,0 0-6-15,0 0-1 0,0 0-2 16,-37-37-6-16,37 47-3 0,-4 2 3 15,0 1-1-15,0-1 1 0,4 0 0 16,0-4-2-16,0 3-2 0,6-2-2 16,4-4 3-16,5 4 0 0,3-4 3 15,5-4 0-15,2-1 0 0,0-3-1 16,6-6 0-16,0-2 1 0,0-3-1 16,-2 0 0-16,-9-5 1 0,-3 1 0 15,-9 1 2-15,2-5-1 0,-7 2 0 16,-3-3 1-16,-7-2-2 0,-3 0 1 15,-2 4-1-15,-7 0 0 0,0 3 0 16,-5 8 0-16,-3 6 1 0,-4 4 0 0,-2 8-1 16,0 9-1-16,4 3-1 0,2 3 2 15,0 4 1-15,2-1-1 0,2 3-3 16,9-2 2-16,-5-1 0 0,11-1-1 16,6-2 0-16,0 1-3 0,2-5-1 15,4 0-2-15,10 1 0 0,3-3 2 16,8 0 1-16,2-5-2 0,4-5-4 15,6-1-4-15,0-6-14 0,0 0-11 16,1 0-11-16,1-8-7 0,-4 0-23 16,-2-4-26-16,-8 4-73 0</inkml:trace>
  <inkml:trace contextRef="#ctx0" brushRef="#br0" timeOffset="-126302.903">29029 4487 302 0,'0'0'79'0,"0"0"-1"15,0 0 0-15,0 0-6 0,0 0-18 16,0 0-8-16,0 0-13 15,0 0-9-15,0 0-10 0,-17-127-6 16,5 126-1-16,-1 1-5 0,1 5-2 0,-7 9-2 16,5 2 1-16,-5 3 0 0,3 3 0 15,-1 0 1-15,5 1 0 0,-3-1 0 16,9 0-7-16,0-1 0 0,6-3 1 16,0 0-2-16,0-3-2 0,2 0 1 15,6-2 1-15,5-5-3 0,-3-1 2 16,2-3 2-16,5-4-1 0,-3 0 7 15,1-8 1-15,-5 1 1 0,0-3-1 16,3-2 1-16,-5-2 0 0,0-3 3 16,3-5 0-16,-1-1 2 0,-2-2 3 15,1 0-1-15,3 2-1 0,-4 4 1 16,-2 7 1-16,-3 6-1 0,-1 3-6 0,-2 3 1 16,2 3-3-16,4 9-5 0,-2 1 2 15,0 6 3-15,0-1 0 16,-2 2 0-16,2-2 0 0,1-2 2 0,-1 0-1 15,2-1-1-15,-2-1 0 0,0-3-4 16,-2 0-13-16,2-2-11 0,-4-3-18 16,5-3-14-16,-1-3-7 0,-2-1-49 15,6-7-79-15</inkml:trace>
  <inkml:trace contextRef="#ctx0" brushRef="#br0" timeOffset="-126099.836">29279 4334 225 0,'0'0'277'0,"0"0"-227"0,0 0 7 16,0 0 8-16,0 0-25 0,0 0-31 0,0 0-5 16,0 0 9-16,72 7 1 15,-51 15-1-15,-3 0-6 0,5 2 1 0,2-2-4 16,-9 0-1-16,3-1-2 0,-7-4 1 16,1-1-2-16,-5-6-4 0,-2-3-12 15,-2-4-12-15,1 0-17 0,-5-3-11 16,2 0-14-16,-2-9-13 0,0 1-41 15,0-4-193-15</inkml:trace>
  <inkml:trace contextRef="#ctx0" brushRef="#br0" timeOffset="-125959.018">29502 4315 403 0,'0'0'85'16,"0"0"-6"-16,0 0 0 0,0 0-4 16,0 0-30-16,0 0-23 0,0 0-14 15,0 0-5-15,0 0 0 0,-79 23-1 16,63 10-2-16,-5 5 1 0,1-2-1 15,-5 3-20-15,-2-2-31 0,0-3-47 0,-6-5-40 16,2-7-192-16</inkml:trace>
  <inkml:trace contextRef="#ctx0" brushRef="#br0" timeOffset="-124411.096">24539 5900 227 0,'0'0'8'0,"0"0"17"16,0 0 31-16,0 0 6 0,0 0-11 15,0 0-6-15,0 0-11 0,-44-94 3 16,38 83-7-16,2 2-11 0,0 3 3 16,-4-2-6-16,-1 2-2 0,-1-2-4 15,4 2-1-15,-7 1-4 0,-3 3-4 16,3 2 0-16,-7 0-1 0,5 1-1 16,-7 5 1-16,-1 3-1 0,4 0 0 15,-1 1 2-15,7 2-2 0,-1-2 1 16,5 3-2-16,3-1 1 0,0 6-1 15,0-1 2-15,4 0-1 0,2 1 1 16,0-2 0-16,2-1-1 0,6-2-1 16,0-1 2-16,1-1 0 0,7-2 0 0,-3-1 0 15,5-1 0-15,-3-3 0 0,5-1 0 16,-3-3 0-16,4 0 2 0,-3-4-1 16,5-5-1-16,4-3 2 15,-4-5-2-15,-1 0 1 0,1-6 1 16,-11 4 1-16,3 2 3 0,-9-3 2 0,-2 3 1 15,-4-1 2-15,0-1-4 0,0 5-1 16,-4 0-4-16,0 6-1 0,0 5-1 16,0 0 1-16,0 3-1 0,-1 3 0 15,3 8-4-15,-2 9 0 0,2 2 3 16,2 4-1-16,0-4 1 0,0 1 1 16,0-1 0-16,2 1-1 0,9-3 0 15,1-3-2-15,0-1-2 0,7-1 3 16,-3-4 0-16,11-2 1 0,-4-4-5 15,0-2 6-15,2-3-1 0,4-8 2 16,-3-3-1-16,-1-4 1 0,0-4 0 16,-2-3 1-16,0-1-1 0,-11-2 1 15,4 1 4-15,-5-1 1 0,-7-1-1 0,-4-2 1 16,0-3-3-16,0-5 0 0,0-2 0 16,-6-3-1-16,0-2-1 0,1 10-2 15,-1 6 0-15,2 10 1 0,0 7 1 16,2 5 3-16,2 4 0 0,0 1-1 15,0 3-4-15,0 7 0 0,0 8-5 16,0 2 5-16,0 5 0 0,0 1 0 16,0 2 0-16,0 1 1 0,4 2-1 15,2 3 1-15,2-1 2 0,-1 1-3 16,1 0 0-16,-4-6 0 0,4-2 0 16,3-5 0-16,-3-3 0 0,-6-3 1 15,4-5-1-15,5-2 0 0,-7-4 0 16,2-4 0-16,0 0 2 0,-2-3 1 0,4-6-3 15,3-2 4-15,-7-3-3 0,0-4-1 16,-4-3 3-16,0-2-1 0,-2-2-1 16,-6-3 1-16,-3-3-2 15,1-4 0-15,-4-1 1 0,-5 2-1 0,7 3 0 16,-9 8-2-16,9 9 1 0,-9 5-1 16,8 9-1-16,-7 0-2 0,3 9-5 15,1 7 0-15,-7 4-2 0,11 0 0 16,-7 2 2-16,7-4 0 0,1 2 4 15,1-3 2-15,2 1 4 0,3-2-1 16,5 0 0-16,-2 1 0 0,2-5 0 16,0 7 1-16,2-2 0 0,5 3-1 0,7 2 0 15,-1-2 0-15,3 0 1 16,1-6 1-16,3 1-1 0,-3-5 2 16,6-4 0-16,-7-3 2 0,5-1 1 15,-7-2 3-15,5 0-3 0,-11-2 2 16,9-3-3-16,-7-2 2 0,7-1-5 0,-1-3 0 15,-10 0 1-15,11 0 0 0,-9 2-2 16,-6 1 0-16,2 2-1 0,-2 1 1 16,-2 4-9-16,0 1-6 0,0-3-6 15,-2 3-8-15,-2 0-14 0,-6 0-18 16,-7 3-18-16,5-3-89 0</inkml:trace>
  <inkml:trace contextRef="#ctx0" brushRef="#br0" timeOffset="-123145.822">25680 4703 285 0,'0'0'53'0,"0"0"-37"0,0 0 19 15,0 0 21-15,-4-61-16 0,6 46-14 16,0 3 2-16,0 0-1 0,2 2-7 0,-4 4 5 15,0 3-3-15,0 3-5 0,-6 0-1 16,0 3-10-16,-13 5-6 0,2 6-4 16,-7 1 4-16,3 3 0 0,0 0 0 15,-1 2-1-15,9 0-2 0,-7-2 1 16,13 0-3-16,-3 2 2 0,0-3 0 16,3 3 1-16,7-4 0 0,0-1 2 15,3 2-2-15,7-3 1 0,2 1 1 16,1 0 0-16,7-2 0 0,-5 0 0 15,8-1 0-15,-1-1 0 0,-3-3 1 16,6-4 0-16,0 0-1 0,-3-4 3 16,-1-2 1-16,2-6-1 0,-9-4 1 0,7 0 5 15,-11-6-3-15,7-2 4 16,-7 0-6-16,-8 0 5 0,2 0 4 16,-4 0-5-16,0-2-3 0,-4-1 1 15,0 0-3-15,-11-4-1 0,-1-2-2 16,-7-2 0-16,3 3 0 0,-3 3 0 0,-4 7-2 15,10 2 0-15,-3 10-2 0,7 4 1 16,-3 2 0-16,7 5-3 0,-1 9 0 16,-4 2-2-16,10 4 2 0,-5 2 4 15,5 4-1-15,-2-2 1 0,2 6 2 16,2-2 0-16,2 0 0 0,2 1 0 16,6-1-1-16,2 3 2 0,-3-5 0 15,7-3-1-15,1-4 0 0,-3-2 0 16,7-3 0-16,-9-5 1 0,9-3 0 15,-7-4 1-15,7-2-2 0,-3-5 2 16,9-9 2-16,-4-4 0 0,-3-4 0 16,11-4 1-16,-12-2-1 0,-3 0 1 15,-10-1 1-15,-4-2-2 0,0-2 2 0,-6-4-4 16,-13-2-2-16,1-4 0 0,-7 3-1 16,-4 3 0-16,6 10 1 0,3 10-5 15,-3 8 3-15,13 9-1 16,-7 6-1-16,7 13 0 0,1 7-4 15,1 11 2-15,-4 2 6 0,10 4-3 0,0 2 3 16,2 0-1-16,0 4 1 0,2-2 0 16,4 0 1-16,2-4 0 0,0-7-1 15,1-2 0-15,-1-8 0 0,9-4-1 16,-5-7 0-16,9-3 1 0,-3-4 0 16,5-8 1-16,0-3 0 0,4-11 5 15,-3-5 2-15,1-5 1 0,0-1-1 16,-13 0 2-16,1 4 5 0,-11-6 0 0,-2-4-6 15,-4-6-4-15,-11-5-3 16,3-4 0-16,-9 1-2 0,3 8-7 16,-1 9-2-16,-6 11 0 0,11 11-11 15,-5 6-7-15,9 14-21 0,-7 6-9 0,7 8-2 16,8 4-10-16,-4 7-28 0,4-5-75 16</inkml:trace>
  <inkml:trace contextRef="#ctx0" brushRef="#br0" timeOffset="-121958.594">25246 5507 208 0,'0'0'47'15,"0"0"7"-15,0 0 4 0,0 0 13 16,-4-51-11-16,4 45-7 0,-2 1-12 15,-1 2-6-15,3-2-2 0,-2 4-5 0,2-1 2 16,-2 1-13-16,2 1-7 16,0 0-5-16,2 3-5 0,0 6-2 15,3 5 2-15,-1 5 0 0,-2 5 1 0,2 3 1 16,6 7 0-16,-4 0 0 0,3 5 2 16,-5 5-2-16,4 3-2 0,5-4 1 15,-5-2 1-15,-2-3 1 0,6-5-3 16,-3-4-1-16,-1-1 1 0,-6-6 0 15,2-2-3-15,0-8 2 0,-2-2 0 16,3-6 0-16,-5-4 1 0,0 0 0 16,0 0 0-16,0-6 2 0,0-3 3 15,0-7-2-15,-5 1-3 0,-1-5 1 16,2-2 1-16,-2 2 3 0,-7-5-2 16,-1 0-1-16,2-2-1 0,-7 0-1 15,0-1 1-15,1 0-1 0,-9 7 1 16,10 5-1-16,-5 7-3 0,-3 8 0 15,6 2-3-15,-1 11-2 0,5 4-2 16,-1 2 3-16,9 1 3 0,-1 1 1 0,4-1-1 16,-2 1 0-16,6-3 3 0,0 3 0 15,6-3 0-15,2 0 0 0,0-1 0 16,13 2 1-16,-4-1 0 16,10-3 0-16,6-3-1 0,-2 0 3 0,4-2-1 15,-2-4-1-15,2 1 0 0,-2-3 0 16,-4-3-5-16,-2 0-33 0,-11 0-18 15,5-6-24-15,-15-2-61 0,-2-4-241 16</inkml:trace>
  <inkml:trace contextRef="#ctx0" brushRef="#br0" timeOffset="-121552.447">26161 5554 403 0,'0'0'44'0,"0"0"-1"0,0 0 18 16,0 0-5-16,0 0-12 0,0 0-15 0,0 0-8 16,-4-35-4-16,8 45-11 0,-1 7-1 15,-1 4 3-15,0 4 5 0,-2 5-4 16,0-1-4-16,0 2-1 0,0 3-2 15,-2-1-2-15,2 1 1 0,0-3-1 16,0-3-9-16,4-5-9 0,-2-3-11 16,0-1-10-16,-2-4-10 0,0 2-10 15,-4-6-34-15,-7-2-94 16</inkml:trace>
  <inkml:trace contextRef="#ctx0" brushRef="#br0" timeOffset="-121349.272">25953 5777 518 0,'0'0'46'15,"0"0"-23"-15,0 0 24 0,0 0 18 16,0 0-20-16,0 0-27 0,0 0-4 0,0 0-1 16,0 0-7-16,18-59-5 0,-18 59-1 15,0 0-3-15,0 2-12 0,2 2-10 16,0 1-4-16,3 2-11 15,1 2-15-15,4-2-18 0,-6-1-37 0,0 0-116 16</inkml:trace>
  <inkml:trace contextRef="#ctx0" brushRef="#br0" timeOffset="-121099.126">26341 5755 447 0,'0'0'41'0,"0"0"-1"0,0 0 21 16,0 0 6-16,0 0-15 0,0 0-17 0,0 0-7 16,0 0-1-16,0 0-6 0,35-42-8 15,-35 42-7-15,0 0-3 0,-2 0-1 16,-2 3 0-16,2-1-2 16,-4 4 0-16,2-3-2 0,-4 0-5 0,6 0-4 15,-5 0-6-15,5 0-11 0,0 0-8 16,0-2-15-16,0 3-13 0,-2 1-8 15,-2-2-30-15,0-2-109 0</inkml:trace>
  <inkml:trace contextRef="#ctx0" brushRef="#br0" timeOffset="-120051.772">27059 4361 145 0,'0'0'48'16,"0"0"-19"-16,0 0 13 0,0 0 19 15,0 0-16-15,0 0-13 0,12-34 1 16,-10 31-2-16,0 0 0 0,-2 3-3 15,0-2-6-15,0 2-5 0,0-1 8 0,0-1-5 16,0 1-2-16,-2 1-6 0,0 0 0 16,2 0-1-16,0 0-3 0,0 1-3 15,0 2-3-15,0 2-1 0,0 1 0 16,2 1 2-16,2 3 0 0,2 0 1 16,-1 5 5-16,-3-1 1 0,2 6 0 15,0 0-2-15,-4 2 2 0,4 1-3 16,-2-1 1-16,2 1-2 0,2 0-3 15,-1 1-1-15,-1 0 0 0,-2 1 0 16,0 2 0-16,0 0 0 0,0-2-1 16,-2-2 0-16,0 5-1 0,6-6 0 15,-2 4 0-15,9-3 1 0,-3-1 0 16,-4-2-2-16,9-3 2 0,-5-3-1 0,-4 0 0 16,-4-5 0-16,2-1 0 0,3 0 0 15,-7-5 0-15,2 0 1 16,-2 0-1-16,0 0-1 0,0-1-6 15,-2-2 0-15,-2 1-4 0,-3 1-1 16,5-1-4-16,-2 1-12 0,-2-2 2 0,0 0-7 16,-3 0-7-16,3 0-7 0,6-3-1 15,-2-2-24-15,2-4-62 0,0 4-100 16</inkml:trace>
  <inkml:trace contextRef="#ctx0" brushRef="#br0" timeOffset="-119583.122">27197 4775 45 0,'0'0'99'0,"0"0"-93"15,0 0 25-15,0 0 12 0,0 0-8 16,0 0-6-16,0 0 2 0,0 0-1 16,-37-22-4-16,33 17 0 0,0 2-7 15,-1 0 3-15,-3 0-2 0,6 0-1 16,2 0 2-16,0 1 2 0,-2-2-4 16,2-1 4-16,0 1-2 0,0-4 0 15,2 3-5-15,8-3 1 0,-3-1-1 16,3 1-1-16,-4-1-1 0,9 1-1 0,-3 2 2 15,-4 0-4-15,7 3-4 0,-5 1-2 16,-4-1-3-16,5 3 0 0,-5 3 0 16,2 2-1-16,-4 1-2 15,0 0 2-15,9 3-1 0,-5 1 0 16,-2-1 0-16,1 3 0 0,7-5 1 0,-6 2-1 16,-4-3 0-16,3 0 1 0,-5-1 0 15,0 1-1-15,-2 2 1 0,0-2 0 16,-4 8-1-16,-7 0-2 0,-9 5-9 15,3 2-28-15,-4-2-24 0,1-4-24 16,-1-1-36-16,-2-4-139 0</inkml:trace>
  <inkml:trace contextRef="#ctx0" brushRef="#br0" timeOffset="-114284.508">26759 5578 116 0,'0'0'52'0,"0"0"-41"0,0 0-2 15,0 0 20-15,0 0 0 0,0 0-5 16,0 0-7-16,-8-15 8 0,1 13-7 16,3 1-3-16,2 1-1 0,-2 0 5 15,4-1 5-15,-6 1-3 0,2 0-1 16,-2 1-3-16,-1 0-5 0,3 4-3 16,2-2-1-16,-2 0 1 0,4 3-1 15,0-5-3-15,0 4-3 0,0 0-2 16,0 1 0-16,4 5 0 0,2-6 0 15,9 4 1-15,-7 0 2 0,2-3-3 16,7 0 1-16,-7-2 0 0,9-3 4 16,-5-1-1-16,5-3 0 0,-5-2 7 0,7-4 1 15,-8-3 1-15,5 1-1 0,-5-3-2 16,-3 3 0-16,0-3 2 0,-4 1-1 16,-4 0 2-16,-2 0 0 0,0 1-5 15,-6-1-2-15,-6-3-2 0,4 3-1 16,-5-3-1-16,-3 1-1 0,7 3 3 15,-5 2-4-15,-1 3-2 0,5 1 2 16,-6 4 2-16,5 2-2 0,-3 0-2 16,-1 8 1-16,1 2 0 0,-5 3 1 15,3 3-1-15,-5 5 0 0,7 0 1 16,-3 0 0-16,5 1-1 0,-3 0 1 16,7-1-1-16,4-1 1 0,2-1 0 15,2 0-2-15,0 2 1 0,6-2 0 0,0 3 1 16,9-2 0-16,-3 1 1 15,4-5-1-15,1-4 0 0,8-1 0 16,-5-3 0-16,7-2 0 0,4-4-1 16,2 1-4-16,1-3-28 0,-1 0-14 15,0 0-19-15,-4-5-51 0,-9-4-118 0</inkml:trace>
  <inkml:trace contextRef="#ctx0" brushRef="#br0" timeOffset="-113956.386">27176 5512 209 0,'0'0'161'0,"0"0"-122"15,0 0-3-15,0 0 19 0,0 0-7 16,0 0-20-16,0 0-6 0,0 0 3 16,27-98-2-16,-27 90-1 0,-6 4-6 0,2-3-2 15,-4 4-3-15,-7-3-5 0,9 2-1 16,-8-1-1-16,-5 2-2 0,7 3-2 15,-5 0 0-15,3 5-2 0,-3 2 1 16,0 3 0-16,1 5 0 0,1-1 1 16,-3 6-1-16,12 0-1 0,-5-1 2 15,5 3 0-15,-4-1-1 0,10-1 0 16,0-1 1-16,0 0-1 0,4 0 1 16,6 0 0-16,3 0 0 0,-7-1 0 15,12-4-3-15,-3 0 0 0,8-3-2 16,1-2-6-16,-1-4-7 0,6-2-8 15,4-2-17-15,-6-1-12 0,2 0-28 16,-8-4-84-16</inkml:trace>
  <inkml:trace contextRef="#ctx0" brushRef="#br0" timeOffset="-113706.514">27284 5446 312 0,'0'0'90'15,"0"0"-47"-15,0 0-1 0,0 0 16 16,0 0-5-16,0 0-22 0,0 0-12 16,0 0-3-16,0 0-4 0,19-48-5 15,-5 55-1-15,-2 4-1 0,5 0 3 16,-1 5 2-16,5 3-3 0,-2 1-2 16,6 2-3-16,-7-1 1 0,3 1-3 15,2-5 2-15,-7 0 1 0,5-3-3 16,-7 0 0-16,3-1-4 0,-7-4-32 15,0-1-20-15,-3 1-23 0,-7-4-32 16,0-2-130-16</inkml:trace>
  <inkml:trace contextRef="#ctx0" brushRef="#br0" timeOffset="-113503.437">27501 5370 479 0,'0'0'55'16,"0"0"-18"-16,0 0 6 0,0 0 18 15,0 0-18-15,0 0-21 0,0 0-12 16,0 0-1-16,0 0-7 0,-4-31-2 16,2 53 0-16,-2 3 3 0,-7 6-3 15,-1 2 3-15,4 4-1 0,-3 3-1 16,-3-1-1-16,8 1-10 0,1-4-22 16,1-1-26-16,-2-2-26 0,0-5-31 15,0-7-158-15</inkml:trace>
  <inkml:trace contextRef="#ctx0" brushRef="#br0" timeOffset="-113269.116">27900 5620 506 0,'0'0'50'0,"0"0"-24"0,0 0 24 16,0 0 3-16,0 0-25 0,0 0-27 16,0 0-1-16,0 0 0 0,0 0 0 15,-17 40 2-15,3-20-1 0,4 5-1 16,-5 0 0-16,-1 0-34 0,1 0-26 16,-3-2-29-16,3-5-91 0</inkml:trace>
  <inkml:trace contextRef="#ctx0" brushRef="#br0" timeOffset="-112925.345">28437 5309 472 0,'0'0'36'0,"0"0"-9"0,0 0 17 16,0 0 14-16,0 0-20 16,0 0-13-16,0 0-2 0,0 0-4 15,0 0-11-15,-16-50-8 0,14 67-7 0,-4 3 6 16,-1 7 1-16,-3 4 0 0,6 6 3 15,-2 2-3-15,-1 2 0 0,1-2 2 16,4-2-1-16,2-5-1 0,0-4-18 16,6-3-16-16,1-3-13 0,-3-3-20 15,-4-3-22-15,0-3-103 0</inkml:trace>
  <inkml:trace contextRef="#ctx0" brushRef="#br0" timeOffset="-112737.992">28198 5440 528 0,'0'0'54'0,"0"0"-27"0,0 0 4 15,0 0 14-15,0 0-8 0,0 0-20 16,0 0-10-16,0 0 2 0,0 0-5 16,12-47-4-16,-6 52-4 0,0 0 3 15,7 3-5-15,3 1-25 0,-3-1-18 16,1 1-19-16,-3-1-20 0,1-4-79 15</inkml:trace>
  <inkml:trace contextRef="#ctx0" brushRef="#br0" timeOffset="-112534.84">28594 5445 194 0,'0'0'353'0,"0"0"-309"0,0 0-19 0,0 0 16 15,0 0-5-15,0 0-15 16,0 0-16-16,0 0-2 0,0 0-3 16,13-50 0-16,-11 53-14 0,0 4-41 0,0 2-1 15,-2-2-38-15,0 0-79 0</inkml:trace>
  <inkml:trace contextRef="#ctx0" brushRef="#br0" timeOffset="-112034.567">28938 5351 394 0,'0'0'10'0,"0"0"-4"16,0 0 5-16,0 0 47 0,0 0-19 15,0 0-17-15,0 0-10 0,0 0-8 0,-48-35-4 16,42 39 0-16,6 2 0 0,0 3 2 15,0-3-1-15,0 2 2 16,0 1 2-16,0-1 0 0,4 0 0 0,0-2-2 16,6 2 2-16,-1-4-2 0,-3 2-1 15,6-4 0-15,5-2 0 0,-3 0 1 16,9-2 2-16,4-4 1 0,-2-3 0 16,2-4-2-16,4-2-2 0,-4-2 1 15,-1 0 1-15,-7 0 0 0,-2-1 0 16,-9 1 2-16,-6-2 7 0,-2 0 5 15,-2 1-7-15,-6 2-4 0,-5 1-3 16,-8 4-1-16,1-1-1 0,1 5 0 16,-8 4-2-16,3 3 0 0,-1 4 0 0,-2 6-2 15,0 4 2-15,2 3-1 0,0-1 0 16,7 3 0-16,-1-1 1 0,7 2-1 16,-1-2 0-16,3 1 0 15,4-2 1-15,2 1 0 0,0 0-2 0,4 2 1 16,0 2 1-16,2 0 0 0,2 2 0 15,4-1-1-15,2-3 1 0,7 1-2 16,1-5-6-16,5-3-6 0,2-1-4 16,6-5-2-16,0-4-20 0,-2-3-12 15,4 0-18-15,0-8-54 0,-8-3-116 16</inkml:trace>
  <inkml:trace contextRef="#ctx0" brushRef="#br0" timeOffset="-111643.668">29353 5261 378 0,'0'0'74'0,"0"0"-2"16,0 0-23-16,0 0 10 0,0 0-9 16,0 0-16-16,0 0-15 0,0 0-11 15,-35-109 1-15,27 109-8 0,-9 8-1 0,3 6-1 16,-7 6-1-16,4 0 0 0,-1 5 2 16,5 0-1-16,1 0 2 0,2 2-2 15,4-5 1-15,6 1 0 0,-3-2-1 16,3-3-1-16,3 0-1 0,3-6 1 15,0 0 0-15,6-4 2 0,-3 0-2 16,3-4 0-16,5-4-1 0,-3 0 0 16,5-1 2-16,-5-8 1 0,9-1 0 15,-13-4 3-15,9 0-2 0,-9-2-1 16,-4-5 2-16,5-1 2 0,-5-1-2 16,-2-8-1-16,-4 0 5 0,4-3-1 15,-2 8 4-15,0 7 0 0,-2 10-5 0,0 6-2 16,0 3 3-16,0 3-4 0,0 9-1 15,-4 4-4-15,2 6 3 0,0 2 1 16,2 2 0-16,0-4 2 16,6 3-1-16,0-5-1 0,7 4 0 0,-5-4 1 15,2-2 0-15,5-2-1 0,-7-4-3 16,2-3-17-16,3-4-13 0,-5 0-18 16,0-4-14-16,-1-1-14 0,1-6-48 15,-2-2-137-15</inkml:trace>
  <inkml:trace contextRef="#ctx0" brushRef="#br0" timeOffset="-111424.739">29506 5213 422 0,'0'0'73'0,"0"0"-21"0,0 0-3 16,0 0 5-16,0 0-11 0,0 0-25 16,0 0-12-16,0 0-2 0,23-31 1 0,-7 43 0 15,5 0 0-15,0 4-3 0,4 0-1 16,-3 0 1-16,1 3-1 0,-2-3 0 15,-5 1-1-15,1-2-2 0,-9-4-6 16,0-1-22-16,-2-4-16 0,-3-3-10 16,1-3-7-16,-4-2-9 0,2-5-11 15,-2-3-42-15,0 1-43 0</inkml:trace>
  <inkml:trace contextRef="#ctx0" brushRef="#br0" timeOffset="-111284.08">29719 5228 227 0,'0'0'98'15,"0"0"-11"-15,0 0-2 0,0 0-30 16,0 0-1-16,0 0 4 0,0 0-8 15,0 0-11-15,0 0-17 0,-31-116-20 16,23 133-2-16,4 6 0 0,-7 4 2 0,1 4 0 16,0 4-1-16,-5 2-1 0,-1 1-18 15,-3-1-46-15,0-2-45 0,-3-7-108 16</inkml:trace>
  <inkml:trace contextRef="#ctx0" brushRef="#br0" timeOffset="-109189.704">24849 6721 97 0,'0'0'53'16,"0"0"-10"-16,0 0 4 0,0 0 6 0,0 0-8 16,0 0-8-16,0 0-10 0,-8-34 6 15,6 31 1-15,-3 0-3 16,-3 0-3-16,4 0-4 0,-2 0-4 16,0 1-3-16,-3-3-1 0,-3 2 0 15,6 0-1-15,-3 0-3 0,-5 0-2 0,4 0-5 16,-1 2-2-16,-7 1-3 0,3 0 2 15,-8 1-2-15,1 3 0 0,3 4 0 16,-6 1-1-16,3 1 1 0,3 6-1 16,-4 0 1-16,7 3 0 0,-3 2-1 15,9 0 0-15,-7-1 1 0,11 0-2 16,6 1 0-16,-2 1 2 0,2-5 0 16,2 4-2-16,10-3-1 0,5-2 0 15,0 2-1-15,3-4 2 0,3-1 2 16,-7-4-1-16,11-3 1 0,-6-3 1 15,-2-3-1-15,7-3 1 0,-3-3-1 16,-2-9 1-16,4-1 1 0,2-3-1 0,-5-7 5 16,-5 2 2-16,1 1 2 0,-5-2-2 15,-5 3 2-15,0 0-5 0,-3-2 1 16,-3-3-2-16,-2-1-1 0,-2-2 0 16,-3 1-2-16,1 7 1 0,0 3-2 15,2 9 0-15,2 4-1 0,0 6-1 16,0 0 1-16,0 10-4 0,0 5-4 15,4 6 9-15,2 2 0 0,3 3 1 16,-1 4-1-16,-2 2 1 0,9-1-2 16,-3 2 2-16,0-1-1 0,7-2 0 15,-5-4 0-15,7-6 0 0,0-3 0 16,-3-9-1-16,9-2 0 0,0-3 2 16,0-3 0-16,2-4-1 0,-2-5 1 15,0-2 0-15,2-6 0 0,-2-2 0 0,-11-3-1 16,3-1 3-16,-11-2-2 0,4-1 2 15,-8-5-2-15,-1-1 1 0,-3-4 1 16,0-3-2-16,-5-6 2 0,-5-1 5 16,2 4-2-16,2 3-6 0,-5 12 1 15,-1 5 2-15,8 7 4 0,-5 6 2 16,1 3-4-16,0 5 0 0,4 1-2 16,0 7-3-16,2 8-3 0,-5 6 0 15,3 2 0-15,0 5 3 0,0 0 0 16,4 4 1-16,0 0 0 0,6 3 3 15,2 2-4-15,-1 2 1 0,1 1-1 16,4-6 0-16,-1-2 0 0,-5-3 0 16,6-6 0-16,-1-1 0 0,-5-4 1 15,0-4 0-15,4 0 0 0,-3-8 0 16,-3-2-2-16,-2-3 2 0,0-1 0 16,0 0-1-16,-2-4 1 0,2-3 3 15,-2-7 0-15,0-1-2 0,-4-2-1 0,-4-6 1 16,-9 1-2-16,7-4 2 0,-9-5-2 15,3 2 0-15,-9-2 0 0,6 5 0 16,-2 5-7-16,-1 10 3 0,7 6 1 16,-3 5-2-16,5 2-2 0,-1 8 1 15,1 3 0-15,5 7 2 0,0-1 0 16,2 4 0-16,2 0 1 0,4 2 1 16,0-3 1-16,2-1-1 0,6 0 0 15,2 0 0-15,-2-4 2 0,9 2 0 16,-3-2-2-16,9-5 1 0,-6-1 1 15,10-5 0-15,4-2 0 0,-5-4 0 16,5 0 0-16,3-7 1 0,-1-2-1 0,6-4 0 16,-4-4-2-16,2-1 0 0,-4-1 1 15,-2-2 0-15,-6 2-2 0,-6-3 1 16,-1 2 2-16,-11-2 0 16,1-2 3-16,-2-1-3 0,-4 0 2 0,0-4 0 15,-2 2-1-15,0 1-1 0,0 1 1 16,-2 4-1-16,-4 2-2 0,2 2 2 15,2 3 1-15,-2 0 1 0,4 5 2 16,-3-2 1-16,1 3 3 0,0 4-2 16,2 0 1-16,-2 3 0 0,2-1 0 15,0 2-2-15,0 0-3 0,0 0-2 16,0 0-1-16,2 2 0 0,0 3-3 16,0 4 0-16,1 5 3 0,-1 0 1 0,2 3 0 15,0 6 1-15,4 0 3 16,-4 2-2-16,-2 3 2 0,5 1-3 0,-5-1 3 15,-2 0-4-15,4 0 0 0,2-3 0 16,0-1 0-16,0-5 0 0,-2 0 0 16,3-4 1-16,-7-5-1 0,4-1 1 15,-2-5-1-15,2-2 0 0,0 1 0 16,-2-3 0-16,2 0 1 0,1 0 0 16,-1-6 2-16,-2-2-1 0,0-3 2 15,-2-1-4-15,0-5 2 0,0 0 0 16,-6 0-1-16,-3-8 0 0,-1 2-1 15,2-5 2-15,-7 0-2 0,-3 0 0 16,5 0 1-16,-7 5-1 0,3 4 0 16,0 5-4-16,-7 7 2 0,7 4-1 15,-6 3 1-15,5 6 1 0,1 5-3 16,-1 3 3-16,3 4-1 0,3-1 1 0,-5 1-1 16,13 1 1-16,0 0 1 0,0 3 0 15,2-2-3-15,-2 2 3 0,4 1 0 16,0 0 0-16,2-1-1 0,4 1 1 15,0-3-1-15,2 0 1 0,7-3 0 16,-5-2 1-16,9 1-1 0,-5-6 2 16,7 2 0-16,-5-3 2 0,7-6-1 15,-6 0 4-15,5-3-1 0,3-3 0 16,-6-6 0-16,4-3 0 0,1 1 0 16,-9-6 0-16,4 6-2 0,-11 0-1 15,0 0-2-15,0-1 1 0,-6 2 0 16,0 1-1-16,-2 3-1 0,-2 0-8 15,-2 2-12-15,-6 0-8 0,6 2-5 16,-2 1-11-16,-3 1-9 0,-3 1-5 16,6 3-20-16,-5 2-42 0,-1-2-79 15</inkml:trace>
  <inkml:trace contextRef="#ctx0" brushRef="#br0" timeOffset="-106143.554">27166 5499 57 0,'0'0'42'0,"0"0"-5"0,0 0 2 0,0 0 4 16,0 0-8-16,0 0-1 0,0 0-3 15,0 0-6-15,17-32-2 0,-17 30-6 16,0 1 1-16,-2 1-3 0,2-2 1 16,-5 2-2-16,3-1-3 0,-2-1 0 15,4 1-4-15,-6-1 3 0,6-1-4 16,-4 2 3-16,0-2 0 0,-2 2 1 15,-1-2 1-15,1 0 0 0,6 1 0 16,-4-1-1-16,2 0 1 0,2 0-4 16,-2-1 1-16,0 2-1 0,0 0-1 15,-2 2 1-15,-1-2 2 0,-3 2-5 16,4 0-3-16,-4 0 1 0,-3 2-2 16,-3 2 0-16,8 0 1 0,-9 2 1 15,3-1-2-15,2 1 0 0,-3 4 0 0,1-3 0 16,4 5 0-16,-1-1 0 0,1 3 0 15,4 0-2-15,2-2 2 16,2 1-1-16,0 2 0 0,4-2 0 0,6 2 1 16,-4-4 0-16,5 4 2 0,-3-2-1 15,7-1 1-15,-5 1 0 0,-2-2 2 16,5-3 5-16,-5-1-6 0,-2 1 2 16,6-2 2-16,-3-1 0 0,-3 1-2 15,0-1-1-15,6-1-1 0,-1 1 3 16,-3-2 5-16,7-1 1 0,-3 2-2 15,-2-2 1-15,9 1-1 0,-7-3-3 16,7 2-1-16,-5 1-5 0,1 1 2 16,-3 2-1-16,-3-1-1 0,5 1-1 15,-8 2 1-15,-2-2 1 0,-2-1-2 16,-2 4 0-16,0 0 0 0,-2 1 2 16,-10-1 10-16,-3 0-4 0,-3 0 0 15,-3 1 0-15,-6 2-1 0,5-4-4 0,-5 1-1 16,-4-1 0-16,2 0 0 0,-2 1-2 15,0-6 1-15,2 0-1 0,8 0-6 16,3-3-7-16,3 0 1 0,3 0 1 16,8 0-5-16,-1 0 0 0,5 0 2 15,0 0-4-15,0 0-5 0,5-3-6 16,1-1-5-16,12-1-12 0,-3-4-26 16,10 4-36-16,-11-1-127 0</inkml:trace>
  <inkml:trace contextRef="#ctx0" brushRef="#br0" timeOffset="-105064.979">27414 5518 235 0,'0'0'78'0,"0"0"-18"0,0 0-4 0,0 0 8 16,0 0-3-16,0 0-18 0,0 0-8 16,-45-87-2-16,43 79 2 0,-3 2-3 15,5 1-8-15,-2-1-4 0,2 2-1 16,-2 1-4-16,2 2-2 0,0-2-4 16,0 3-3-16,0 0 0 0,0 0-1 15,2 0-5-15,0 3 0 0,3 1-2 16,1 6 0-16,6 3 2 0,-4 4 2 15,1 5-1-15,-3 2 1 0,2 9 1 16,-4 5-1-16,0 3 1 0,1-2-2 16,-5 1 2-16,4-3-3 0,-2-4 3 15,8-4-2-15,-4-4 0 0,1-4-1 16,-3-3 0-16,0-6 0 0,-2-1 1 16,4-5-1-16,-2-5 0 0,-4 1 1 0,2-2 0 15,-2 0 2-15,0-5 2 0,0-4 2 16,0 0 10-16,0-8-6 0,0 0-3 15,0-5-3-15,-6-3-3 0,0-2 1 16,2-6 1-16,0-6-4 0,-3 0 0 16,1-4-1-16,-2 1 0 0,4 5 1 15,-2 5 0-15,6 7 0 0,-2 6 2 16,2 8-2-16,0-1-2 0,0 3 2 16,0 6 0-16,0-1-1 0,0 2-1 15,0 1 1-15,2-2-1 0,-2 3-1 16,6-1 1-16,-2 1-3 0,4 1 1 15,0 2 2-15,-1 3 1 0,-1-1 0 0,-4 4 1 16,6 2-2-16,-6 0 1 0,0 5 1 16,-2 7-1-16,-2 2 2 15,-6 4 1-15,4 4 0 0,-2 1-2 16,6 3 1-16,0-1 0 0,0-2 0 16,0-5-1-16,0-7 2 0,0-4-1 0,4-5 0 15,-2-4-2-15,-2-5 1 0,0-1 0 16,2-3 0-16,0 0 2 0,-2 0 2 15,0-3 2-15,0-6 1 0,-2-3 5 16,0-2-5-16,-2-5-1 0,2-7-3 16,-7-4-1-16,3-2-2 0,-2-6 0 15,4-1 0-15,0 2 0 0,2 4 0 16,2 7 0-16,-2 10 0 0,2 4-1 16,0 7 1-16,0 0-1 0,0 4 0 15,0 1 0-15,0 0-3 0,2 0-1 16,4 4-3-16,-2 3 5 0,6 4 0 15,-1-1 3-15,-3 3-1 0,0 4 1 16,4 0 0-16,-3 3 1 0,-3 0-1 0,0 3 0 16,-4 2 2-16,0 2-2 15,0 4 2-15,0 0-1 0,0-2 0 0,0-7 1 16,0-1-2-16,0-10 2 0,0 0-2 16,0-4-1-16,0-4 1 0,0-2 2 15,0-1-1-15,0 0 1 0,0-4 3 16,0-3 1-16,0-4-6 0,0 0-6 15,0-3-14-15,-4 0-12 0,-3-8-15 16,-3-2-19-16,0-4-38 0,-3-2-30 16,-3 5-101-16</inkml:trace>
  <inkml:trace contextRef="#ctx0" brushRef="#br0" timeOffset="-104377.581">27375 5149 182 0,'0'0'76'16,"0"0"-23"-16,0 0 13 0,0 0-4 0,0 0-11 15,0 0-13-15,-8-35-7 0,3 32 4 16,5-2-5-16,-2 2-2 0,0 1-1 15,0-1-3-15,0 0-1 0,0 3-5 16,0-3-3-16,0 3-3 0,0 0-3 16,-2 0-3-16,2 0 0 0,-2 0-4 15,4 0 3-15,0 0-5 0,-5 3 2 16,3 0-1-16,0-1 3 0,0 3-4 16,0-1 2-16,0 1-1 0,0 1-1 15,2-1 0-15,0 1 0 0,0-2-1 16,0 1 0-16,4-2 1 0,-2-3 0 15,2 3 1-15,1-1 2 0,-1-2 2 16,6 1-1-16,-4 0 1 0,2 1-3 16,-1-2 2-16,3 0 1 0,0 0-4 15,-3 0 1-15,-1 0 1 0,4-2 0 16,-4-2 3-16,-2 1 1 0,-2-2 3 16,-2-1 2-16,0 2 0 0,0-1-1 0,-2-3-4 15,-4 1 0-15,-4-1-4 0,2 3-2 16,-1 0 0-16,-5 1-1 0,1 1 0 15,5 1-2-15,-6 2 1 0,5 0 1 16,3 6-2-16,-2 2 0 0,-2-3 0 16,6 3 0-16,1-2-2 0,-1 1-4 15,4-1 0-15,0-2-3 0,0 2-3 16,0 0-1-16,0 1-6 0,7 0-4 16,-3 5-14-16,10 1-24 0,-6 2-32 15,1-2-42-15,1 2-217 0</inkml:trace>
  <inkml:trace contextRef="#ctx0" brushRef="#br0" timeOffset="-103674.405">26314 6488 435 0,'0'0'65'0,"0"0"-20"0,0 0 4 15,0 0 17-15,0 0-8 0,0 0-22 16,-16-54-11-16,16 55-5 0,0 9-12 16,-4 6-8-16,0 9 0 0,-3 6 0 15,1 4 3-15,6 5 0 0,-2 4-2 16,2 2 1-16,0 1 0 0,2-1-1 15,9-5-1-15,-3-8 1 0,0-3-1 16,-2-4-8-16,5-9-18 0,-3 3-11 16,-4-10-22-16,-2-4-22 0,-2-3-20 0,0-3-93 15</inkml:trace>
  <inkml:trace contextRef="#ctx0" brushRef="#br0" timeOffset="-103471.399">26064 6583 498 0,'0'0'64'0,"0"0"-26"16,0 0 22-16,0 0 6 0,0 0-24 15,0 0-21-15,0 0-5 0,0 0-3 16,0 0-4-16,0-41-8 0,0 41-1 16,0 1-2-16,0 4 2 0,0-1-1 15,0 2 1-15,0 0 0 0,4 1-12 16,1-1-13-16,-3 2-14 0,6-1-15 15,2 0-17-15,1 0-12 0,-5-1-52 16,6-1-142-16</inkml:trace>
  <inkml:trace contextRef="#ctx0" brushRef="#br0" timeOffset="-103252.604">26405 6650 409 0,'0'0'152'15,"0"0"-100"-15,0 0-11 0,0 0 28 16,0 0-16-16,0 0-27 0,0 0-15 16,0 0-1-16,0 0-1 0,23-48-7 15,-23 48-2-15,0 4-4 0,-2 4 1 16,0 0 1-16,2 1-18 0,-2 2-13 16,0 0-9-16,-2 0-17 0,-2-4-17 15,3 0-18-15,-1-4-92 0</inkml:trace>
  <inkml:trace contextRef="#ctx0" brushRef="#br0" timeOffset="-102705.708">26744 6574 264 0,'0'0'90'0,"0"0"-63"0,0 0 12 0,0 0 26 16,0 0-12-16,0 0-12 15,0 0-12-15,0 0-4 0,0 0-9 16,-31-28-5-16,31 30-6 0,0 4-4 16,0 1-1-16,0 3 0 0,0 2 3 0,0 0-2 15,0 1 1-15,9 0-1 0,-3-1 0 16,0 0-1-16,0 2-1 0,9-2 1 15,-3-2 1-15,-4-3-1 0,11-2 1 16,-5-4-2-16,7-1 2 0,-4-9 1 16,3-1 0-16,3-1-1 0,-8-3 2 15,3-2 0-15,-7 2 6 0,-7-1 4 16,-2-1 2-16,-2 1 4 0,-2 1-5 16,-5-4-3-16,-5 2-4 0,-2 3-3 15,-1-2-1-15,-3 3-1 0,5 2-1 16,-8 4 3-16,5 3-4 0,-5 3-2 15,-6 3 0-15,7 6-1 0,-5 4 3 16,-2 4 0-16,0 0-1 0,11 0 1 16,-3 3-1-16,7-3 1 0,3 0 0 0,1 3-1 15,6-1-1-15,2-1 2 0,0 2-2 16,6-3 1-16,7 2 1 0,-1 0-2 16,7 2 2-16,-3-5 0 0,9-1 0 15,-4-2 0-15,1-1 0 0,7-4-3 16,0-3-19-16,0-4-9 0,0-1-16 15,0-3-24-15,0-7-29 0,-8-2-85 16</inkml:trace>
  <inkml:trace contextRef="#ctx0" brushRef="#br0" timeOffset="-102049.616">27243 6281 508 0,'0'0'39'15,"0"0"5"-15,0 0 16 0,0 0-1 16,0 0-25-16,0 0-12 0,0 0-9 16,0 0-6-16,4-6-7 0,4 23 4 0,0 6 2 15,-4 5 0-15,1 6 0 0,3 3-2 16,-4 5 0-16,0 0-2 0,0 0 0 16,0-2-1-16,-4-3 0 0,7-5 2 15,-5-4-2-15,6-5 0 0,-2-5-1 16,-2-7 1-16,0-2-1 0,-2-3 0 15,0-3-1-15,3-3-1 0,-5 0-1 16,4-3 0-16,2-6 3 0,-4-1 0 16,0-3 1-16,-2-3 0 0,-2-3 0 15,-10-2-1-15,5-4 0 0,-7 0-2 16,-5-1 0-16,-1 1 0 0,3 2 1 16,-6 6 1-16,5 8-2 0,-3 2-1 15,-2 7 1-15,7 7-4 0,-5 2-3 0,7 3-5 16,-5 3 4-16,13 3 2 15,-2-3 3-15,1 2 1 0,5-1 1 16,2-4 1-16,0 2 2 0,0-1 0 16,4 1 0-16,5 0-1 0,-1-1 0 15,6 3 1-15,1-1-1 0,6 0 1 0,-3-2 0 16,9-6 1-16,0 0-1 0,2-4 0 16,0-3 0-16,2 0 1 0,-2-7 0 15,2-3 0-15,-2-3-1 0,2-3-1 16,-4 0-3-16,-7-4-3 0,-1 3-3 15,-5-3 3-15,-3-1 3 0,-7-1 4 16,-4-2 1-16,0 3-1 0,0-1 1 16,0 0 1-16,-2 4-1 0,0 7 11 15,0 3 2-15,2 4 8 0,0 2 3 16,0 1-2-16,0 1-7 0,0 1-8 16,0 5-7-16,0 6 0 0,0 4 0 15,0 4 3-15,2 2 2 0,0 3-1 0,0 0-3 16,-2 3 1-16,4-2 1 0,-2-1-3 15,-2-1 1-15,4-2-2 0,-4 0 0 16,2-6-2-16,4-5-17 0,-3-2-8 16,-1-4-14-16,2-5-10 0,-2 0-19 15,-2-7-21-15,0-4-82 0</inkml:trace>
  <inkml:trace contextRef="#ctx0" brushRef="#br0" timeOffset="-101861.801">27424 6284 563 0,'0'0'40'0,"0"0"1"0,0 0 27 0,0 0-5 15,0 0-26-15,0 0-20 0,0 0-6 16,11-46 0-16,-9 46-8 0,8 3-3 16,-4 2 0-16,1 2-1 0,-1 1 1 15,0 3-5-15,6-2-23 0,-3-1-16 16,-3 3-13-16,0-2-17 0,0 0-20 15,-6-1-61-15</inkml:trace>
  <inkml:trace contextRef="#ctx0" brushRef="#br0" timeOffset="-101455.704">28140 6741 429 0,'0'0'70'0,"0"0"-19"0,0 0-13 16,0 0 28-16,0 0 1 0,0 0-24 15,0 0-12-15,0 0-4 0,-6-83 0 16,3 83-9-16,3 0-7 0,0 3-8 16,-2 6-3-16,-4 2-5 0,2 7 3 0,-6 2 2 15,-1 1 1-15,3 2-1 0,-2-1-7 16,-5 0-26-16,7-1-14 0,-6-1-27 15,1-3-26-15,-3-2-42 0,-1-5-231 16</inkml:trace>
  <inkml:trace contextRef="#ctx0" brushRef="#br0" timeOffset="-101127.652">28677 6238 421 0,'0'0'81'0,"0"0"-40"0,0 0 6 0,0 0 23 15,0 0 0-15,0 0-31 0,0 0-11 16,0 0-5-16,0 0-1 0,4-118-6 15,-4 118-10-15,0 8-6 16,0 9-5-16,0 5 4 0,0 9 1 0,-4 4 2 16,0 7 0-16,-4 4-1 0,4 4 1 15,2-5-1-15,2-2 0 0,0-7 3 16,0-5-4-16,0-3-16 0,2-5-7 16,2-4-9-16,4-1-20 0,-6-4-27 15,-2-6-15-15,0-4-42 0,-4-4-169 16</inkml:trace>
  <inkml:trace contextRef="#ctx0" brushRef="#br0" timeOffset="-100940.193">28388 6357 535 0,'0'0'52'0,"0"0"-26"0,0 0 27 15,0 0 7-15,0 0-24 0,0 0-21 16,0 0-6-16,0 0 1 0,0 0-8 15,18-32-2-15,-9 35-1 0,-1 3 0 16,2 0 1-16,5 1-21 0,-3 2-11 16,1-2-18-16,-1 1-32 0,-2-5-25 15,1-3-143-15</inkml:trace>
  <inkml:trace contextRef="#ctx0" brushRef="#br0" timeOffset="-100737.122">28816 6388 304 0,'0'0'269'0,"0"0"-215"0,0 0-28 0,0 0 20 15,0 0 1-15,0 0-24 0,0 0-13 16,0 0-4-16,0 0-2 0,27-54-4 16,-27 60-4-16,0 1-14 0,-7 3-23 15,-1 1-18-15,6 1-21 0,-6-1-31 16,4-5-138-16</inkml:trace>
  <inkml:trace contextRef="#ctx0" brushRef="#br0" timeOffset="-100127.873">29132 6303 290 0,'0'0'35'0,"0"0"-8"16,0 0 22-16,0 0 16 0,0 0-18 15,0 0-9-15,0 0-5 0,0 0-2 16,0 0 0-16,-23-54-1 0,19 54-8 15,0 0-4-15,-2 0-7 0,4 4-8 16,-2 1-3-16,1 1 0 0,-1 4-2 16,4-1 2-16,0 0 1 0,0-1-1 0,0 3-1 15,4 0 1-15,3-2-1 16,7 3 0-16,-4-3 1 0,9-1 1 16,0 0-1-16,5-5 1 0,-1-3 1 0,2 0-2 15,2-5 1-15,0-4 1 0,-2-1-1 16,-7-2 1-16,5-1-2 0,-7-1 2 15,-3-2-1-15,-7 2 3 0,0-5-2 16,-6 3 7-16,0-3 3 0,-2-1-2 16,-4 1-1-16,-6-1-2 0,-3 0-2 15,-1 3-1-15,-3 3-2 0,0 3-2 16,-3 5-1-16,-7 6-1 0,4 0-1 16,0 6 1-16,-2 7 1 0,0 2 0 15,-2 2 1-15,7 2-1 0,-3 2 1 16,4 1 0-16,1 4-2 0,7-3 1 15,1 2-3-15,3-1 3 0,7 0-1 16,0 0 1-16,2-1 1 0,4 1 0 16,7-2-2-16,3 0 2 0,5-2-2 15,-1-1-3-15,5-4 1 0,2-3-4 0,-2-5-7 16,6-4-1-16,-2-3-8 0,6-3-8 16,-2-6-10-16,2-3-14 0,2-3-17 15,-2-2-27-15,-2-2-52 0</inkml:trace>
  <inkml:trace contextRef="#ctx0" brushRef="#br0" timeOffset="-99706.114">29512 6264 16 0,'0'0'292'16,"0"0"-201"-16,0 0-21 0,0 0-13 15,0 0 14-15,0 0-11 0,0 0-10 16,0 0-16-16,-16-155-8 0,12 152-9 16,2 0-3-16,2 0-6 0,0 3-1 0,-3 0 0 15,3 0-2-15,-4 9-5 0,0 2 0 16,-2 5-4-16,0 4 4 15,-2 1 1-15,3 4-1 0,1 0 0 16,0 1 0-16,4 1 1 0,-2-4 1 16,2 2-2-16,0-4 0 0,2-2 0 0,0-2 0 15,4-3 0-15,5-5-3 0,-3-1-1 16,0-5-3-16,3-2 4 0,3-1-2 16,-2-4 1-16,3-2-3 0,-3-4 4 15,-1-2-1-15,1-2 2 0,-4-1 2 16,-1-4 1-16,-3 0-1 0,-2-5 1 15,0-1 3-15,-2-3-4 0,4-3 3 16,-2 3-1-16,2 4 3 0,-2 8 4 16,-2 7-7-16,0 4 2 0,2 5 1 15,-2 0 1-15,2 9-6 0,3 4-8 16,-5 5 8-16,6 2 0 0,0-1 2 16,2 4-1-16,0-1 1 0,-3 0-1 15,3-2 1-15,2 1-2 0,-4-2 0 0,1-2 1 16,-5 0-1-16,4-3-15 0,-4-2-13 15,2-1-16-15,4-5-12 0,-1-1-21 16,-1-5-25-16,-4-2-84 16</inkml:trace>
  <inkml:trace contextRef="#ctx0" brushRef="#br0" timeOffset="-99471.711">29775 6100 502 0,'0'0'49'0,"0"0"-5"0,0 0 12 16,0 0 4-16,0 0-21 0,0 0-20 16,0 0-5-16,0 0 1 0,62-32-6 15,-48 47-1-15,7 2-2 0,-5 3 0 0,3 3-2 16,0 2-1-16,-5 3-1 16,1 0-1-16,-1-3 0 0,-4 1 0 15,-1-6 1-15,1 0-1 0,-6-6-1 0,0-2-13 16,-4-3-16-16,0-3-15 0,0 1-14 15,-6-5-24-15,0-1-15 0,-4-1-81 16</inkml:trace>
  <inkml:trace contextRef="#ctx0" brushRef="#br0" timeOffset="-99253.042">30029 6100 316 0,'0'0'193'0,"0"0"-110"0,0 0-10 16,0 0 8-16,0 0-20 0,0 0-20 15,0 0-13-15,0 0-8 0,0 0-5 16,-16-93-12-16,9 110-3 0,-1 8-3 16,-8 6 3-16,1 6 2 0,-6 2-1 0,-3 4 0 15,3 2 0-15,-4 0 1 0,-2 0-2 16,7-5-13-16,1-7-25 0,4-4-12 16,-3-4-25-16,-3-7-40 0,3-4-62 15</inkml:trace>
  <inkml:trace contextRef="#ctx0" brushRef="#br0" timeOffset="-86973.623">24822 7708 231 0,'0'0'55'16,"0"0"-19"-16,0 0 1 0,0 0 0 0,0 0-4 15,0 0-2-15,0 0-4 0,0 0-1 16,-29-63-3-16,25 59 0 0,4 4-4 16,0 0 2-16,0-2-1 0,0 2-3 15,0 0-3-15,0 0 0 0,0 0-7 16,0 5-1-16,0 4-3 0,0 3 3 16,4 6 6-16,-2 7-1 0,-2-1-4 15,6 8-3-15,-4-3 2 0,3 0-3 16,-1 3-2-16,0-4 0 0,2 2 1 15,4-4-1-15,-1-4 1 0,-1 0-2 16,-4-7 2-16,4-1-2 0,1-2 0 16,-3-3 0-16,-2-2 0 0,-2-1 1 0,-2-3-1 15,0-3 0-15,0 0 0 0,0 0 0 16,0-3 1-16,0-3 2 0,-4-2-2 16,-4-7-1-16,-3 0-1 15,1-7 0-15,0-3 0 0,-7-2 1 16,9-4 0-16,-5-1 0 0,1-4 0 15,6 5 0-15,2 0 0 0,-1 3 1 0,3 4-1 16,0 2-1-16,2 5 1 0,0 0 0 16,0 1 1-16,4 2-1 0,3 0 0 15,-5 2 0-15,6-5 0 0,4 3-1 16,-1 0 1-16,-3 0 0 0,6 3 1 16,-1 4-1-16,3-1 0 0,1 5 1 15,2-1 0-15,-3 3 0 0,7 1 0 16,-9 1 2-16,7 6 0 0,-9 4-2 15,3 4 2-15,-7 2-3 0,-4 3 0 16,-4 5 3-16,-2 2-3 0,-6 0 0 16,-9-3 1-16,7 3 0 0,-9-8 0 0,7 1 3 15,-11-5-4-15,7-2 0 0,-7 2-6 16,0-4-2-16,3 0-2 0,-5-1-4 16,0-3-7-16,8 1-7 0,-1-2-1 15,12-6-4-15,2 0 0 0,1 0-10 16,3-3-15-16,7-6-29 0,3 1-32 15,9 0-103-15</inkml:trace>
  <inkml:trace contextRef="#ctx0" brushRef="#br0" timeOffset="-86473.652">25204 7726 136 0,'0'0'76'0,"0"0"-31"16,0 0 16-16,0 0 0 0,0 0-3 0,0 0-15 15,0 0-4-15,0 0-3 0,-18-95-6 16,14 83-4-16,2 3 2 0,2 1-7 16,-5 0 1-16,1 4-5 0,2-1 0 15,-2 2-5-15,-2 1-2 0,4 2-2 16,-4 0-3-16,2 5-4 0,-1 6-1 15,-3 0 1-15,0 7-1 0,0-1 0 16,3 5 0-16,1 0 0 0,2 3 0 16,2-1-1-16,2 1 1 0,2-2-1 15,3-1 1-15,5 0 0 0,3-2 0 16,-3-2 0-16,9-5 0 0,-3-1 0 16,1-6 0-16,6-3 0 0,-3-3 0 15,3-3 0-15,0-5 0 0,0-3 0 16,-7-2 1-16,3-2 0 0,-11-1 1 0,1-3 0 15,-7 1 3-15,-2-6 2 0,-2-2-1 16,-8-6-1-16,-5-1-1 0,1 2-2 16,-13 1 1-16,0 4-3 0,0 6 0 15,-8 3-5-15,6 6-3 0,3 5-4 16,-3 6 0-16,12 3 0 0,-3 10-10 16,9 2-14-16,-1 5-8 0,0 0-2 15,6 4 1-15,4-3-9 0,0 2-34 16,6 0-31-16,4-5-72 0</inkml:trace>
  <inkml:trace contextRef="#ctx0" brushRef="#br0" timeOffset="-85926.497">25498 7620 371 0,'0'0'69'0,"0"0"-9"0,0 0-6 16,0 0 1-16,0 0-11 0,0 0-7 16,0 0-9-16,0 0-6 0,8-63-9 15,-2 71-9-15,-1 4 1 0,5 5 0 16,2 2 2-16,-6 6-3 0,5 4 0 16,3 2-2-16,-5 3 0 0,-1-1 1 15,6 4-2-15,-3-5 1 0,-3 1-2 16,4-7 0-16,-1-4 0 0,-5-2 0 15,4-5 0-15,-4-5 1 0,-1-1-1 16,-1-6-1-16,-2-3 1 0,0 1 1 16,-2-1-1-16,0 0 1 0,-2 0-1 15,-2-4 0-15,-1-5 0 0,-3-2-1 0,-2-3 0 16,2-3-2-16,-5-5 2 0,-3-2 1 16,3-3-3-16,-3-4 1 0,5-5 1 15,-5 1 0-15,5-1 0 0,1-1 0 16,-2 5 1-16,1 4 0 0,9 3 0 15,0 3 0-15,0 2 0 0,2 8 0 16,0 1 0-16,6 2-1 0,-1 4 0 16,9-1 0-16,0 3 1 0,9 1 1 15,-2-1 0-15,4 3 2 0,6 0-2 16,0 0 1-16,-2 6 0 0,0 5 4 16,-5 0-4-16,-5 0 1 0,0 1 0 15,-9 5 1-15,-6-3-3 0,-4 6 1 16,-2 2 0-16,-6-2 0 0,-11 3-2 0,5-1 0 15,-9-1 0-15,4-5-4 0,-3 1-9 16,-3-3-5-16,2-2-7 0,0-1-9 16,-2-3-18-16,1 2-11 0,3-4-13 15,4-3-37-15,1 0-110 0</inkml:trace>
  <inkml:trace contextRef="#ctx0" brushRef="#br0" timeOffset="-85348.441">26335 7560 300 0,'0'0'77'0,"0"0"-9"16,0 0-14-16,0 0 4 0,0 0-7 0,0 0-9 15,0 0-7-15,6-71-3 0,-6 71-8 16,0 0-10-16,2 6-8 0,-2 5-3 16,0 3 5-16,0 6 1 0,0 2 2 15,-2 6-3-15,-2 2 0 0,0 3-7 16,-4 3 1-16,0-2-1 0,5 0 1 16,-1-1-2-16,4-3 0 0,-2-4 0 15,2-2-8-15,0-4-6 0,0-3-10 0,0 0-8 16,0-5-15-16,0-1-17 15,0-4-15-15,-4-4-28 0,-4 0-86 0</inkml:trace>
  <inkml:trace contextRef="#ctx0" brushRef="#br0" timeOffset="-85161.068">26135 7701 460 0,'0'0'68'0,"0"0"-15"16,0 0 8-16,0 0-1 0,0 0-23 15,0 0-17-15,0 0-6 0,0 0-6 16,0 0-7-16,53-43 1 0,-46 47-2 16,-1 3 0-16,-2 0-4 0,4 0-14 15,5 3-18-15,-1 1-20 0,-8-2-20 16,4 1-14-16,1-4-57 0,-5-3-190 16</inkml:trace>
  <inkml:trace contextRef="#ctx0" brushRef="#br0" timeOffset="-84973.51">26509 7717 502 0,'0'0'60'0,"0"0"-23"0,0 0-4 16,0 0 4-16,0 0-15 0,0 0-19 15,0 0-2-15,0 0-1 0,0 0-10 16,10-25-21-16,-14 29-21 0,0 1-20 15,0 0-53-15,0-3-127 0</inkml:trace>
  <inkml:trace contextRef="#ctx0" brushRef="#br0" timeOffset="-83770.538">26825 7591 226 0,'0'0'137'0,"0"0"-69"16,0 0-13-16,0 0 1 0,0 0-9 15,0 0-14-15,0 0-10 0,0 0-8 16,0 0-9-16,-4-20-1 0,2 23-4 15,-4 2 2-15,1 1-3 0,3 0 1 16,0 5-1-16,2 0 0 0,0 1 0 16,2 1 1-16,9 2-1 0,-3-3 0 15,2 4 0-15,7-5 0 0,-1 3 0 0,7-6 2 16,-2-2-2-16,4 0 1 0,-3-6 0 16,-3 0 0-16,2 0 2 0,-3-5 0 15,-3-1 2-15,-5-3 4 0,2-4 1 16,-3 1 0-16,-7-4-4 15,2 1 2-15,-4-3-3 0,0-1 2 0,-4-3-2 16,-4-1 1-16,-7 1-3 0,5 2-1 16,-7 3 1-16,1 0-3 0,-7 5 0 15,2 1-3-15,-1 6 2 0,-5 2 1 16,4 3-2-16,0 3 2 0,0 7-2 16,5 2 2-16,-1 2-2 0,7 3 0 15,-3 0 1-15,9 3 0 0,2 3 1 16,-2-4-3-16,6 7 1 0,0-4 0 15,0 1 1-15,6 0 1 0,2 2 0 0,7 0 0 16,-1-2 0-16,11 0 0 16,-4-4-1-16,6-4 1 0,4-2 0 0,2-4 0 15,4-6 1-15,4-3-1 0,1-2 1 16,-1-8 0-16,0-3 0 0,5-1 0 16,-9-3-1-16,0-4 1 0,-4-1-1 15,-2-7 1-15,-6-2 1 0,-4-5-1 16,6-4 0-16,-5-5 1 0,-5-3 1 15,1-5-3-15,-5 7 2 0,-5 4 3 16,-2 5-5-16,-2 12 3 0,-4 5 3 16,0 6 6-16,0 5-4 0,-4 2 0 15,-2 6-2-15,0 1-1 0,2 7-5 16,-2 6 0-16,-5 6-2 0,-1 7 2 16,8 2 1-16,2 6-1 0,0 1 2 15,2 4-1-15,2-2 1 0,2 2 1 16,4 0 1-16,6-2-2 0,-3-3 0 0,1-3-2 15,1-2 0-15,-3-7 0 0,0 1 1 16,-3-7 1-16,1-4-2 0,-6-3 0 16,0-8 1-16,0 1 0 0,-2-2-1 15,0-2 1-15,0-3 3 0,0-8 0 16,-4 1-1-16,0-11-2 0,-7 0 0 16,-5-8 0-16,-1-2-1 0,-1-1 0 15,-9-2-2-15,10 7-2 0,-5 4 0 16,1 7 1-16,6 7-2 0,-3 6-4 15,5 5 1-15,-1 0 1 0,-5 11-2 16,7 0-1-16,-3 6 2 0,9-2 6 16,-2 1 2-16,4 1-2 0,2 0 0 0,0 3 2 15,2-1 0-15,2 2 0 0,6-1 0 16,-2 2 1-16,7-3 0 16,5-1 0-16,1-2 1 0,2-2 2 15,5-4 1-15,1-2-1 0,6-2 1 16,-2-5 1-16,5-1-1 0,-1 0 1 15,-4-3-3-15,2-7 2 0,-4-2-1 0,-7-1 0 16,5-4 1-16,-6-1-1 0,-7-4 0 16,1-6 1-16,-5-4-1 0,-4-2-1 15,-4 1 2-15,3 0-1 0,-5 6-2 16,0 5 1-16,-5 8 0 0,5 6 0 16,-2 2 2-16,2 6 1 0,-2 0-2 15,0 6-3-15,2 4-1 0,-2 8-1 16,0 4 1-16,0 4 3 0,2 5-1 15,0-3 1-15,0 3-3 0,4-3 2 16,-2 0-2-16,4-4 2 0,-1-2-2 16,3 0 0-16,-2-8 1 0,0 1-1 0,-4-4-9 15,2-5-13-15,-1-1-20 0,1-5-4 16,-2-6-15-16,2-4-18 0,-4-10-27 16,0 2-95-16</inkml:trace>
  <inkml:trace contextRef="#ctx0" brushRef="#br0" timeOffset="-83614.315">27737 7181 573 0,'0'0'59'0,"0"0"-18"0,0 0 6 16,0 0-7-16,0 0-21 0,6 1-16 16,-4 9-2-16,2 5 0 0,0-1-1 15,2 3-10-15,-2-1-17 0,3 0-12 16,3 0-23-16,-4-3-15 0,-2-1-32 15,-4-3-140-15</inkml:trace>
  <inkml:trace contextRef="#ctx0" brushRef="#br0" timeOffset="-82598.317">25056 8528 396 0,'0'0'63'16,"0"0"-11"-16,0 0-9 0,0 0 12 15,0 0 3-15,0 0-12 0,0 0-14 16,4-80-7-16,0 80-7 0,2 3-11 15,0 7-3-15,-2 3-3 0,3 5 5 16,3 7 0-16,0 0 0 0,-4 7 1 16,3 1-4-16,3 3 0 0,-2 2-1 0,-3 1 0 15,1-3-2-15,4-3 2 0,-3-3-2 16,-5-2 1-16,8-7 0 0,-6-5-1 16,1-2 1-16,-3-5-2 0,-4-2 1 15,0-6-1-15,0 1 0 0,0-1 1 16,0-1 0-16,0 0 0 0,0-4 2 15,-7-3-2-15,1-1 1 0,-8-4-1 16,8-3 0-16,-9-4 0 0,-3-4 0 16,5-3 1-16,-5-7-1 0,3-1 0 15,-1-3 1-15,9-6 0 0,-1 1-1 16,4-1 0-16,4 4 0 0,0 5 0 16,2 6 0-16,4 3 0 0,0 5 0 15,1 1-1-15,9 4 1 0,-3 2 0 16,7 1 1-16,-3 2 1 0,10 0-1 0,2 2 3 15,-1 1-2-15,3 3 4 0,-2 1-2 16,-6 3 0-16,2 0-3 0,-8 3 3 16,-3 7-2-16,-10 2 2 15,0 7-2-15,-4 2-1 0,-4 6 0 0,-6-1 2 16,-13 6-2-16,4 1 0 0,-5-2-1 16,-5 1-6-16,0-2-6 0,0-3-7 15,8-3-2-15,0-4-2 0,-1-3-8 16,11-5-9-16,1-2-13 0,2-4-8 15,4-3-13-15,2-3-39 0,2 0-122 16</inkml:trace>
  <inkml:trace contextRef="#ctx0" brushRef="#br0" timeOffset="-82176.141">25709 8533 385 0,'0'0'46'0,"0"0"-2"16,0 0 10-16,0 0-6 0,0 0-18 16,0 0-10-16,0 0 3 0,0 0 3 15,-124-97-3-15,118 93-4 0,1 1-6 16,1 3-3-16,0 0 0 0,2 0-2 16,-2 3-5-16,-2 7-2 0,0 3 2 15,1 6-1-15,-5 4-1 0,-4 5 0 16,7 0-1-16,-3 0 0 0,-2 1 1 15,5-1-1-15,3-6 0 0,4 1 1 16,0-2-1-16,4-5-1 0,9 2 1 16,1-5 0-16,3-2-2 0,4-5 4 15,3-3-3-15,1-3 2 0,0-6 0 0,2-3 1 16,2-5 0-16,-2-3 2 0,-5-1 6 16,-3-3 2-16,0 1 0 0,-7-2 1 15,-10-4 1-15,0-2-3 16,-2-5-5-16,-4 1-1 0,-2 0-3 0,-11 4-1 15,5 6 0-15,-11 6-1 0,5 3-4 16,-5 7-9-16,-2 5-5 0,6 2-3 16,-5 9-12-16,-1 5-10 0,8 3-18 15,-3 3-13-15,5 3-16 0,-6 2-60 16</inkml:trace>
  <inkml:trace contextRef="#ctx0" brushRef="#br0" timeOffset="-81628.907">25907 8584 295 0,'0'0'71'16,"0"0"13"-16,0 0-23 0,0 0 3 16,0 0-3-16,0 0-12 0,0 0-7 15,0 0-7-15,17-73-5 0,-17 71-5 16,0 2-8-16,2 2-3 0,0 4-10 15,4 5-1-15,-2 6 1 0,0 6 3 16,3 5-3-16,3 5-3 0,-4 2 0 16,0 4 1-16,-4-4-1 0,5-2-1 15,5-5 0-15,-4-8 0 0,-2-1-1 16,1-10 0-16,-3 0 0 0,2-4 1 16,-4-4-1-16,0 1 1 0,-2-2 0 15,2 0 0-15,-2-5-1 0,0-1 1 0,0-5 1 16,0-4-1-16,-2-1 0 0,-2-5 1 15,-8-4-1-15,5-6-1 0,-7-6-2 16,-3-5-1-16,5-3 2 0,-7 0 0 16,9 5 2-16,-2 3 0 0,3 7 0 15,7 4-1-15,0 1 1 0,2 7-1 16,2 2-1-16,7 1 2 0,3 5-2 16,0 0 2-16,9 1 0 0,-4 2 0 15,9-1 2-15,3 1 0 0,2 3 0 16,0 2 1-16,-2 2 0 0,-4 3-1 15,-4 3 1-15,-5 3 1 0,-5 4-1 16,-9 2-3-16,0 5 2 0,-4 2-2 16,-9 4 2-16,-5 1-1 0,-3 1 1 0,-1-1-2 15,-7 1-4-15,4-3-11 16,0 1-7-16,-4-1-4 0,-2-5-16 16,1-3-11-16,1-3-15 0,6-3-10 15,0-5-27-15,9-3-106 0</inkml:trace>
  <inkml:trace contextRef="#ctx0" brushRef="#br0" timeOffset="-81254.012">26602 8404 318 0,'0'0'63'0,"0"0"-1"16,0 0-14-16,0 0 9 0,0 0-6 16,0 0-4-16,0 0-3 0,0 0-2 15,-40-73-7-15,40 73-4 0,0 0-10 16,0 1-8-16,0 8-4 0,3 3-4 15,1 7 7-15,-4 4-3 0,4 8-2 16,-2 6 0-16,-2 0-3 0,0 8 0 16,0 0-4-16,-2-3 2 0,-2 1-4 15,4-4 2-15,-2-2-5 0,-3-6-2 16,1-6-6-16,0-5-14 0,-2-3-12 16,4-8-18-16,-2-3-24 0,2-4-20 15,-2-2-26-15,-5-2-123 0</inkml:trace>
  <inkml:trace contextRef="#ctx0" brushRef="#br0" timeOffset="-81066.556">26356 8610 386 0,'0'0'130'0,"0"0"-65"16,0 0-18-16,0 0 24 0,0 0-11 16,0 0-19-16,0 0-15 0,0 0-3 15,0 0-4-15,14-60-6 0,-14 60-3 16,2 0-8-16,0 0 0 0,3 4-2 15,5 3 0-15,-2-1-1 0,-2-1-18 16,3 2-11-16,3 1-13 0,0-1-18 16,-1 0-32-16,3-1-31 0,-3-3-103 15</inkml:trace>
  <inkml:trace contextRef="#ctx0" brushRef="#br0" timeOffset="-80879.095">26732 8562 459 0,'0'0'98'0,"0"0"-44"16,0 0-17-16,0 0 18 0,0 0-12 15,0 0-30-15,0 0-12 0,0 0 0 16,0 0-1-16,35-16-1 0,-35 20-18 16,-4 0-21-16,-2 3-19 0,0-4-19 15,-5 0-39-15,5-2-153 0</inkml:trace>
  <inkml:trace contextRef="#ctx0" brushRef="#br0" timeOffset="-80019.102">27098 8485 462 0,'0'0'37'0,"0"0"-11"15,0 0-12-15,0 0 19 0,0 0 6 16,0 0-12-16,0 0-11 0,0 0-1 16,0 0-3-16,-23-20-7 0,19 26-4 15,-2 0 0-15,-5 2-1 0,1 0 2 16,4-1-1-16,0 4-1 0,6 0 0 16,-2 0 0-16,2 1 0 0,0-1 0 15,2 0-1-15,4-3 1 0,8 1-1 16,-1-3 2-16,5-3-1 0,1 0 0 15,6-2 3-15,-2-1 0 0,-1 0 1 16,5-4 0-16,0-2 0 0,-4-3 0 0,-9 1 1 16,-1-3 2-16,-3-2 3 0,-6 0 1 15,-2-2-3-15,-2-7-2 0,-4 1-3 16,-8-6 1-16,-1 0-1 16,1 2-2-16,-9 1-1 0,5 5 0 0,-5 4 0 15,-2 5-1-15,7 7 1 0,-7 1-1 16,-4 5 0-16,8 6 0 0,-1 6-2 15,-7 4 3-15,12-2-4 0,-5 5 4 16,9 2-5-16,-3-2 1 0,6 4-1 16,4-4 2-16,4-2 2 0,0 1-2 15,0-2 3-15,12-2-1 0,7 0 1 16,1 0 1-16,1-5 4 0,12-2 1 16,-2-2 1-16,2-2-2 0,2-6 2 15,-2 0-2-15,0-6 1 0,0-4 1 0,1 1-1 16,3-5-1-16,-4-5 0 0,-2 0 2 15,0-3-1-15,-4 0 0 0,0-4-2 16,-11 1-1-16,3-6 2 0,-9 2 0 16,-4-2-1-16,-2 2-3 0,-4 4 0 15,-8 3-1-15,0 3 0 0,-7 4 0 16,-3 4 0-16,-3 2-1 0,2 7 0 16,-3 2-1-16,1 3-2 0,2 6 0 15,1 1 1-15,5 0-1 0,9-2 0 16,-2-1 2-16,4 0 1 0,2 4 1 15,0-2-1-15,8 1 1 0,-1 5-1 16,9 1 1-16,-1 1 1 0,9 4-1 16,1 1 3-16,-2-2 0 0,8 3-1 15,-2-2 1-15,-4 3 0 0,-1-5-2 16,-7-2 1-16,0-2 2 0,-7-4-1 16,-6 0 0-16,-4-5-1 0,0 2-1 15,-6 1 1-15,-7-4-1 0,1 1 0 0,-2-1-1 16,-5 1-2-16,-8 2-7 0,6-2-9 15,-3-3-9-15,-3-2-9 0,0-1-11 16,10 0-8-16,-1-4 7 0,5-2-5 16,5 1-5-16,0-4-27 0,8 2-6 15,0-5-3-15,12-4 48 0,1-3 33 16,9-2 12-16,1-2-2 0,4 0-32 16,4 3-61-16</inkml:trace>
  <inkml:trace contextRef="#ctx0" brushRef="#br0" timeOffset="-79831.676">27784 8406 271 0,'0'0'151'0,"0"0"-68"0,0 0-4 16,0 0 1-16,0 0-6 0,0 0-20 15,4-33-12-15,0 33-7 0,1 3-12 16,-1 4-8-16,6 8-6 0,-4 1-1 16,-2 5 0-16,1 2-5 15,-5 2 1-15,4 0-3 0,-4-2-1 0,0-1-1 16,0-3-14-16,-4-3-10 0,4-3-13 15,-5-4-10-15,3-4-17 0,-4-5-29 16,-2 0-18-16,2-5-79 0</inkml:trace>
  <inkml:trace contextRef="#ctx0" brushRef="#br0" timeOffset="-79628.522">27799 8079 606 0,'0'0'59'0,"0"0"-8"0,0 0 6 16,0 0-2-16,0 0-24 0,0 0-20 0,0 0-8 16,0 0 0-16,0 0 0 0,0-31-2 15,6 43 2-15,2-1-3 0,2 6 0 16,-1-4 0-16,1 1-19 0,0 2-15 16,-1-4-18-16,-1 0-23 0,0-3-28 15,-6-5-29-15,-2-2-175 0</inkml:trace>
  <inkml:trace contextRef="#ctx0" brushRef="#br0" timeOffset="-74723.258">25314 9660 16 0,'0'0'126'0,"0"0"-82"0,0 0-9 16,0 0 4-16,0 0 10 0,2-6-16 15,-2 6-10-15,0 0-6 0,0 0 0 16,0 0 0-16,0 0 0 0,0 0-2 15,0 0 1-15,0 0-3 0,0 0-3 16,0 0 0-16,0 0 1 0,0 0-1 16,0-2 2-16,-2 2 0 0,2 0 0 15,-4 0-3-15,0 0-3 0,-5 0 0 0,1 0-1 16,2 0 0-16,2 0 1 0,-2 0-1 16,-1-1 0-16,3-4 0 15,-6 2-1-15,4-3 1 0,4 4-3 0,-7-4 3 16,-3-2 0-16,4 1 1 0,2-1 1 15,-5-2-1-15,-3 1-1 0,10 0-2 16,-5-2 5-16,-3 1 1 0,6 0 4 16,2-1-3-16,2 1-3 0,-3 1 0 15,1-1-2-15,0-3 1 0,2 1 2 16,2-1-3-16,0-2-1 0,2 1 1 16,6-1 0-16,-3-1-2 0,7 1 0 15,4 4-1-15,-5 2 1 0,9 2-1 16,-7-1 0-16,8 7 0 0,-7-1-1 15,7 2-1-15,-1 3 2 0,-3 5-2 16,-1 2 0-16,3 2 0 0,-4 2 0 16,1 5 0-16,-10 0 1 0,5 5-1 15,-7-4 0-15,-4 1 0 0,-2 1 0 16,-9-3 0-16,5 3 1 0,-4-5 1 0,-9 3-2 16,9-2-1-16,-9 0-1 0,5 2 2 15,-7-4-4-15,5-1 3 0,-3 0-2 16,4-5 0-16,-3 0 1 0,10-2 2 15,-5-2-4-15,1-1 4 0,6-3 0 16,1 0-2-16,1 0 2 0,2-2 0 16,2 3 0-16,0-3-2 0,0 0 1 15,6 3 0-15,-1-2-1 0,3 3 2 16,8-4 0-16,-3 0 4 0,10 0 0 16,-1 0-1-16,1 0-1 0,6-5-2 15,2 0 1-15,-2 0 0 0,-2-2-1 0,-4 2-13 16,-1-2-19-16,1 1-22 0,-9-1-17 15,3-4-19-15,-7 2-60 16,-8-2-167-16</inkml:trace>
  <inkml:trace contextRef="#ctx0" brushRef="#br0" timeOffset="-73692.346">25655 9525 120 0,'0'0'91'0,"0"0"-62"0,0 0 11 16,0 0 13-16,0 0-15 0,0 0-12 16,0 0 1-16,-39-26 3 0,35 24-6 15,-3 1-3-15,1-2 3 0,0 1-2 16,-4 0 2-16,6 1-4 0,4-1-1 16,-3 1 0-16,1 1-1 0,0 0 1 15,2-2-4-15,0 2-1 0,0 0-4 16,0 0 1-16,0 0-4 0,0 2-6 0,0 6-1 15,2 0 0-15,3 4 0 0,-5 0 1 16,4-1-1-16,6 3 0 0,-2-2 1 16,1-1-1-16,-3-1 2 0,10-3-2 15,-3 1 0-15,-5-4 0 16,9 0 1-16,-5-4 2 0,7 0-1 0,-5-2 1 16,7-7 1-16,-7 3-2 0,5-2 2 15,-7-3-2-15,7 2 1 0,-9-2 2 16,0-1 0-16,3 3 1 0,-5-1 1 15,-6 1-3-15,-2-1 2 0,0 1-1 16,0-1 0-16,-4-3 1 0,-6-2-3 16,-5 2-1-16,7-2 0 0,-13 2-2 15,9-5 0-15,-9 4 0 0,7 1 0 16,-7-2 0-16,9 6 0 0,-5 2 0 0,7 1 1 16,4 3-1-16,-3 1 1 15,-1 2 0-15,2 0-1 0,4 0 0 16,-5 3-1-16,-3 2 1 0,4 1-1 0,-1-1 1 15,1 3 0-15,-2 4-1 0,4-4 1 16,3 3 0-16,-1-1 0 16,2 0-1-16,-2 1 1 0,2-3-1 0,2 1 1 15,-2 0 0-15,2 1-1 0,0 2 1 16,0 0 0-16,0 0-1 0,0 3 1 16,0 0 0-16,0-2-1 0,0-1 1 15,2 3 0-15,2-4 0 0,0 1 0 16,0-1 0-16,1 1 0 0,1 0 0 15,4-2-1-15,-2 1 2 0,-1-3-2 16,3 0 1-16,2-1 0 0,-1 0 0 16,-3-1 1-16,6-3 0 0,-3 3-1 15,3-3 0-15,-1 1 1 0,-3-1-1 16,7-1 1-16,-5 2 0 0,4-4 0 0,-1 0-1 16,-7 0 1-16,9 0 0 0,-7 0-1 15,-2-3 1-15,5 3 0 0,-3-1 0 16,-4-1 0-16,9-1 0 0,-3 1-1 15,-2-3 2-15,5 2-2 0,-5-3 1 16,9 2-1-16,-7-3 0 0,7 2 0 16,-5 1 2-16,3-4-2 0,-3 5 0 15,-5-2 0-15,3 2 0 0,-2 0 1 16,-5-3 0-16,1 3-1 0,-4-3 0 16,2 2 1-16,0-1 0 0,-4-2 0 15,2 1 1-15,-2-1-1 0,0 0-1 16,0 1 1-16,-2-2-1 0,-4 1 1 0,2 0-1 15,2-2 0-15,-2 3 0 0,4 0 1 16,0 2-1-16,-3 1 0 16,1 0-1-16,0 3 1 0,2-3-1 15,0 3 1-15,-2 0 0 0,2 0-1 16,0 0 1-16,0 0 0 0,0 0-1 16,0 0-1-16,0 0-3 0,-2 0 0 0,0 1-2 15,0 4-2-15,0-1-4 0,-2 1 0 16,2 0-1-16,-2 3 1 0,0-2-5 15,1 2-6-15,1-2-6 0,-2 0-6 16,0 0-3-16,0 1-7 0,-4-1-13 16,2-2-36-16,1-1-65 0</inkml:trace>
  <inkml:trace contextRef="#ctx0" brushRef="#br0" timeOffset="-69911.66">26062 9209 120 0,'0'0'46'0,"0"0"-16"16,0 0 7-16,0 0 7 0,-12-17-2 15,10 14-6-15,0-1-4 0,2 1-3 16,0-1 2-16,0-2-6 0,0 1-4 16,0 1-1-16,0-2 2 0,4 2-1 15,-4-2 0-15,2 0 2 0,-2-2-1 16,4 1-1-16,-4-1-2 0,0 0-3 15,2 2 1-15,-2-2-2 0,2 2-3 16,-2 0-1-16,0 0 0 0,2 3-3 16,-2 0 2-16,0 3-3 0,0 0-1 0,0 0-3 15,4 0-3-15,-2 3 0 0,3 3 0 16,-3 3 0-16,2 5 0 0,0 0 1 16,2 4 0-16,-2 2 2 0,0 2-1 15,-2 1 1-15,3 2 2 0,-3 0-1 16,-2-2-2-16,2 1 1 0,-2 2-1 15,4-4 1-15,-4 4-2 0,4-4 0 16,-2 3 0-16,4 0 0 0,-2-1-1 16,1-4 0-16,-1 2-1 0,-2-4 1 15,0-1 1-15,2-1 0 0,0-2-2 16,4 0 1-16,-4-1 0 0,1-3 2 16,1-1-2-16,-6-3 0 0,4 0-1 0,-4-2 1 15,2-2 1-15,-2-1 0 16,0-1-1-16,0 2-2 0,0-2-4 15,0 0 1-15,0 0-3 0,0 0 0 16,0 0 1-16,0 0-2 0,0-2-6 16,-2-1-7-16,0 1-8 0,0-1-6 0,0-2-12 15,-4 1-11-15,-3-1-7 0,-5-1-38 16,3 2-124-16</inkml:trace>
  <inkml:trace contextRef="#ctx0" brushRef="#br0" timeOffset="-69411.629">25907 9393 208 0,'0'0'96'0,"0"0"-37"0,0 0-17 15,0 0 20-15,0 0-14 0,0 0-9 16,0 0-8-16,0 0-1 16,0-19 0-16,0 17-5 0,4-1 1 0,3 1-2 15,1-1-3-15,2-2-3 0,-4 4 2 16,9-1-4-16,1 1-1 0,-3 1 0 16,7 0-5-16,1-2 1 0,0 1 1 15,6-2-3-15,4-2 2 0,2 1-3 16,0 0 0-16,0-2-1 0,0 1-2 15,0 1 1-15,-6 1-2 0,-8 2 1 16,-1-1-1-16,-8 2-1 0,1-2 0 16,-7 2-2-16,0 0 3 0,-4 0-2 0,2 0-1 15,-2 0 0-15,0 0-1 0,0 0 3 16,0 0-3-16,0 0 2 16,-2 0 0-16,-2 0 1 0,-2 2-1 15,-7-2-2-15,9 3 0 0,-2-2 2 0,0 1-1 16,2 1-1-16,-7-3 0 0,9 3-7 15,0-3 1-15,0 1-4 0,0 1-4 16,-2-1-5-16,2 2-6 0,-2-1-4 16,0 2-3-16,-3 0-10 0,1 1-14 15,2 1-19-15,-2 0-17 0,-9-3-52 16,5-2-225-16</inkml:trace>
  <inkml:trace contextRef="#ctx0" brushRef="#br0" timeOffset="130791.773">6222 8445 42 0,'0'0'38'0,"0"0"4"0,0 0 1 0,0 0-12 16,0 0 4-16,0 0 4 0,0 0-8 16,0 0 3-16,0 0 3 15,-37-28-4-15,35 26-2 0,-2 1-2 16,-3 1-11-16,5 0 0 0,0 0-5 16,2 0-1-16,0-1 4 0,0 1-6 0,0 0-7 15,4 0-3-15,7 0 0 0,3 0 2 16,5 0 11-16,10 0 8 0,4-2-2 15,6-3-2-15,7-3-1 0,5 2-2 16,1-3-3-16,2 4-4 0,2-3-1 16,-7 2-2-16,1-1-1 0,-11 3-1 15,-4-2-1-15,-6 3 1 0,-12 3-2 16,-5 0 2-16,-6 0-2 0,-6 0 0 16,0 0 0-16,0 0-1 0,0 3 0 15,0-2 1-15,0 2-2 0,0 0 1 16,0-1-11-16,0 0-9 0,0 1-2 0,-2-1-2 15,2-1-2-15,0-1-9 0,0 2-10 16,0-1-12-16,0-1-25 0,0 0-36 16,0-1-55-16</inkml:trace>
  <inkml:trace contextRef="#ctx0" brushRef="#br0" timeOffset="131494.667">7593 8020 213 0,'0'0'34'0,"0"0"9"0,0 0 3 15,0 0 1-15,0 0-10 0,0 0-3 16,0 0-8-16,-25-73-3 0,25 67-2 16,-2 0-3-16,-2 3 1 0,4 0-4 15,0 2 1-15,0 1-6 0,0 0-5 16,0 1-5-16,6 11-5 0,-2-1 2 15,0 6 3-15,2 6 2 0,0 1-1 0,1 2 0 16,-1 2 1-16,0 1 0 0,-4-1-1 16,2-3-1-16,0 1 2 0,3-3-2 15,-3 1 1-15,2-3-1 16,2-4-14-16,-6 2-17 0,2-4-13 0,3-2-13 16,-7-1-37-16,0-6-46 0,0-3-69 15</inkml:trace>
  <inkml:trace contextRef="#ctx0" brushRef="#br0" timeOffset="131791.513">7593 8271 56 0,'0'0'205'15,"0"0"-146"-15,0 0 4 0,0 0-8 16,0 0-8-16,0 0-17 0,0 0-1 16,0 0-2-16,0 0-3 0,-13-104-6 15,19 95-6-15,-2 0 0 0,7 2-2 16,1 1-5-16,3-2-1 0,5 1-3 15,5 3 2-15,2 1 0 0,-2 2-1 0,6 1 0 16,0 4 1-16,-4 4-1 16,0 3-1-16,-5 0 0 0,-5 4-1 0,-5 0 0 15,1-3-2-15,-9 2 1 0,-4-3 0 16,0 0 1-16,-2 1-1 0,-4 0 1 16,-7 1 0-16,1-1 7 0,-1-1-5 15,-5 0-2-15,-5-3 0 0,0 4-1 16,-2-3-24-16,-3-1 0 0,1 1-4 15,0-1-15-15,10-2-8 0,-3-4-4 16,7 3-27-16,-3-4-65 0</inkml:trace>
  <inkml:trace contextRef="#ctx0" brushRef="#br0" timeOffset="132666.603">8318 8153 354 0,'0'0'52'0,"0"0"10"0,0 0-8 16,0 0-13-16,0 0-13 0,0 0-6 16,0 0-8-16,0 0-6 0,-33-142-6 15,14 134-1-15,-3 2-1 0,-3 1-1 16,6 4-1-16,-3 1 0 0,1 0 1 0,4 4 1 15,1 4-3-15,3 3 2 16,3 0 0-16,-4 6 1 0,3 1 0 16,3 1 0-16,-2 0 1 0,3 0-1 15,5 2 0-15,0-3 0 0,2 3-1 16,4-3 1-16,3-1 0 0,5 2 0 16,-2-1 0-16,7 1 0 0,-3-5 0 15,5-2 0-15,4-3-2 0,2-5 2 0,1-1 2 16,1-3-1-16,-4-6 2 0,4-2-1 15,-4-6 4-15,-9 3 0 0,3-4 4 16,-9 2 0-16,0-2 0 0,-6-4 2 16,-2-6-1-16,0-3-1 0,0-1-6 15,0 1-2-15,0 3-1 0,-2 8-1 16,2 5 1-16,-2 3-1 0,0 6 0 16,2 1-1-16,0 2-1 0,0 4-1 15,-4 6-6-15,4 6 2 0,-2 3 7 16,2 0 2-16,0 2-2 0,6-2 0 15,-2 0 0-15,7 1 0 0,-3-3 1 16,4-1-1-16,1-2 0 0,5-2-1 0,3 0 1 16,0-5 1-16,5-3 1 0,-3-2-1 15,6-2 1-15,-10-2-2 16,3-4 3-16,-3-1-1 0,-2-2 0 16,-3-1 1-16,-6-1-1 0,-4-3 0 0,-2-3 1 15,-2-8 1-15,-2-6 0 0,-4-6-1 16,0 0-3-16,-2-2 0 0,-1 5 0 15,3 5 0-15,-2 7-1 0,2 5 0 16,2 6-1-16,4 6 2 0,0 2 0 16,0 0-3-16,0 3 3 0,0 0-2 15,2 0-1-15,10 3-3 0,-2 0 4 16,7 4 2-16,4 0 0 0,1 1 0 16,7 0 0-16,0 1 0 0,-2 2 1 0,2 0-1 15,-4 2-1-15,-2 2 0 16,-11-3-1-16,-4 2 0 0,1 3 1 15,-9 3 0-15,-13 0-4 0,-3 5 4 16,-7-3 1-16,-2 2 1 0,-4-2 2 0,11-3-1 16,-3-2-1-16,9 3-1 0,1-8 0 15,1 2-1-15,4-4 0 0,4 0 1 16,0-1 0-16,-1-3-1 0,3-1 1 16,0 0-2-16,3-2 2 0,1 2-2 15,6-4 1-15,4 0 1 0,3 1 2 16,2-2-2-16,-5 0-1 0,9 0-10 15,-3 0-10-15,3 0-7 0,0-2-13 16,4 1-16-16,-7-2-20 0,7-1-55 16,-4-3-111-16</inkml:trace>
  <inkml:trace contextRef="#ctx0" brushRef="#br0" timeOffset="133166.807">9480 7944 273 0,'0'0'59'0,"0"0"-10"16,0 0 9-16,0 0-11 0,0 0-17 0,0 0-7 16,10-93-1-16,-10 87 3 0,-2 0-8 15,-2-2-3-15,-4 4-6 0,-1-1 0 16,-1 3-3-16,-4-4-2 0,-1 3 0 15,-6 3-2-15,3 0-1 0,-5 0 0 16,0 0 0-16,5 6 0 0,-5 1-1 16,2 5 1-16,3 2-1 0,-1 4 1 15,5 4-2-15,-5 3 2 0,7 4 0 16,-7 0 0-16,9 4 0 0,4 3 0 16,-1-2 0-16,3 3 0 0,4-3 0 15,0-1-1-15,4 1 1 0,5-5 0 16,3-1-2-16,9-3-3 0,-1-1-7 15,5-3 0-15,0-4-3 0,8-3-11 0,0-3-13 16,0-6-22-16,-2-4-62 0,-6-1-117 16</inkml:trace>
  <inkml:trace contextRef="#ctx0" brushRef="#br0" timeOffset="133666.84">9790 8161 318 0,'0'0'59'0,"0"0"12"0,0 0-22 16,0 0-10-16,0 0-7 0,0 0-6 16,0 0-5-16,0 0-8 0,0 0-2 15,31-176-3-15,-44 164-4 0,3 2-2 16,-4 3-2-16,-3 0 0 0,3 4-1 0,-3 1-1 16,5 2 1-16,-5 3 1 0,5 4-1 15,-5 5 0-15,3 3 0 16,-1 1 1-16,-1 6 0 0,1 1-1 0,-1 5 1 15,5 1-1-15,-1-1 0 0,6 0 1 16,0 1 0-16,1-4 1 0,3-2-1 16,2-4 0-16,0-1 0 0,5-5 0 15,-1 1-1-15,4-6 0 0,4 1 0 16,-1-3 0-16,9-3 1 0,-3-3 0 16,4 0 2-16,-5-5 1 0,3-5 0 15,-5-3 0-15,3-5 9 0,-9-2 0 16,2-2-1-16,3-3 0 0,-7-6 0 15,0-1-3-15,0-3-2 0,5 1-2 16,-3 8-3-16,-4 0 0 0,-2 9 1 16,2 6 0-16,-2 2 3 0,0 6 0 15,-2 1-1-15,0 2-3 0,2 2-1 16,1 4-4-16,3 9-2 0,-4-1 4 16,2 4 1-16,-2 4 1 0,2-2 1 0,-4 1 0 15,2 2-1-15,-2-1 1 0,0 0-1 16,0-1 0-16,2 1-5 0,0-2-20 15,0 2-13-15,0 1-11 0,1-5-25 16,-1-2-34-16,4-3-99 0</inkml:trace>
  <inkml:trace contextRef="#ctx0" brushRef="#br0" timeOffset="133916.798">10187 8276 492 0,'0'0'40'0,"0"0"-10"0,0 0 10 16,0 0 8-16,0 0-14 15,0 0-10-15,0 0-5 0,0 0-1 16,51-77-7-16,-53 77-5 0,0 4-6 16,-4 5-3-16,-6 5 1 0,-7 6 2 0,3-3 2 15,-3 5-2-15,7-3 0 0,-3 2-4 16,3-1-12-16,1 2-3 0,1-4-5 15,2 1-14-15,-1-3-9 0,-1-3-17 16,0-3-53-16,2-2-148 0</inkml:trace>
  <inkml:trace contextRef="#ctx0" brushRef="#br0" timeOffset="134307.362">10466 7964 247 0,'0'0'78'0,"0"0"-7"0,0 0 0 15,0 0-7-15,0 0-15 0,0 0-10 16,0 0-8-16,0 0-3 0,-23-74-5 16,23 71-3-16,0 3-4 0,0-2-5 15,0 2-2-15,0 0-5 0,0 2-4 16,0 4 0-16,2 1-2 0,2 5 0 0,0 5 2 16,1 6 2-16,1 3 0 0,-4 0-1 15,2 5 1-15,4 1 0 16,-4 0-1-16,1 2 0 0,-3-3-1 15,2 0-8-15,-4-4-21 0,4-2-9 0,-2-3-16 16,-2-5-13-16,0-2-16 0,0-2-43 16,0-4-105-16</inkml:trace>
  <inkml:trace contextRef="#ctx0" brushRef="#br0" timeOffset="134604.169">10470 8268 398 0,'0'0'72'16,"0"0"-11"-16,0 0-4 0,0 0-17 16,0 0-10-16,0 0-8 0,0 0-5 15,0 0-1-15,0 0-3 0,39-109-6 16,-28 103-3-16,-1 2 0 0,9 1-1 0,-3 3 1 16,11 0 0-16,0 1 0 0,4 7-1 15,-2 2-2-15,0 3 1 0,-7-1-1 16,7 2-1-16,-8 3 0 0,-6-3 1 15,-3 1-1-15,-10-2 0 0,-2-1-1 16,-12 1 0-16,-1-2 1 0,-8-3 1 16,3 4-1-16,-5-6-3 0,-4 1-12 15,2-1-4-15,5-2-14 0,-5-1-3 16,0-3-12-16,7 0-11 0,-3 0-14 16,2-3-39-16,3-1-98 0</inkml:trace>
  <inkml:trace contextRef="#ctx0" brushRef="#br0" timeOffset="134995.502">10730 7954 20 0,'0'0'252'15,"0"0"-180"-15,0 0 7 0,0 0-12 0,0 0-18 16,0 0-10-16,0 0-6 16,0 0-2-16,29-51-5 0,-14 44-1 15,1 2-1-15,7 4-8 0,-4-1-1 16,12 4-4-16,-2 4-1 0,2 4-3 15,0 5-2-15,-2 2-2 0,-3 6 1 0,-7 4-3 16,2 2 0-16,-11 5-1 0,-8 0 2 16,-2 5-2-16,0-4 1 0,-8 1 1 15,-5-3-2-15,-3-7-14 0,4 2-6 16,-7-3-10-16,2 0-19 0,-1-1-18 16,3-5-25-16,-1-4-65 0,3-4-206 15</inkml:trace>
  <inkml:trace contextRef="#ctx0" brushRef="#br0" timeOffset="135260.979">11313 8367 419 0,'0'0'58'0,"0"0"-12"0,0 0 11 16,0 0 5-16,0 0-16 0,0 0-15 16,0 0-11-16,0 0 0 0,17-38-9 15,-17 38-4-15,0 2-7 0,0 5-1 16,-2 2-1-16,0 1 2 0,-2 5 1 16,-5-2 0-16,-1 1-1 0,0 0 0 15,6-3-10-15,-5 0-16 0,3-3-15 16,-2 0-17-16,2-1-17 0,1-4-33 0,3-1-102 15</inkml:trace>
  <inkml:trace contextRef="#ctx0" brushRef="#br0" timeOffset="135448.446">11284 8140 499 0,'0'0'17'0,"0"0"-2"0,0 0 22 15,0 0-18-15,0 0-19 0,0 0-2 16,0 0-4-16,0 0-23 0,0 0-23 16,-41 46-50-16,25-40-104 0</inkml:trace>
</inkml:ink>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C7EA9E-D675-4708-ADC8-3F6A671829A2}" type="datetimeFigureOut">
              <a:rPr lang="en-US" smtClean="0"/>
              <a:t>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1BC1F8-B591-43DC-9BA9-3FFB1191E75A}" type="slidenum">
              <a:rPr lang="en-US" smtClean="0"/>
              <a:t>‹#›</a:t>
            </a:fld>
            <a:endParaRPr lang="en-US"/>
          </a:p>
        </p:txBody>
      </p:sp>
    </p:spTree>
    <p:extLst>
      <p:ext uri="{BB962C8B-B14F-4D97-AF65-F5344CB8AC3E}">
        <p14:creationId xmlns:p14="http://schemas.microsoft.com/office/powerpoint/2010/main" val="18270000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1</a:t>
            </a:fld>
            <a:endParaRPr lang="en-US"/>
          </a:p>
        </p:txBody>
      </p:sp>
    </p:spTree>
    <p:extLst>
      <p:ext uri="{BB962C8B-B14F-4D97-AF65-F5344CB8AC3E}">
        <p14:creationId xmlns:p14="http://schemas.microsoft.com/office/powerpoint/2010/main" val="26599546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function can use registers for its variables. However, a function call may trash the registers values (because the target function may use the same registers). If a caller wishes to use a register across a function call, then it must save/restore them before/after the function call.</a:t>
            </a:r>
          </a:p>
        </p:txBody>
      </p:sp>
      <p:sp>
        <p:nvSpPr>
          <p:cNvPr id="4" name="Slide Number Placeholder 3"/>
          <p:cNvSpPr>
            <a:spLocks noGrp="1"/>
          </p:cNvSpPr>
          <p:nvPr>
            <p:ph type="sldNum" sz="quarter" idx="5"/>
          </p:nvPr>
        </p:nvSpPr>
        <p:spPr/>
        <p:txBody>
          <a:bodyPr/>
          <a:lstStyle/>
          <a:p>
            <a:fld id="{A01BC1F8-B591-43DC-9BA9-3FFB1191E75A}" type="slidenum">
              <a:rPr lang="en-US" smtClean="0"/>
              <a:t>10</a:t>
            </a:fld>
            <a:endParaRPr lang="en-US"/>
          </a:p>
        </p:txBody>
      </p:sp>
    </p:spTree>
    <p:extLst>
      <p:ext uri="{BB962C8B-B14F-4D97-AF65-F5344CB8AC3E}">
        <p14:creationId xmlns:p14="http://schemas.microsoft.com/office/powerpoint/2010/main" val="556024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example, foo is using variables a(%</a:t>
            </a:r>
            <a:r>
              <a:rPr lang="en-US" dirty="0" err="1"/>
              <a:t>eax</a:t>
            </a:r>
            <a:r>
              <a:rPr lang="en-US" dirty="0"/>
              <a:t>), b(%</a:t>
            </a:r>
            <a:r>
              <a:rPr lang="en-US" dirty="0" err="1"/>
              <a:t>ebx</a:t>
            </a:r>
            <a:r>
              <a:rPr lang="en-US" dirty="0"/>
              <a:t>), c(%</a:t>
            </a:r>
            <a:r>
              <a:rPr lang="en-US" dirty="0" err="1"/>
              <a:t>ecx</a:t>
            </a:r>
            <a:r>
              <a:rPr lang="en-US" dirty="0"/>
              <a:t>), d(%</a:t>
            </a:r>
            <a:r>
              <a:rPr lang="en-US" dirty="0" err="1"/>
              <a:t>edx</a:t>
            </a:r>
            <a:r>
              <a:rPr lang="en-US" dirty="0"/>
              <a:t>) that are allocated on registers after calling the bar routine. Because foo doesn’t know which registers bar is using, it saves all of them before the function call and restores them after the function call. However, this is not the best strategy. For example, in this case, the bar is not using %</a:t>
            </a:r>
            <a:r>
              <a:rPr lang="en-US" dirty="0" err="1"/>
              <a:t>ecx</a:t>
            </a:r>
            <a:r>
              <a:rPr lang="en-US" dirty="0"/>
              <a:t> and %</a:t>
            </a:r>
            <a:r>
              <a:rPr lang="en-US" dirty="0" err="1"/>
              <a:t>edx</a:t>
            </a:r>
            <a:r>
              <a:rPr lang="en-US" dirty="0"/>
              <a:t> at all. If foo would have known about this fact, then saving/restoring of these registers could have avoided. Because the compiler doesn’t see the register allocation of the target routine, the saving/restoring of the values of the registers across the function call is divided among caller and </a:t>
            </a:r>
            <a:r>
              <a:rPr lang="en-US" dirty="0" err="1"/>
              <a:t>callee</a:t>
            </a:r>
            <a:r>
              <a:rPr lang="en-US" dirty="0"/>
              <a:t>. Registers are divided into </a:t>
            </a:r>
            <a:r>
              <a:rPr lang="en-US" dirty="0" err="1"/>
              <a:t>callee</a:t>
            </a:r>
            <a:r>
              <a:rPr lang="en-US" dirty="0"/>
              <a:t> and caller saved registers. If a caller uses a caller-saved register across a function call, then it must save/restore them before/after the function call. If a </a:t>
            </a:r>
            <a:r>
              <a:rPr lang="en-US" dirty="0" err="1"/>
              <a:t>callee</a:t>
            </a:r>
            <a:r>
              <a:rPr lang="en-US" dirty="0"/>
              <a:t> uses a </a:t>
            </a:r>
            <a:r>
              <a:rPr lang="en-US" dirty="0" err="1"/>
              <a:t>callee</a:t>
            </a:r>
            <a:r>
              <a:rPr lang="en-US" dirty="0"/>
              <a:t> saved register, then it must save/restore them at function entry/exit. The </a:t>
            </a:r>
            <a:r>
              <a:rPr lang="en-US" dirty="0" err="1"/>
              <a:t>callee</a:t>
            </a:r>
            <a:r>
              <a:rPr lang="en-US" dirty="0"/>
              <a:t> is free to trash the values of caller saved registers, but not the </a:t>
            </a:r>
            <a:r>
              <a:rPr lang="en-US" dirty="0" err="1"/>
              <a:t>callee</a:t>
            </a:r>
            <a:r>
              <a:rPr lang="en-US" dirty="0"/>
              <a:t> saved registers.</a:t>
            </a:r>
          </a:p>
        </p:txBody>
      </p:sp>
      <p:sp>
        <p:nvSpPr>
          <p:cNvPr id="4" name="Slide Number Placeholder 3"/>
          <p:cNvSpPr>
            <a:spLocks noGrp="1"/>
          </p:cNvSpPr>
          <p:nvPr>
            <p:ph type="sldNum" sz="quarter" idx="5"/>
          </p:nvPr>
        </p:nvSpPr>
        <p:spPr/>
        <p:txBody>
          <a:bodyPr/>
          <a:lstStyle/>
          <a:p>
            <a:fld id="{A01BC1F8-B591-43DC-9BA9-3FFB1191E75A}" type="slidenum">
              <a:rPr lang="en-US" smtClean="0"/>
              <a:t>11</a:t>
            </a:fld>
            <a:endParaRPr lang="en-US"/>
          </a:p>
        </p:txBody>
      </p:sp>
    </p:spTree>
    <p:extLst>
      <p:ext uri="{BB962C8B-B14F-4D97-AF65-F5344CB8AC3E}">
        <p14:creationId xmlns:p14="http://schemas.microsoft.com/office/powerpoint/2010/main" val="23497382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example, we assume that %</a:t>
            </a:r>
            <a:r>
              <a:rPr lang="en-US" dirty="0" err="1"/>
              <a:t>eax</a:t>
            </a:r>
            <a:r>
              <a:rPr lang="en-US" dirty="0"/>
              <a:t> and %</a:t>
            </a:r>
            <a:r>
              <a:rPr lang="en-US" dirty="0" err="1"/>
              <a:t>ebx</a:t>
            </a:r>
            <a:r>
              <a:rPr lang="en-US" dirty="0"/>
              <a:t> are caller saved registers, and %</a:t>
            </a:r>
            <a:r>
              <a:rPr lang="en-US" dirty="0" err="1"/>
              <a:t>esi</a:t>
            </a:r>
            <a:r>
              <a:rPr lang="en-US" dirty="0"/>
              <a:t> and %</a:t>
            </a:r>
            <a:r>
              <a:rPr lang="en-US" dirty="0" err="1"/>
              <a:t>edi</a:t>
            </a:r>
            <a:r>
              <a:rPr lang="en-US" dirty="0"/>
              <a:t> are </a:t>
            </a:r>
            <a:r>
              <a:rPr lang="en-US" dirty="0" err="1"/>
              <a:t>callee</a:t>
            </a:r>
            <a:r>
              <a:rPr lang="en-US" dirty="0"/>
              <a:t> saved registers. The bar implementation is the same as in the previous slide because it is not using any </a:t>
            </a:r>
            <a:r>
              <a:rPr lang="en-US" dirty="0" err="1"/>
              <a:t>callee</a:t>
            </a:r>
            <a:r>
              <a:rPr lang="en-US" dirty="0"/>
              <a:t> saved register. Notice, in this case, when foo calls the bar, then it need not save/restore %</a:t>
            </a:r>
            <a:r>
              <a:rPr lang="en-US" dirty="0" err="1"/>
              <a:t>esi</a:t>
            </a:r>
            <a:r>
              <a:rPr lang="en-US" dirty="0"/>
              <a:t> and %</a:t>
            </a:r>
            <a:r>
              <a:rPr lang="en-US" dirty="0" err="1"/>
              <a:t>edi</a:t>
            </a:r>
            <a:r>
              <a:rPr lang="en-US" dirty="0"/>
              <a:t> before/after calling bar.</a:t>
            </a:r>
          </a:p>
        </p:txBody>
      </p:sp>
      <p:sp>
        <p:nvSpPr>
          <p:cNvPr id="4" name="Slide Number Placeholder 3"/>
          <p:cNvSpPr>
            <a:spLocks noGrp="1"/>
          </p:cNvSpPr>
          <p:nvPr>
            <p:ph type="sldNum" sz="quarter" idx="5"/>
          </p:nvPr>
        </p:nvSpPr>
        <p:spPr/>
        <p:txBody>
          <a:bodyPr/>
          <a:lstStyle/>
          <a:p>
            <a:fld id="{A01BC1F8-B591-43DC-9BA9-3FFB1191E75A}" type="slidenum">
              <a:rPr lang="en-US" smtClean="0"/>
              <a:t>12</a:t>
            </a:fld>
            <a:endParaRPr lang="en-US"/>
          </a:p>
        </p:txBody>
      </p:sp>
    </p:spTree>
    <p:extLst>
      <p:ext uri="{BB962C8B-B14F-4D97-AF65-F5344CB8AC3E}">
        <p14:creationId xmlns:p14="http://schemas.microsoft.com/office/powerpoint/2010/main" val="36786788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13</a:t>
            </a:fld>
            <a:endParaRPr lang="en-US"/>
          </a:p>
        </p:txBody>
      </p:sp>
    </p:spTree>
    <p:extLst>
      <p:ext uri="{BB962C8B-B14F-4D97-AF65-F5344CB8AC3E}">
        <p14:creationId xmlns:p14="http://schemas.microsoft.com/office/powerpoint/2010/main" val="32094737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14</a:t>
            </a:fld>
            <a:endParaRPr lang="en-US"/>
          </a:p>
        </p:txBody>
      </p:sp>
    </p:spTree>
    <p:extLst>
      <p:ext uri="{BB962C8B-B14F-4D97-AF65-F5344CB8AC3E}">
        <p14:creationId xmlns:p14="http://schemas.microsoft.com/office/powerpoint/2010/main" val="5020310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15</a:t>
            </a:fld>
            <a:endParaRPr lang="en-US"/>
          </a:p>
        </p:txBody>
      </p:sp>
    </p:spTree>
    <p:extLst>
      <p:ext uri="{BB962C8B-B14F-4D97-AF65-F5344CB8AC3E}">
        <p14:creationId xmlns:p14="http://schemas.microsoft.com/office/powerpoint/2010/main" val="3881718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16</a:t>
            </a:fld>
            <a:endParaRPr lang="en-US"/>
          </a:p>
        </p:txBody>
      </p:sp>
    </p:spTree>
    <p:extLst>
      <p:ext uri="{BB962C8B-B14F-4D97-AF65-F5344CB8AC3E}">
        <p14:creationId xmlns:p14="http://schemas.microsoft.com/office/powerpoint/2010/main" val="15378140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17</a:t>
            </a:fld>
            <a:endParaRPr lang="en-US"/>
          </a:p>
        </p:txBody>
      </p:sp>
    </p:spTree>
    <p:extLst>
      <p:ext uri="{BB962C8B-B14F-4D97-AF65-F5344CB8AC3E}">
        <p14:creationId xmlns:p14="http://schemas.microsoft.com/office/powerpoint/2010/main" val="16693982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power-on, the CPU directly jumps to a predefined location (say entry) in ROM. The instructions start at entry load the OS from disk to RAM and transfer control to the main routine of OS.</a:t>
            </a:r>
          </a:p>
        </p:txBody>
      </p:sp>
      <p:sp>
        <p:nvSpPr>
          <p:cNvPr id="4" name="Slide Number Placeholder 3"/>
          <p:cNvSpPr>
            <a:spLocks noGrp="1"/>
          </p:cNvSpPr>
          <p:nvPr>
            <p:ph type="sldNum" sz="quarter" idx="5"/>
          </p:nvPr>
        </p:nvSpPr>
        <p:spPr/>
        <p:txBody>
          <a:bodyPr/>
          <a:lstStyle/>
          <a:p>
            <a:fld id="{A01BC1F8-B591-43DC-9BA9-3FFB1191E75A}" type="slidenum">
              <a:rPr lang="en-US" smtClean="0"/>
              <a:t>18</a:t>
            </a:fld>
            <a:endParaRPr lang="en-US"/>
          </a:p>
        </p:txBody>
      </p:sp>
    </p:spTree>
    <p:extLst>
      <p:ext uri="{BB962C8B-B14F-4D97-AF65-F5344CB8AC3E}">
        <p14:creationId xmlns:p14="http://schemas.microsoft.com/office/powerpoint/2010/main" val="25519178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BIOS ROM is the area where the CPU jumps on startup.</a:t>
            </a:r>
          </a:p>
        </p:txBody>
      </p:sp>
      <p:sp>
        <p:nvSpPr>
          <p:cNvPr id="4" name="Slide Number Placeholder 3"/>
          <p:cNvSpPr>
            <a:spLocks noGrp="1"/>
          </p:cNvSpPr>
          <p:nvPr>
            <p:ph type="sldNum" sz="quarter" idx="5"/>
          </p:nvPr>
        </p:nvSpPr>
        <p:spPr/>
        <p:txBody>
          <a:bodyPr/>
          <a:lstStyle/>
          <a:p>
            <a:fld id="{166B3C26-55E8-4DE7-9EC7-9FEE1F36C5A3}" type="slidenum">
              <a:rPr lang="en-US" smtClean="0"/>
              <a:t>19</a:t>
            </a:fld>
            <a:endParaRPr lang="en-US"/>
          </a:p>
        </p:txBody>
      </p:sp>
    </p:spTree>
    <p:extLst>
      <p:ext uri="{BB962C8B-B14F-4D97-AF65-F5344CB8AC3E}">
        <p14:creationId xmlns:p14="http://schemas.microsoft.com/office/powerpoint/2010/main" val="3174838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2</a:t>
            </a:fld>
            <a:endParaRPr lang="en-US"/>
          </a:p>
        </p:txBody>
      </p:sp>
    </p:spTree>
    <p:extLst>
      <p:ext uri="{BB962C8B-B14F-4D97-AF65-F5344CB8AC3E}">
        <p14:creationId xmlns:p14="http://schemas.microsoft.com/office/powerpoint/2010/main" val="2818662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function entry: caller’s %</a:t>
            </a:r>
            <a:r>
              <a:rPr lang="en-US" dirty="0" err="1"/>
              <a:t>ebp</a:t>
            </a:r>
            <a:r>
              <a:rPr lang="en-US" dirty="0"/>
              <a:t> is saved on the stack, and %</a:t>
            </a:r>
            <a:r>
              <a:rPr lang="en-US" dirty="0" err="1"/>
              <a:t>ebp</a:t>
            </a:r>
            <a:r>
              <a:rPr lang="en-US" dirty="0"/>
              <a:t> is set to current %esp. After this step, %</a:t>
            </a:r>
            <a:r>
              <a:rPr lang="en-US" dirty="0" err="1"/>
              <a:t>ebp</a:t>
            </a:r>
            <a:r>
              <a:rPr lang="en-US" dirty="0"/>
              <a:t> points to the stack location that contains the caller’s %</a:t>
            </a:r>
            <a:r>
              <a:rPr lang="en-US" dirty="0" err="1"/>
              <a:t>ebp</a:t>
            </a:r>
            <a:r>
              <a:rPr lang="en-US" dirty="0"/>
              <a:t>, (%</a:t>
            </a:r>
            <a:r>
              <a:rPr lang="en-US" dirty="0" err="1"/>
              <a:t>ebp</a:t>
            </a:r>
            <a:r>
              <a:rPr lang="en-US" dirty="0"/>
              <a:t> + 4) points to return address, (%</a:t>
            </a:r>
            <a:r>
              <a:rPr lang="en-US" dirty="0" err="1"/>
              <a:t>ebp</a:t>
            </a:r>
            <a:r>
              <a:rPr lang="en-US" dirty="0"/>
              <a:t> + 8) points to the first argument, and so on. The %</a:t>
            </a:r>
            <a:r>
              <a:rPr lang="en-US" dirty="0" err="1"/>
              <a:t>ebp</a:t>
            </a:r>
            <a:r>
              <a:rPr lang="en-US" dirty="0"/>
              <a:t> value doesn’t change throughout the function body, except just before the ret instruction. Due to this relative address of local variables and function parameters corresponding to %</a:t>
            </a:r>
            <a:r>
              <a:rPr lang="en-US" dirty="0" err="1"/>
              <a:t>ebp</a:t>
            </a:r>
            <a:r>
              <a:rPr lang="en-US" dirty="0"/>
              <a:t> remains the same throughout the program. The use of frame pointer is entirely optional. The compilers can still generate code without the frame pointer. The frame pointer simplifies code generation and also aid debugging that we will discuss next.</a:t>
            </a:r>
          </a:p>
        </p:txBody>
      </p:sp>
      <p:sp>
        <p:nvSpPr>
          <p:cNvPr id="4" name="Slide Number Placeholder 3"/>
          <p:cNvSpPr>
            <a:spLocks noGrp="1"/>
          </p:cNvSpPr>
          <p:nvPr>
            <p:ph type="sldNum" sz="quarter" idx="5"/>
          </p:nvPr>
        </p:nvSpPr>
        <p:spPr/>
        <p:txBody>
          <a:bodyPr/>
          <a:lstStyle/>
          <a:p>
            <a:fld id="{A01BC1F8-B591-43DC-9BA9-3FFB1191E75A}" type="slidenum">
              <a:rPr lang="en-US" smtClean="0"/>
              <a:t>3</a:t>
            </a:fld>
            <a:endParaRPr lang="en-US"/>
          </a:p>
        </p:txBody>
      </p:sp>
    </p:spTree>
    <p:extLst>
      <p:ext uri="{BB962C8B-B14F-4D97-AF65-F5344CB8AC3E}">
        <p14:creationId xmlns:p14="http://schemas.microsoft.com/office/powerpoint/2010/main" val="4628119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4</a:t>
            </a:fld>
            <a:endParaRPr lang="en-US"/>
          </a:p>
        </p:txBody>
      </p:sp>
    </p:spTree>
    <p:extLst>
      <p:ext uri="{BB962C8B-B14F-4D97-AF65-F5344CB8AC3E}">
        <p14:creationId xmlns:p14="http://schemas.microsoft.com/office/powerpoint/2010/main" val="349098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5</a:t>
            </a:fld>
            <a:endParaRPr lang="en-US"/>
          </a:p>
        </p:txBody>
      </p:sp>
    </p:spTree>
    <p:extLst>
      <p:ext uri="{BB962C8B-B14F-4D97-AF65-F5344CB8AC3E}">
        <p14:creationId xmlns:p14="http://schemas.microsoft.com/office/powerpoint/2010/main" val="3501642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backtrace</a:t>
            </a:r>
            <a:r>
              <a:rPr lang="en-US" dirty="0"/>
              <a:t> program prints the call stack. If we save the frame pointers on the stack, we can identify the location of stack locations that store the return addresses. The </a:t>
            </a:r>
            <a:r>
              <a:rPr lang="en-US" dirty="0" err="1"/>
              <a:t>backtrace</a:t>
            </a:r>
            <a:r>
              <a:rPr lang="en-US" dirty="0"/>
              <a:t> program is shown in the next slide.</a:t>
            </a:r>
          </a:p>
        </p:txBody>
      </p:sp>
      <p:sp>
        <p:nvSpPr>
          <p:cNvPr id="4" name="Slide Number Placeholder 3"/>
          <p:cNvSpPr>
            <a:spLocks noGrp="1"/>
          </p:cNvSpPr>
          <p:nvPr>
            <p:ph type="sldNum" sz="quarter" idx="5"/>
          </p:nvPr>
        </p:nvSpPr>
        <p:spPr/>
        <p:txBody>
          <a:bodyPr/>
          <a:lstStyle/>
          <a:p>
            <a:fld id="{A01BC1F8-B591-43DC-9BA9-3FFB1191E75A}" type="slidenum">
              <a:rPr lang="en-US" smtClean="0"/>
              <a:t>6</a:t>
            </a:fld>
            <a:endParaRPr lang="en-US"/>
          </a:p>
        </p:txBody>
      </p:sp>
    </p:spTree>
    <p:extLst>
      <p:ext uri="{BB962C8B-B14F-4D97-AF65-F5344CB8AC3E}">
        <p14:creationId xmlns:p14="http://schemas.microsoft.com/office/powerpoint/2010/main" val="163467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7</a:t>
            </a:fld>
            <a:endParaRPr lang="en-US"/>
          </a:p>
        </p:txBody>
      </p:sp>
    </p:spTree>
    <p:extLst>
      <p:ext uri="{BB962C8B-B14F-4D97-AF65-F5344CB8AC3E}">
        <p14:creationId xmlns:p14="http://schemas.microsoft.com/office/powerpoint/2010/main" val="23505358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01BC1F8-B591-43DC-9BA9-3FFB1191E75A}" type="slidenum">
              <a:rPr lang="en-US" smtClean="0"/>
              <a:t>8</a:t>
            </a:fld>
            <a:endParaRPr lang="en-US"/>
          </a:p>
        </p:txBody>
      </p:sp>
    </p:spTree>
    <p:extLst>
      <p:ext uri="{BB962C8B-B14F-4D97-AF65-F5344CB8AC3E}">
        <p14:creationId xmlns:p14="http://schemas.microsoft.com/office/powerpoint/2010/main" val="31079994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1BC1F8-B591-43DC-9BA9-3FFB1191E75A}" type="slidenum">
              <a:rPr lang="en-US" smtClean="0"/>
              <a:t>9</a:t>
            </a:fld>
            <a:endParaRPr lang="en-US"/>
          </a:p>
        </p:txBody>
      </p:sp>
    </p:spTree>
    <p:extLst>
      <p:ext uri="{BB962C8B-B14F-4D97-AF65-F5344CB8AC3E}">
        <p14:creationId xmlns:p14="http://schemas.microsoft.com/office/powerpoint/2010/main" val="8693974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2AB4E-4940-4C20-886A-3829791F2C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9D027B-CACB-4549-9144-9167107DBD9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87590F-9388-4212-A878-5A296A1275FF}"/>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5" name="Footer Placeholder 4">
            <a:extLst>
              <a:ext uri="{FF2B5EF4-FFF2-40B4-BE49-F238E27FC236}">
                <a16:creationId xmlns:a16="http://schemas.microsoft.com/office/drawing/2014/main" id="{1D3973EE-B00B-49BD-8D69-E3C4B23EF8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52BF65-B1B0-4717-A1F5-B76194C299C3}"/>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1059220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1E70E-6651-454F-8AB5-F28BAEAC8F6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A631B0D-8CA9-477C-A7CD-E8080C1EC9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E4DCE74-D1BD-46D5-ACA2-6A753EF9D385}"/>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5" name="Footer Placeholder 4">
            <a:extLst>
              <a:ext uri="{FF2B5EF4-FFF2-40B4-BE49-F238E27FC236}">
                <a16:creationId xmlns:a16="http://schemas.microsoft.com/office/drawing/2014/main" id="{296A670F-3DBF-4608-BB7A-CA9D8D5EF8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F6960B-DDB0-4260-AD8A-FAE4E6AC2BC7}"/>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556078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4B4910-7CFC-488A-B53F-3BAB5D95CD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F21C9B3-65A2-4D0B-9933-F07546EF9C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5F440A-AB44-48D9-9A8A-E4E9B7735A62}"/>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5" name="Footer Placeholder 4">
            <a:extLst>
              <a:ext uri="{FF2B5EF4-FFF2-40B4-BE49-F238E27FC236}">
                <a16:creationId xmlns:a16="http://schemas.microsoft.com/office/drawing/2014/main" id="{711FC724-D5F2-4ADA-8CE1-690B8F6429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7BC829-BB48-4327-B0DC-F553321C9161}"/>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1545373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A26C58-44C6-494C-B50C-B69FBA8DD0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20284F-9E82-4317-A0A3-A00DD03633A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F80E59-FD7F-4C6A-A809-AE3A9046BAA1}"/>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5" name="Footer Placeholder 4">
            <a:extLst>
              <a:ext uri="{FF2B5EF4-FFF2-40B4-BE49-F238E27FC236}">
                <a16:creationId xmlns:a16="http://schemas.microsoft.com/office/drawing/2014/main" id="{5063D4DD-5671-4D3F-9902-07FA665C2C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D4840C-9400-4A46-A451-C297D092A7EC}"/>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1012424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8907-DE48-4944-948B-605B1D910F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9488FF4-8C9C-4E31-85EB-75A74D80594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1E8BF5D-A843-46C2-A6B5-5A842EEBA93B}"/>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5" name="Footer Placeholder 4">
            <a:extLst>
              <a:ext uri="{FF2B5EF4-FFF2-40B4-BE49-F238E27FC236}">
                <a16:creationId xmlns:a16="http://schemas.microsoft.com/office/drawing/2014/main" id="{C0B97780-FE4A-4619-8716-A3D8F761DA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796D0-113F-4A89-BFF8-C173E23C313E}"/>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424743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FF23-7374-4339-A7E3-B049A85CAB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CB1518-A334-4572-A969-6710C8B7B68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2DCE09B-31F9-4274-9E2E-4F21B0E223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D780068-83DE-419D-9776-A6B19E1947C1}"/>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6" name="Footer Placeholder 5">
            <a:extLst>
              <a:ext uri="{FF2B5EF4-FFF2-40B4-BE49-F238E27FC236}">
                <a16:creationId xmlns:a16="http://schemas.microsoft.com/office/drawing/2014/main" id="{14DE3541-F5A3-4845-9EF0-B62BD27F61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BA19A0-9D2A-4860-8B7C-CBF4B003D872}"/>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3455787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824BE-9CE7-4154-B415-E2367B1A7F5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A97896F-4CC6-467C-99AF-05EB7A9F9F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86143C0-32E8-4B12-A261-591C3022D0B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633E0C4-72FB-4AA7-A36F-DE8C6D408F6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BEC96D-BEC5-46EB-8694-932F0DB17AE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852768A-7852-4300-9DB6-51A2A93103E3}"/>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8" name="Footer Placeholder 7">
            <a:extLst>
              <a:ext uri="{FF2B5EF4-FFF2-40B4-BE49-F238E27FC236}">
                <a16:creationId xmlns:a16="http://schemas.microsoft.com/office/drawing/2014/main" id="{541C0C67-035D-488C-A6E5-8AFD83077B0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C4AF92-846C-45F7-8133-97C3CC3DFA3B}"/>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34685552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F7B9C-0AF8-4C28-AE8E-1D066398A22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B98DEBA-7A42-4F23-885B-6407CA444EDF}"/>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4" name="Footer Placeholder 3">
            <a:extLst>
              <a:ext uri="{FF2B5EF4-FFF2-40B4-BE49-F238E27FC236}">
                <a16:creationId xmlns:a16="http://schemas.microsoft.com/office/drawing/2014/main" id="{81E95B3E-86A6-40E7-8DE1-1C98787D29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2208BD6-7FF6-4F9B-9624-EBD833295B5A}"/>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2010326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1F79C1-B5CA-4327-9AD8-E7B1DF6CE435}"/>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3" name="Footer Placeholder 2">
            <a:extLst>
              <a:ext uri="{FF2B5EF4-FFF2-40B4-BE49-F238E27FC236}">
                <a16:creationId xmlns:a16="http://schemas.microsoft.com/office/drawing/2014/main" id="{BCEF1424-91B4-458F-B153-449691AE5C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F0448FF-C655-47EC-929D-7ED50980F580}"/>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692799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2211E-791C-49A4-B285-2D5F3FFA2A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5C6273A-3595-48FC-8101-E2FA0B98B0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B6C16B-1335-4F5D-8814-FD254F074F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199F33-B588-47AC-9ABA-C69E4E799C3E}"/>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6" name="Footer Placeholder 5">
            <a:extLst>
              <a:ext uri="{FF2B5EF4-FFF2-40B4-BE49-F238E27FC236}">
                <a16:creationId xmlns:a16="http://schemas.microsoft.com/office/drawing/2014/main" id="{91072659-BBC5-400E-AAEA-49118F6064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793BA3-21C8-4D91-B568-1D31A6DB79E5}"/>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2979559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24E77-36AD-4762-B1BA-692AEEB5C8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B14FA7-1441-4219-9B13-143BBFAB40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72DF36-1F12-432E-8ECC-E45E2F0BCA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8057B40-BCA3-449A-82EE-0B82B7EB6B1F}"/>
              </a:ext>
            </a:extLst>
          </p:cNvPr>
          <p:cNvSpPr>
            <a:spLocks noGrp="1"/>
          </p:cNvSpPr>
          <p:nvPr>
            <p:ph type="dt" sz="half" idx="10"/>
          </p:nvPr>
        </p:nvSpPr>
        <p:spPr/>
        <p:txBody>
          <a:bodyPr/>
          <a:lstStyle/>
          <a:p>
            <a:fld id="{1E3BFF52-3707-4B05-ABFF-AA66FBE57B0C}" type="datetimeFigureOut">
              <a:rPr lang="en-US" smtClean="0"/>
              <a:t>1/8/2020</a:t>
            </a:fld>
            <a:endParaRPr lang="en-US"/>
          </a:p>
        </p:txBody>
      </p:sp>
      <p:sp>
        <p:nvSpPr>
          <p:cNvPr id="6" name="Footer Placeholder 5">
            <a:extLst>
              <a:ext uri="{FF2B5EF4-FFF2-40B4-BE49-F238E27FC236}">
                <a16:creationId xmlns:a16="http://schemas.microsoft.com/office/drawing/2014/main" id="{DCAD86B2-4853-4713-AE1E-2EE6F08756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DBA53A-C4A7-4A99-ABC9-D9E421E0AF6B}"/>
              </a:ext>
            </a:extLst>
          </p:cNvPr>
          <p:cNvSpPr>
            <a:spLocks noGrp="1"/>
          </p:cNvSpPr>
          <p:nvPr>
            <p:ph type="sldNum" sz="quarter" idx="12"/>
          </p:nvPr>
        </p:nvSpPr>
        <p:spPr/>
        <p:txBody>
          <a:bodyPr/>
          <a:lstStyle/>
          <a:p>
            <a:fld id="{8428B2EE-FC70-4041-B114-715C94EAD516}" type="slidenum">
              <a:rPr lang="en-US" smtClean="0"/>
              <a:t>‹#›</a:t>
            </a:fld>
            <a:endParaRPr lang="en-US"/>
          </a:p>
        </p:txBody>
      </p:sp>
    </p:spTree>
    <p:extLst>
      <p:ext uri="{BB962C8B-B14F-4D97-AF65-F5344CB8AC3E}">
        <p14:creationId xmlns:p14="http://schemas.microsoft.com/office/powerpoint/2010/main" val="3393725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B245D2-C2CF-485B-A55A-8E7A06B3F2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D847D0E-B043-435A-830D-80C6AB169F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A551AC-5652-49DC-ADE3-CB61D199D1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3BFF52-3707-4B05-ABFF-AA66FBE57B0C}" type="datetimeFigureOut">
              <a:rPr lang="en-US" smtClean="0"/>
              <a:t>1/8/2020</a:t>
            </a:fld>
            <a:endParaRPr lang="en-US"/>
          </a:p>
        </p:txBody>
      </p:sp>
      <p:sp>
        <p:nvSpPr>
          <p:cNvPr id="5" name="Footer Placeholder 4">
            <a:extLst>
              <a:ext uri="{FF2B5EF4-FFF2-40B4-BE49-F238E27FC236}">
                <a16:creationId xmlns:a16="http://schemas.microsoft.com/office/drawing/2014/main" id="{500947F6-CE4F-473B-98B1-31486F66A1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9E94CD7-311F-4AEB-BEA3-A469034EE5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28B2EE-FC70-4041-B114-715C94EAD516}" type="slidenum">
              <a:rPr lang="en-US" smtClean="0"/>
              <a:t>‹#›</a:t>
            </a:fld>
            <a:endParaRPr lang="en-US"/>
          </a:p>
        </p:txBody>
      </p:sp>
    </p:spTree>
    <p:extLst>
      <p:ext uri="{BB962C8B-B14F-4D97-AF65-F5344CB8AC3E}">
        <p14:creationId xmlns:p14="http://schemas.microsoft.com/office/powerpoint/2010/main" val="189241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4.emf"/></Relationships>
</file>

<file path=ppt/slides/_rels/slide11.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5.emf"/></Relationships>
</file>

<file path=ppt/slides/_rels/slide12.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3374D-75F6-4499-B31E-45D767BBCD7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5715B633-65DE-4C0D-99F2-307FED5EEAA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8572855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D2B78-4C50-4EC3-B962-02842E29BFAD}"/>
              </a:ext>
            </a:extLst>
          </p:cNvPr>
          <p:cNvSpPr>
            <a:spLocks noGrp="1"/>
          </p:cNvSpPr>
          <p:nvPr>
            <p:ph type="title"/>
          </p:nvPr>
        </p:nvSpPr>
        <p:spPr/>
        <p:txBody>
          <a:bodyPr/>
          <a:lstStyle/>
          <a:p>
            <a:r>
              <a:rPr lang="en-US" dirty="0"/>
              <a:t>Registers</a:t>
            </a:r>
          </a:p>
        </p:txBody>
      </p:sp>
      <p:sp>
        <p:nvSpPr>
          <p:cNvPr id="3" name="Content Placeholder 2">
            <a:extLst>
              <a:ext uri="{FF2B5EF4-FFF2-40B4-BE49-F238E27FC236}">
                <a16:creationId xmlns:a16="http://schemas.microsoft.com/office/drawing/2014/main" id="{779CED5C-4D7C-4F3E-AA37-6D7EAA5BE27E}"/>
              </a:ext>
            </a:extLst>
          </p:cNvPr>
          <p:cNvSpPr>
            <a:spLocks noGrp="1"/>
          </p:cNvSpPr>
          <p:nvPr>
            <p:ph sz="half" idx="1"/>
          </p:nvPr>
        </p:nvSpPr>
        <p:spPr>
          <a:xfrm>
            <a:off x="838200" y="1825625"/>
            <a:ext cx="4071257" cy="4351338"/>
          </a:xfrm>
        </p:spPr>
        <p:txBody>
          <a:bodyPr>
            <a:normAutofit fontScale="92500" lnSpcReduction="20000"/>
          </a:bodyPr>
          <a:lstStyle/>
          <a:p>
            <a:pPr marL="0" indent="0">
              <a:buNone/>
            </a:pPr>
            <a:r>
              <a:rPr lang="en-US" dirty="0"/>
              <a:t>foo() {</a:t>
            </a:r>
          </a:p>
          <a:p>
            <a:pPr marL="0" indent="0">
              <a:buNone/>
            </a:pPr>
            <a:r>
              <a:rPr lang="en-US" dirty="0"/>
              <a:t>   int a = 1, b = 2, c = 3, d = 4;</a:t>
            </a:r>
          </a:p>
          <a:p>
            <a:pPr marL="0" indent="0">
              <a:buNone/>
            </a:pPr>
            <a:r>
              <a:rPr lang="en-US" dirty="0"/>
              <a:t>   bar(a, b);</a:t>
            </a:r>
          </a:p>
          <a:p>
            <a:pPr marL="0" indent="0">
              <a:buNone/>
            </a:pPr>
            <a:r>
              <a:rPr lang="en-US" dirty="0"/>
              <a:t>   return a + b + c + d;</a:t>
            </a:r>
          </a:p>
          <a:p>
            <a:pPr marL="0" indent="0">
              <a:buNone/>
            </a:pPr>
            <a:r>
              <a:rPr lang="en-US" dirty="0"/>
              <a:t>}</a:t>
            </a:r>
          </a:p>
          <a:p>
            <a:pPr marL="0" indent="0">
              <a:buNone/>
            </a:pPr>
            <a:r>
              <a:rPr lang="en-US" dirty="0"/>
              <a:t>int bar(int x, int y) {</a:t>
            </a:r>
          </a:p>
          <a:p>
            <a:pPr marL="0" indent="0">
              <a:buNone/>
            </a:pPr>
            <a:r>
              <a:rPr lang="en-US" dirty="0"/>
              <a:t>   int a = x + 1; </a:t>
            </a:r>
          </a:p>
          <a:p>
            <a:pPr marL="0" indent="0">
              <a:buNone/>
            </a:pPr>
            <a:r>
              <a:rPr lang="en-US" dirty="0"/>
              <a:t>   int b = y + 1;</a:t>
            </a:r>
          </a:p>
          <a:p>
            <a:pPr marL="0" indent="0">
              <a:buNone/>
            </a:pPr>
            <a:r>
              <a:rPr lang="en-US" dirty="0"/>
              <a:t>   return a + b;</a:t>
            </a:r>
          </a:p>
          <a:p>
            <a:pPr marL="0" indent="0">
              <a:buNone/>
            </a:pPr>
            <a:r>
              <a:rPr lang="en-US" dirty="0"/>
              <a:t>}</a:t>
            </a:r>
          </a:p>
        </p:txBody>
      </p:sp>
      <p:sp>
        <p:nvSpPr>
          <p:cNvPr id="4" name="Content Placeholder 3">
            <a:extLst>
              <a:ext uri="{FF2B5EF4-FFF2-40B4-BE49-F238E27FC236}">
                <a16:creationId xmlns:a16="http://schemas.microsoft.com/office/drawing/2014/main" id="{5C70A777-5F8B-455E-B8E7-CDB84B7AE0AF}"/>
              </a:ext>
            </a:extLst>
          </p:cNvPr>
          <p:cNvSpPr>
            <a:spLocks noGrp="1"/>
          </p:cNvSpPr>
          <p:nvPr>
            <p:ph sz="half" idx="2"/>
          </p:nvPr>
        </p:nvSpPr>
        <p:spPr>
          <a:xfrm>
            <a:off x="5083629" y="1825625"/>
            <a:ext cx="6270171" cy="4351338"/>
          </a:xfrm>
        </p:spPr>
        <p:txBody>
          <a:bodyPr>
            <a:normAutofit fontScale="92500" lnSpcReduction="20000"/>
          </a:bodyPr>
          <a:lstStyle/>
          <a:p>
            <a:pPr marL="0" indent="0">
              <a:buNone/>
            </a:pPr>
            <a:r>
              <a:rPr lang="en-US" dirty="0"/>
              <a:t>assembly:</a:t>
            </a:r>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8E7BE6B3-D7D7-41A5-8136-B2FF26E65F3B}"/>
                  </a:ext>
                </a:extLst>
              </p14:cNvPr>
              <p14:cNvContentPartPr/>
              <p14:nvPr/>
            </p14:nvContentPartPr>
            <p14:xfrm>
              <a:off x="1611720" y="423360"/>
              <a:ext cx="10584000" cy="6412680"/>
            </p14:xfrm>
          </p:contentPart>
        </mc:Choice>
        <mc:Fallback xmlns="">
          <p:pic>
            <p:nvPicPr>
              <p:cNvPr id="5" name="Ink 4">
                <a:extLst>
                  <a:ext uri="{FF2B5EF4-FFF2-40B4-BE49-F238E27FC236}">
                    <a16:creationId xmlns:a16="http://schemas.microsoft.com/office/drawing/2014/main" id="{8E7BE6B3-D7D7-41A5-8136-B2FF26E65F3B}"/>
                  </a:ext>
                </a:extLst>
              </p:cNvPr>
              <p:cNvPicPr/>
              <p:nvPr/>
            </p:nvPicPr>
            <p:blipFill>
              <a:blip r:embed="rId4"/>
              <a:stretch>
                <a:fillRect/>
              </a:stretch>
            </p:blipFill>
            <p:spPr>
              <a:xfrm>
                <a:off x="1602360" y="414000"/>
                <a:ext cx="10602720" cy="6431400"/>
              </a:xfrm>
              <a:prstGeom prst="rect">
                <a:avLst/>
              </a:prstGeom>
            </p:spPr>
          </p:pic>
        </mc:Fallback>
      </mc:AlternateContent>
    </p:spTree>
    <p:extLst>
      <p:ext uri="{BB962C8B-B14F-4D97-AF65-F5344CB8AC3E}">
        <p14:creationId xmlns:p14="http://schemas.microsoft.com/office/powerpoint/2010/main" val="4109679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D2B78-4C50-4EC3-B962-02842E29BFAD}"/>
              </a:ext>
            </a:extLst>
          </p:cNvPr>
          <p:cNvSpPr>
            <a:spLocks noGrp="1"/>
          </p:cNvSpPr>
          <p:nvPr>
            <p:ph type="title"/>
          </p:nvPr>
        </p:nvSpPr>
        <p:spPr/>
        <p:txBody>
          <a:bodyPr/>
          <a:lstStyle/>
          <a:p>
            <a:r>
              <a:rPr lang="en-US" dirty="0"/>
              <a:t>Caller saves/restore all live registers</a:t>
            </a:r>
          </a:p>
        </p:txBody>
      </p:sp>
      <p:sp>
        <p:nvSpPr>
          <p:cNvPr id="3" name="Content Placeholder 2">
            <a:extLst>
              <a:ext uri="{FF2B5EF4-FFF2-40B4-BE49-F238E27FC236}">
                <a16:creationId xmlns:a16="http://schemas.microsoft.com/office/drawing/2014/main" id="{779CED5C-4D7C-4F3E-AA37-6D7EAA5BE27E}"/>
              </a:ext>
            </a:extLst>
          </p:cNvPr>
          <p:cNvSpPr>
            <a:spLocks noGrp="1"/>
          </p:cNvSpPr>
          <p:nvPr>
            <p:ph sz="half" idx="1"/>
          </p:nvPr>
        </p:nvSpPr>
        <p:spPr>
          <a:xfrm>
            <a:off x="838200" y="1825625"/>
            <a:ext cx="4071257" cy="4351338"/>
          </a:xfrm>
        </p:spPr>
        <p:txBody>
          <a:bodyPr>
            <a:normAutofit fontScale="92500" lnSpcReduction="20000"/>
          </a:bodyPr>
          <a:lstStyle/>
          <a:p>
            <a:pPr marL="0" indent="0">
              <a:buNone/>
            </a:pPr>
            <a:r>
              <a:rPr lang="en-US" dirty="0"/>
              <a:t>foo() {</a:t>
            </a:r>
          </a:p>
          <a:p>
            <a:pPr marL="0" indent="0">
              <a:buNone/>
            </a:pPr>
            <a:r>
              <a:rPr lang="en-US" dirty="0"/>
              <a:t>   int a = 1, b = 2, c = 3, d = 4;</a:t>
            </a:r>
          </a:p>
          <a:p>
            <a:pPr marL="0" indent="0">
              <a:buNone/>
            </a:pPr>
            <a:r>
              <a:rPr lang="en-US" dirty="0"/>
              <a:t>   bar(a, b);</a:t>
            </a:r>
          </a:p>
          <a:p>
            <a:pPr marL="0" indent="0">
              <a:buNone/>
            </a:pPr>
            <a:r>
              <a:rPr lang="en-US" dirty="0"/>
              <a:t>   return a + b + c + d;</a:t>
            </a:r>
          </a:p>
          <a:p>
            <a:pPr marL="0" indent="0">
              <a:buNone/>
            </a:pPr>
            <a:r>
              <a:rPr lang="en-US" dirty="0"/>
              <a:t>}</a:t>
            </a:r>
          </a:p>
          <a:p>
            <a:pPr marL="0" indent="0">
              <a:buNone/>
            </a:pPr>
            <a:r>
              <a:rPr lang="en-US" dirty="0"/>
              <a:t>int bar(int x, int y) {</a:t>
            </a:r>
          </a:p>
          <a:p>
            <a:pPr marL="0" indent="0">
              <a:buNone/>
            </a:pPr>
            <a:r>
              <a:rPr lang="en-US" dirty="0"/>
              <a:t>   int a = x + 1; </a:t>
            </a:r>
          </a:p>
          <a:p>
            <a:pPr marL="0" indent="0">
              <a:buNone/>
            </a:pPr>
            <a:r>
              <a:rPr lang="en-US" dirty="0"/>
              <a:t>   int b = y + 1;</a:t>
            </a:r>
          </a:p>
          <a:p>
            <a:pPr marL="0" indent="0">
              <a:buNone/>
            </a:pPr>
            <a:r>
              <a:rPr lang="en-US" dirty="0"/>
              <a:t>   return a + b;</a:t>
            </a:r>
          </a:p>
          <a:p>
            <a:pPr marL="0" indent="0">
              <a:buNone/>
            </a:pPr>
            <a:r>
              <a:rPr lang="en-US" dirty="0"/>
              <a:t>}</a:t>
            </a:r>
          </a:p>
        </p:txBody>
      </p:sp>
      <p:sp>
        <p:nvSpPr>
          <p:cNvPr id="4" name="Content Placeholder 3">
            <a:extLst>
              <a:ext uri="{FF2B5EF4-FFF2-40B4-BE49-F238E27FC236}">
                <a16:creationId xmlns:a16="http://schemas.microsoft.com/office/drawing/2014/main" id="{5C70A777-5F8B-455E-B8E7-CDB84B7AE0AF}"/>
              </a:ext>
            </a:extLst>
          </p:cNvPr>
          <p:cNvSpPr>
            <a:spLocks noGrp="1"/>
          </p:cNvSpPr>
          <p:nvPr>
            <p:ph sz="half" idx="2"/>
          </p:nvPr>
        </p:nvSpPr>
        <p:spPr>
          <a:xfrm>
            <a:off x="5083629" y="1825625"/>
            <a:ext cx="6270171" cy="4351338"/>
          </a:xfrm>
        </p:spPr>
        <p:txBody>
          <a:bodyPr>
            <a:normAutofit fontScale="92500" lnSpcReduction="20000"/>
          </a:bodyPr>
          <a:lstStyle/>
          <a:p>
            <a:pPr marL="0" indent="0">
              <a:buNone/>
            </a:pPr>
            <a:r>
              <a:rPr lang="en-US" dirty="0"/>
              <a:t>assembly:</a:t>
            </a:r>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5164826D-1F64-41C9-9DD7-0A30F12F6EBE}"/>
                  </a:ext>
                </a:extLst>
              </p14:cNvPr>
              <p14:cNvContentPartPr/>
              <p14:nvPr/>
            </p14:nvContentPartPr>
            <p14:xfrm>
              <a:off x="1645920" y="570600"/>
              <a:ext cx="10503000" cy="5450040"/>
            </p14:xfrm>
          </p:contentPart>
        </mc:Choice>
        <mc:Fallback xmlns="">
          <p:pic>
            <p:nvPicPr>
              <p:cNvPr id="5" name="Ink 4">
                <a:extLst>
                  <a:ext uri="{FF2B5EF4-FFF2-40B4-BE49-F238E27FC236}">
                    <a16:creationId xmlns:a16="http://schemas.microsoft.com/office/drawing/2014/main" id="{5164826D-1F64-41C9-9DD7-0A30F12F6EBE}"/>
                  </a:ext>
                </a:extLst>
              </p:cNvPr>
              <p:cNvPicPr/>
              <p:nvPr/>
            </p:nvPicPr>
            <p:blipFill>
              <a:blip r:embed="rId4"/>
              <a:stretch>
                <a:fillRect/>
              </a:stretch>
            </p:blipFill>
            <p:spPr>
              <a:xfrm>
                <a:off x="1636560" y="561240"/>
                <a:ext cx="10521720" cy="5468760"/>
              </a:xfrm>
              <a:prstGeom prst="rect">
                <a:avLst/>
              </a:prstGeom>
            </p:spPr>
          </p:pic>
        </mc:Fallback>
      </mc:AlternateContent>
    </p:spTree>
    <p:extLst>
      <p:ext uri="{BB962C8B-B14F-4D97-AF65-F5344CB8AC3E}">
        <p14:creationId xmlns:p14="http://schemas.microsoft.com/office/powerpoint/2010/main" val="33467526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CD2B78-4C50-4EC3-B962-02842E29BFAD}"/>
              </a:ext>
            </a:extLst>
          </p:cNvPr>
          <p:cNvSpPr>
            <a:spLocks noGrp="1"/>
          </p:cNvSpPr>
          <p:nvPr>
            <p:ph type="title"/>
          </p:nvPr>
        </p:nvSpPr>
        <p:spPr/>
        <p:txBody>
          <a:bodyPr/>
          <a:lstStyle/>
          <a:p>
            <a:r>
              <a:rPr lang="en-US" dirty="0"/>
              <a:t>Caller saves/restore caller-saved live registers</a:t>
            </a:r>
          </a:p>
        </p:txBody>
      </p:sp>
      <p:sp>
        <p:nvSpPr>
          <p:cNvPr id="3" name="Content Placeholder 2">
            <a:extLst>
              <a:ext uri="{FF2B5EF4-FFF2-40B4-BE49-F238E27FC236}">
                <a16:creationId xmlns:a16="http://schemas.microsoft.com/office/drawing/2014/main" id="{779CED5C-4D7C-4F3E-AA37-6D7EAA5BE27E}"/>
              </a:ext>
            </a:extLst>
          </p:cNvPr>
          <p:cNvSpPr>
            <a:spLocks noGrp="1"/>
          </p:cNvSpPr>
          <p:nvPr>
            <p:ph sz="half" idx="1"/>
          </p:nvPr>
        </p:nvSpPr>
        <p:spPr>
          <a:xfrm>
            <a:off x="838200" y="1825625"/>
            <a:ext cx="4071257" cy="4351338"/>
          </a:xfrm>
        </p:spPr>
        <p:txBody>
          <a:bodyPr>
            <a:normAutofit fontScale="92500" lnSpcReduction="20000"/>
          </a:bodyPr>
          <a:lstStyle/>
          <a:p>
            <a:pPr marL="0" indent="0">
              <a:buNone/>
            </a:pPr>
            <a:r>
              <a:rPr lang="en-US" dirty="0"/>
              <a:t>foo() {</a:t>
            </a:r>
          </a:p>
          <a:p>
            <a:pPr marL="0" indent="0">
              <a:buNone/>
            </a:pPr>
            <a:r>
              <a:rPr lang="en-US" dirty="0"/>
              <a:t>   int a = 1, b = 2, c = 3, d = 4;</a:t>
            </a:r>
          </a:p>
          <a:p>
            <a:pPr marL="0" indent="0">
              <a:buNone/>
            </a:pPr>
            <a:r>
              <a:rPr lang="en-US" dirty="0"/>
              <a:t>   bar(a, b);</a:t>
            </a:r>
          </a:p>
          <a:p>
            <a:pPr marL="0" indent="0">
              <a:buNone/>
            </a:pPr>
            <a:r>
              <a:rPr lang="en-US" dirty="0"/>
              <a:t>   return a + b + c + d;</a:t>
            </a:r>
          </a:p>
          <a:p>
            <a:pPr marL="0" indent="0">
              <a:buNone/>
            </a:pPr>
            <a:r>
              <a:rPr lang="en-US" dirty="0"/>
              <a:t>}</a:t>
            </a:r>
          </a:p>
          <a:p>
            <a:pPr marL="0" indent="0">
              <a:buNone/>
            </a:pPr>
            <a:r>
              <a:rPr lang="en-US" dirty="0"/>
              <a:t>int bar(int x, int y) {</a:t>
            </a:r>
          </a:p>
          <a:p>
            <a:pPr marL="0" indent="0">
              <a:buNone/>
            </a:pPr>
            <a:r>
              <a:rPr lang="en-US" dirty="0"/>
              <a:t>   int a = x + 1; </a:t>
            </a:r>
          </a:p>
          <a:p>
            <a:pPr marL="0" indent="0">
              <a:buNone/>
            </a:pPr>
            <a:r>
              <a:rPr lang="en-US" dirty="0"/>
              <a:t>   int b = y + 1;</a:t>
            </a:r>
          </a:p>
          <a:p>
            <a:pPr marL="0" indent="0">
              <a:buNone/>
            </a:pPr>
            <a:r>
              <a:rPr lang="en-US" dirty="0"/>
              <a:t>   return a + b;</a:t>
            </a:r>
          </a:p>
          <a:p>
            <a:pPr marL="0" indent="0">
              <a:buNone/>
            </a:pPr>
            <a:r>
              <a:rPr lang="en-US" dirty="0"/>
              <a:t>}</a:t>
            </a:r>
          </a:p>
        </p:txBody>
      </p:sp>
      <p:sp>
        <p:nvSpPr>
          <p:cNvPr id="4" name="Content Placeholder 3">
            <a:extLst>
              <a:ext uri="{FF2B5EF4-FFF2-40B4-BE49-F238E27FC236}">
                <a16:creationId xmlns:a16="http://schemas.microsoft.com/office/drawing/2014/main" id="{5C70A777-5F8B-455E-B8E7-CDB84B7AE0AF}"/>
              </a:ext>
            </a:extLst>
          </p:cNvPr>
          <p:cNvSpPr>
            <a:spLocks noGrp="1"/>
          </p:cNvSpPr>
          <p:nvPr>
            <p:ph sz="half" idx="2"/>
          </p:nvPr>
        </p:nvSpPr>
        <p:spPr>
          <a:xfrm>
            <a:off x="5083629" y="1825625"/>
            <a:ext cx="6270171" cy="4351338"/>
          </a:xfrm>
        </p:spPr>
        <p:txBody>
          <a:bodyPr>
            <a:normAutofit fontScale="92500" lnSpcReduction="20000"/>
          </a:bodyPr>
          <a:lstStyle/>
          <a:p>
            <a:pPr marL="0" indent="0">
              <a:buNone/>
            </a:pPr>
            <a:r>
              <a:rPr lang="en-US" dirty="0"/>
              <a:t>assembly:</a:t>
            </a:r>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1ACE7FE4-4738-4C53-B61D-76A950056D4A}"/>
                  </a:ext>
                </a:extLst>
              </p14:cNvPr>
              <p14:cNvContentPartPr/>
              <p14:nvPr/>
            </p14:nvContentPartPr>
            <p14:xfrm>
              <a:off x="1856520" y="1341360"/>
              <a:ext cx="8954280" cy="5337720"/>
            </p14:xfrm>
          </p:contentPart>
        </mc:Choice>
        <mc:Fallback xmlns="">
          <p:pic>
            <p:nvPicPr>
              <p:cNvPr id="5" name="Ink 4">
                <a:extLst>
                  <a:ext uri="{FF2B5EF4-FFF2-40B4-BE49-F238E27FC236}">
                    <a16:creationId xmlns:a16="http://schemas.microsoft.com/office/drawing/2014/main" id="{1ACE7FE4-4738-4C53-B61D-76A950056D4A}"/>
                  </a:ext>
                </a:extLst>
              </p:cNvPr>
              <p:cNvPicPr/>
              <p:nvPr/>
            </p:nvPicPr>
            <p:blipFill>
              <a:blip r:embed="rId4"/>
              <a:stretch>
                <a:fillRect/>
              </a:stretch>
            </p:blipFill>
            <p:spPr>
              <a:xfrm>
                <a:off x="1847160" y="1332000"/>
                <a:ext cx="8973000" cy="5356440"/>
              </a:xfrm>
              <a:prstGeom prst="rect">
                <a:avLst/>
              </a:prstGeom>
            </p:spPr>
          </p:pic>
        </mc:Fallback>
      </mc:AlternateContent>
    </p:spTree>
    <p:extLst>
      <p:ext uri="{BB962C8B-B14F-4D97-AF65-F5344CB8AC3E}">
        <p14:creationId xmlns:p14="http://schemas.microsoft.com/office/powerpoint/2010/main" val="3198884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68E52-383C-48CD-9CE7-C191DE90F052}"/>
              </a:ext>
            </a:extLst>
          </p:cNvPr>
          <p:cNvSpPr>
            <a:spLocks noGrp="1"/>
          </p:cNvSpPr>
          <p:nvPr>
            <p:ph type="title"/>
          </p:nvPr>
        </p:nvSpPr>
        <p:spPr/>
        <p:txBody>
          <a:bodyPr/>
          <a:lstStyle/>
          <a:p>
            <a:r>
              <a:rPr lang="en-US" dirty="0"/>
              <a:t>Calling convention</a:t>
            </a:r>
          </a:p>
        </p:txBody>
      </p:sp>
      <p:sp>
        <p:nvSpPr>
          <p:cNvPr id="3" name="Content Placeholder 2">
            <a:extLst>
              <a:ext uri="{FF2B5EF4-FFF2-40B4-BE49-F238E27FC236}">
                <a16:creationId xmlns:a16="http://schemas.microsoft.com/office/drawing/2014/main" id="{8671CA53-3870-494E-AEDA-047ACE42BFD8}"/>
              </a:ext>
            </a:extLst>
          </p:cNvPr>
          <p:cNvSpPr>
            <a:spLocks noGrp="1"/>
          </p:cNvSpPr>
          <p:nvPr>
            <p:ph idx="1"/>
          </p:nvPr>
        </p:nvSpPr>
        <p:spPr/>
        <p:txBody>
          <a:bodyPr/>
          <a:lstStyle/>
          <a:p>
            <a:r>
              <a:rPr lang="en-US" dirty="0" err="1"/>
              <a:t>Callee</a:t>
            </a:r>
            <a:r>
              <a:rPr lang="en-US" dirty="0"/>
              <a:t> may trash the caller’s registers values</a:t>
            </a:r>
          </a:p>
          <a:p>
            <a:endParaRPr lang="en-US" dirty="0"/>
          </a:p>
          <a:p>
            <a:r>
              <a:rPr lang="en-US" dirty="0"/>
              <a:t>If a caller wishes to use the values of registers prior to a function call after the function call, it must save/restore them before/after the function call</a:t>
            </a:r>
          </a:p>
          <a:p>
            <a:endParaRPr lang="en-US" dirty="0"/>
          </a:p>
          <a:p>
            <a:r>
              <a:rPr lang="en-US" dirty="0"/>
              <a:t>The job of saving/restoring of register values is divided among the caller and </a:t>
            </a:r>
            <a:r>
              <a:rPr lang="en-US" dirty="0" err="1"/>
              <a:t>callee</a:t>
            </a:r>
            <a:endParaRPr lang="en-US" dirty="0"/>
          </a:p>
        </p:txBody>
      </p:sp>
    </p:spTree>
    <p:extLst>
      <p:ext uri="{BB962C8B-B14F-4D97-AF65-F5344CB8AC3E}">
        <p14:creationId xmlns:p14="http://schemas.microsoft.com/office/powerpoint/2010/main" val="35700720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DAFA1-3FDC-4D48-B7E5-4913447C7178}"/>
              </a:ext>
            </a:extLst>
          </p:cNvPr>
          <p:cNvSpPr>
            <a:spLocks noGrp="1"/>
          </p:cNvSpPr>
          <p:nvPr>
            <p:ph type="title"/>
          </p:nvPr>
        </p:nvSpPr>
        <p:spPr/>
        <p:txBody>
          <a:bodyPr/>
          <a:lstStyle/>
          <a:p>
            <a:r>
              <a:rPr lang="en-US" dirty="0"/>
              <a:t>caller and </a:t>
            </a:r>
            <a:r>
              <a:rPr lang="en-US" dirty="0" err="1"/>
              <a:t>callee</a:t>
            </a:r>
            <a:r>
              <a:rPr lang="en-US" dirty="0"/>
              <a:t> saved registers</a:t>
            </a:r>
          </a:p>
        </p:txBody>
      </p:sp>
      <p:sp>
        <p:nvSpPr>
          <p:cNvPr id="3" name="Content Placeholder 2">
            <a:extLst>
              <a:ext uri="{FF2B5EF4-FFF2-40B4-BE49-F238E27FC236}">
                <a16:creationId xmlns:a16="http://schemas.microsoft.com/office/drawing/2014/main" id="{02B91DC2-3517-4299-BE0D-F6CD27AB0DA3}"/>
              </a:ext>
            </a:extLst>
          </p:cNvPr>
          <p:cNvSpPr>
            <a:spLocks noGrp="1"/>
          </p:cNvSpPr>
          <p:nvPr>
            <p:ph idx="1"/>
          </p:nvPr>
        </p:nvSpPr>
        <p:spPr/>
        <p:txBody>
          <a:bodyPr>
            <a:normAutofit fontScale="92500"/>
          </a:bodyPr>
          <a:lstStyle/>
          <a:p>
            <a:r>
              <a:rPr lang="en-US" dirty="0"/>
              <a:t>Registers are divided into two sets</a:t>
            </a:r>
          </a:p>
          <a:p>
            <a:pPr lvl="1"/>
            <a:r>
              <a:rPr lang="en-US" dirty="0"/>
              <a:t>caller saved registers</a:t>
            </a:r>
          </a:p>
          <a:p>
            <a:pPr lvl="1"/>
            <a:r>
              <a:rPr lang="en-US" dirty="0" err="1"/>
              <a:t>callee</a:t>
            </a:r>
            <a:r>
              <a:rPr lang="en-US" dirty="0"/>
              <a:t> saved registers</a:t>
            </a:r>
          </a:p>
          <a:p>
            <a:pPr lvl="1"/>
            <a:endParaRPr lang="en-US" dirty="0"/>
          </a:p>
          <a:p>
            <a:r>
              <a:rPr lang="en-US" dirty="0" err="1"/>
              <a:t>callee</a:t>
            </a:r>
            <a:r>
              <a:rPr lang="en-US" dirty="0"/>
              <a:t> is allowed to trash a caller saved register</a:t>
            </a:r>
          </a:p>
          <a:p>
            <a:pPr lvl="1"/>
            <a:r>
              <a:rPr lang="en-US" dirty="0"/>
              <a:t>If a caller wants to use a caller saved register after a function call then it must save/restore the value of the caller saved register before/after the function call</a:t>
            </a:r>
          </a:p>
          <a:p>
            <a:endParaRPr lang="en-US" dirty="0"/>
          </a:p>
          <a:p>
            <a:r>
              <a:rPr lang="en-US" dirty="0" err="1"/>
              <a:t>callee</a:t>
            </a:r>
            <a:r>
              <a:rPr lang="en-US" dirty="0"/>
              <a:t> is not supposed to trash a </a:t>
            </a:r>
            <a:r>
              <a:rPr lang="en-US" dirty="0" err="1"/>
              <a:t>callee</a:t>
            </a:r>
            <a:r>
              <a:rPr lang="en-US" dirty="0"/>
              <a:t> saved register</a:t>
            </a:r>
          </a:p>
          <a:p>
            <a:pPr lvl="1"/>
            <a:r>
              <a:rPr lang="en-US" dirty="0"/>
              <a:t>If a </a:t>
            </a:r>
            <a:r>
              <a:rPr lang="en-US" dirty="0" err="1"/>
              <a:t>callee</a:t>
            </a:r>
            <a:r>
              <a:rPr lang="en-US" dirty="0"/>
              <a:t> wants to use </a:t>
            </a:r>
            <a:r>
              <a:rPr lang="en-US" dirty="0" err="1"/>
              <a:t>callee</a:t>
            </a:r>
            <a:r>
              <a:rPr lang="en-US" dirty="0"/>
              <a:t> saved registers, then it must save/restore them in the function prologue/epilogue </a:t>
            </a:r>
          </a:p>
        </p:txBody>
      </p:sp>
    </p:spTree>
    <p:extLst>
      <p:ext uri="{BB962C8B-B14F-4D97-AF65-F5344CB8AC3E}">
        <p14:creationId xmlns:p14="http://schemas.microsoft.com/office/powerpoint/2010/main" val="1537176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BDA16-DB90-43F8-B081-0D7B8B77803A}"/>
              </a:ext>
            </a:extLst>
          </p:cNvPr>
          <p:cNvSpPr>
            <a:spLocks noGrp="1"/>
          </p:cNvSpPr>
          <p:nvPr>
            <p:ph type="title"/>
          </p:nvPr>
        </p:nvSpPr>
        <p:spPr/>
        <p:txBody>
          <a:bodyPr/>
          <a:lstStyle/>
          <a:p>
            <a:r>
              <a:rPr lang="en-US" dirty="0"/>
              <a:t>caller and </a:t>
            </a:r>
            <a:r>
              <a:rPr lang="en-US" dirty="0" err="1"/>
              <a:t>callee</a:t>
            </a:r>
            <a:r>
              <a:rPr lang="en-US" dirty="0"/>
              <a:t> saved register</a:t>
            </a:r>
          </a:p>
        </p:txBody>
      </p:sp>
      <p:sp>
        <p:nvSpPr>
          <p:cNvPr id="3" name="Content Placeholder 2">
            <a:extLst>
              <a:ext uri="{FF2B5EF4-FFF2-40B4-BE49-F238E27FC236}">
                <a16:creationId xmlns:a16="http://schemas.microsoft.com/office/drawing/2014/main" id="{E0AC5770-F978-46DC-9AB3-6B55CF36B2D5}"/>
              </a:ext>
            </a:extLst>
          </p:cNvPr>
          <p:cNvSpPr>
            <a:spLocks noGrp="1"/>
          </p:cNvSpPr>
          <p:nvPr>
            <p:ph idx="1"/>
          </p:nvPr>
        </p:nvSpPr>
        <p:spPr/>
        <p:txBody>
          <a:bodyPr/>
          <a:lstStyle/>
          <a:p>
            <a:r>
              <a:rPr lang="en-US" dirty="0"/>
              <a:t>In </a:t>
            </a:r>
            <a:r>
              <a:rPr lang="en-US" dirty="0" err="1"/>
              <a:t>gcc</a:t>
            </a:r>
            <a:r>
              <a:rPr lang="en-US" dirty="0"/>
              <a:t> 32-bit compiler</a:t>
            </a:r>
          </a:p>
          <a:p>
            <a:pPr lvl="1"/>
            <a:r>
              <a:rPr lang="en-US" dirty="0"/>
              <a:t>%</a:t>
            </a:r>
            <a:r>
              <a:rPr lang="en-US" dirty="0" err="1"/>
              <a:t>eax</a:t>
            </a:r>
            <a:r>
              <a:rPr lang="en-US" dirty="0"/>
              <a:t>, %</a:t>
            </a:r>
            <a:r>
              <a:rPr lang="en-US" dirty="0" err="1"/>
              <a:t>ecx</a:t>
            </a:r>
            <a:r>
              <a:rPr lang="en-US" dirty="0"/>
              <a:t>, %</a:t>
            </a:r>
            <a:r>
              <a:rPr lang="en-US" dirty="0" err="1"/>
              <a:t>edx</a:t>
            </a:r>
            <a:r>
              <a:rPr lang="en-US" dirty="0"/>
              <a:t> are caller saved registers</a:t>
            </a:r>
          </a:p>
          <a:p>
            <a:pPr lvl="1"/>
            <a:r>
              <a:rPr lang="en-US" dirty="0"/>
              <a:t>%</a:t>
            </a:r>
            <a:r>
              <a:rPr lang="en-US" dirty="0" err="1"/>
              <a:t>ebp</a:t>
            </a:r>
            <a:r>
              <a:rPr lang="en-US" dirty="0"/>
              <a:t>, %</a:t>
            </a:r>
            <a:r>
              <a:rPr lang="en-US" dirty="0" err="1"/>
              <a:t>ebx</a:t>
            </a:r>
            <a:r>
              <a:rPr lang="en-US" dirty="0"/>
              <a:t>, %</a:t>
            </a:r>
            <a:r>
              <a:rPr lang="en-US" dirty="0" err="1"/>
              <a:t>esi</a:t>
            </a:r>
            <a:r>
              <a:rPr lang="en-US" dirty="0"/>
              <a:t>, and %</a:t>
            </a:r>
            <a:r>
              <a:rPr lang="en-US" dirty="0" err="1"/>
              <a:t>edi</a:t>
            </a:r>
            <a:r>
              <a:rPr lang="en-US" dirty="0"/>
              <a:t> are </a:t>
            </a:r>
            <a:r>
              <a:rPr lang="en-US" dirty="0" err="1"/>
              <a:t>callee</a:t>
            </a:r>
            <a:r>
              <a:rPr lang="en-US" dirty="0"/>
              <a:t> saved registers</a:t>
            </a:r>
          </a:p>
        </p:txBody>
      </p:sp>
    </p:spTree>
    <p:extLst>
      <p:ext uri="{BB962C8B-B14F-4D97-AF65-F5344CB8AC3E}">
        <p14:creationId xmlns:p14="http://schemas.microsoft.com/office/powerpoint/2010/main" val="2223961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D36D8-2A10-41B5-B229-6F0456E9C9E5}"/>
              </a:ext>
            </a:extLst>
          </p:cNvPr>
          <p:cNvSpPr>
            <a:spLocks noGrp="1"/>
          </p:cNvSpPr>
          <p:nvPr>
            <p:ph type="title"/>
          </p:nvPr>
        </p:nvSpPr>
        <p:spPr/>
        <p:txBody>
          <a:bodyPr/>
          <a:lstStyle/>
          <a:p>
            <a:r>
              <a:rPr lang="en-US" dirty="0"/>
              <a:t>Where does </a:t>
            </a:r>
            <a:r>
              <a:rPr lang="en-US" dirty="0" err="1"/>
              <a:t>a.out</a:t>
            </a:r>
            <a:r>
              <a:rPr lang="en-US" dirty="0"/>
              <a:t> live?</a:t>
            </a:r>
          </a:p>
        </p:txBody>
      </p:sp>
      <p:sp>
        <p:nvSpPr>
          <p:cNvPr id="3" name="Content Placeholder 2">
            <a:extLst>
              <a:ext uri="{FF2B5EF4-FFF2-40B4-BE49-F238E27FC236}">
                <a16:creationId xmlns:a16="http://schemas.microsoft.com/office/drawing/2014/main" id="{CA4B87D8-EC46-4948-BDB5-6CB585BC603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24146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A3F6A-B644-442A-9EAA-C7690C03703E}"/>
              </a:ext>
            </a:extLst>
          </p:cNvPr>
          <p:cNvSpPr>
            <a:spLocks noGrp="1"/>
          </p:cNvSpPr>
          <p:nvPr>
            <p:ph type="title"/>
          </p:nvPr>
        </p:nvSpPr>
        <p:spPr/>
        <p:txBody>
          <a:bodyPr/>
          <a:lstStyle/>
          <a:p>
            <a:r>
              <a:rPr lang="en-US" dirty="0"/>
              <a:t>Where does </a:t>
            </a:r>
            <a:r>
              <a:rPr lang="en-US" dirty="0" err="1"/>
              <a:t>a.out</a:t>
            </a:r>
            <a:r>
              <a:rPr lang="en-US" dirty="0"/>
              <a:t> live?</a:t>
            </a:r>
          </a:p>
        </p:txBody>
      </p:sp>
      <p:sp>
        <p:nvSpPr>
          <p:cNvPr id="3" name="Content Placeholder 2">
            <a:extLst>
              <a:ext uri="{FF2B5EF4-FFF2-40B4-BE49-F238E27FC236}">
                <a16:creationId xmlns:a16="http://schemas.microsoft.com/office/drawing/2014/main" id="{4290A5D8-3C20-48E0-BD10-26AD5FEF0648}"/>
              </a:ext>
            </a:extLst>
          </p:cNvPr>
          <p:cNvSpPr>
            <a:spLocks noGrp="1"/>
          </p:cNvSpPr>
          <p:nvPr>
            <p:ph idx="1"/>
          </p:nvPr>
        </p:nvSpPr>
        <p:spPr/>
        <p:txBody>
          <a:bodyPr/>
          <a:lstStyle/>
          <a:p>
            <a:r>
              <a:rPr lang="en-US" dirty="0" err="1"/>
              <a:t>a.out</a:t>
            </a:r>
            <a:r>
              <a:rPr lang="en-US" dirty="0"/>
              <a:t> is a file and lives on disk</a:t>
            </a:r>
          </a:p>
          <a:p>
            <a:r>
              <a:rPr lang="en-US" dirty="0"/>
              <a:t>Who loads </a:t>
            </a:r>
            <a:r>
              <a:rPr lang="en-US" dirty="0" err="1"/>
              <a:t>a.out</a:t>
            </a:r>
            <a:r>
              <a:rPr lang="en-US" dirty="0"/>
              <a:t> into the RAM for execution?</a:t>
            </a:r>
          </a:p>
          <a:p>
            <a:pPr lvl="1"/>
            <a:r>
              <a:rPr lang="en-US" dirty="0"/>
              <a:t>OS</a:t>
            </a:r>
          </a:p>
          <a:p>
            <a:r>
              <a:rPr lang="en-US" dirty="0"/>
              <a:t>Where does OS live?</a:t>
            </a:r>
          </a:p>
          <a:p>
            <a:pPr lvl="1"/>
            <a:r>
              <a:rPr lang="en-US" dirty="0"/>
              <a:t>OS is also a software and lives on disk.</a:t>
            </a:r>
          </a:p>
          <a:p>
            <a:r>
              <a:rPr lang="en-US" dirty="0"/>
              <a:t>Who loads OS into the RAM for execution?</a:t>
            </a:r>
          </a:p>
        </p:txBody>
      </p:sp>
    </p:spTree>
    <p:extLst>
      <p:ext uri="{BB962C8B-B14F-4D97-AF65-F5344CB8AC3E}">
        <p14:creationId xmlns:p14="http://schemas.microsoft.com/office/powerpoint/2010/main" val="19044110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A3F6A-B644-442A-9EAA-C7690C03703E}"/>
              </a:ext>
            </a:extLst>
          </p:cNvPr>
          <p:cNvSpPr>
            <a:spLocks noGrp="1"/>
          </p:cNvSpPr>
          <p:nvPr>
            <p:ph type="title"/>
          </p:nvPr>
        </p:nvSpPr>
        <p:spPr/>
        <p:txBody>
          <a:bodyPr/>
          <a:lstStyle/>
          <a:p>
            <a:r>
              <a:rPr lang="en-US" dirty="0"/>
              <a:t>Where does </a:t>
            </a:r>
            <a:r>
              <a:rPr lang="en-US" dirty="0" err="1"/>
              <a:t>a.out</a:t>
            </a:r>
            <a:r>
              <a:rPr lang="en-US" dirty="0"/>
              <a:t> live?</a:t>
            </a:r>
          </a:p>
        </p:txBody>
      </p:sp>
      <p:sp>
        <p:nvSpPr>
          <p:cNvPr id="3" name="Content Placeholder 2">
            <a:extLst>
              <a:ext uri="{FF2B5EF4-FFF2-40B4-BE49-F238E27FC236}">
                <a16:creationId xmlns:a16="http://schemas.microsoft.com/office/drawing/2014/main" id="{4290A5D8-3C20-48E0-BD10-26AD5FEF0648}"/>
              </a:ext>
            </a:extLst>
          </p:cNvPr>
          <p:cNvSpPr>
            <a:spLocks noGrp="1"/>
          </p:cNvSpPr>
          <p:nvPr>
            <p:ph idx="1"/>
          </p:nvPr>
        </p:nvSpPr>
        <p:spPr/>
        <p:txBody>
          <a:bodyPr/>
          <a:lstStyle/>
          <a:p>
            <a:r>
              <a:rPr lang="en-US" dirty="0" err="1"/>
              <a:t>a.out</a:t>
            </a:r>
            <a:r>
              <a:rPr lang="en-US" dirty="0"/>
              <a:t> is a file and lives on disk</a:t>
            </a:r>
          </a:p>
          <a:p>
            <a:r>
              <a:rPr lang="en-US" dirty="0"/>
              <a:t>Who loads </a:t>
            </a:r>
            <a:r>
              <a:rPr lang="en-US" dirty="0" err="1"/>
              <a:t>a.out</a:t>
            </a:r>
            <a:r>
              <a:rPr lang="en-US" dirty="0"/>
              <a:t> into the RAM for execution?</a:t>
            </a:r>
          </a:p>
          <a:p>
            <a:pPr lvl="1"/>
            <a:r>
              <a:rPr lang="en-US" dirty="0"/>
              <a:t>OS</a:t>
            </a:r>
          </a:p>
          <a:p>
            <a:r>
              <a:rPr lang="en-US" dirty="0"/>
              <a:t>Where does OS live?</a:t>
            </a:r>
          </a:p>
          <a:p>
            <a:pPr lvl="1"/>
            <a:r>
              <a:rPr lang="en-US" dirty="0"/>
              <a:t>OS is also a software and lives on disk.</a:t>
            </a:r>
          </a:p>
          <a:p>
            <a:r>
              <a:rPr lang="en-US" dirty="0"/>
              <a:t>Who loads OS into the RAM for execution?</a:t>
            </a:r>
          </a:p>
          <a:p>
            <a:pPr lvl="1"/>
            <a:r>
              <a:rPr lang="en-US" dirty="0"/>
              <a:t>Part of OS lives in ROM that is persistent memory</a:t>
            </a:r>
          </a:p>
          <a:p>
            <a:pPr lvl="1"/>
            <a:r>
              <a:rPr lang="en-US" dirty="0"/>
              <a:t>CPU can execute instructions from ROM</a:t>
            </a:r>
          </a:p>
          <a:p>
            <a:pPr lvl="1"/>
            <a:r>
              <a:rPr lang="en-US" dirty="0"/>
              <a:t>OS code in ROM loads rest of the OS into the RAM and transfer control to it</a:t>
            </a:r>
          </a:p>
        </p:txBody>
      </p:sp>
    </p:spTree>
    <p:extLst>
      <p:ext uri="{BB962C8B-B14F-4D97-AF65-F5344CB8AC3E}">
        <p14:creationId xmlns:p14="http://schemas.microsoft.com/office/powerpoint/2010/main" val="3253123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53997-547B-41B3-97FA-113B32779F61}"/>
              </a:ext>
            </a:extLst>
          </p:cNvPr>
          <p:cNvSpPr>
            <a:spLocks noGrp="1"/>
          </p:cNvSpPr>
          <p:nvPr>
            <p:ph type="title"/>
          </p:nvPr>
        </p:nvSpPr>
        <p:spPr/>
        <p:txBody>
          <a:bodyPr/>
          <a:lstStyle/>
          <a:p>
            <a:r>
              <a:rPr lang="en-US" dirty="0"/>
              <a:t>Physical address space</a:t>
            </a:r>
          </a:p>
        </p:txBody>
      </p:sp>
      <p:sp>
        <p:nvSpPr>
          <p:cNvPr id="3" name="Content Placeholder 2">
            <a:extLst>
              <a:ext uri="{FF2B5EF4-FFF2-40B4-BE49-F238E27FC236}">
                <a16:creationId xmlns:a16="http://schemas.microsoft.com/office/drawing/2014/main" id="{8C26FB0C-C478-41CD-BC41-85D29D49DBF5}"/>
              </a:ext>
            </a:extLst>
          </p:cNvPr>
          <p:cNvSpPr>
            <a:spLocks noGrp="1"/>
          </p:cNvSpPr>
          <p:nvPr>
            <p:ph idx="1"/>
          </p:nvPr>
        </p:nvSpPr>
        <p:spPr/>
        <p:txBody>
          <a:bodyPr/>
          <a:lstStyle/>
          <a:p>
            <a:endParaRPr lang="en-US" dirty="0"/>
          </a:p>
        </p:txBody>
      </p:sp>
      <p:sp>
        <p:nvSpPr>
          <p:cNvPr id="4" name="Rectangle 3">
            <a:extLst>
              <a:ext uri="{FF2B5EF4-FFF2-40B4-BE49-F238E27FC236}">
                <a16:creationId xmlns:a16="http://schemas.microsoft.com/office/drawing/2014/main" id="{6EEA6842-8BEF-493C-B62E-254F93465D7D}"/>
              </a:ext>
            </a:extLst>
          </p:cNvPr>
          <p:cNvSpPr/>
          <p:nvPr/>
        </p:nvSpPr>
        <p:spPr>
          <a:xfrm>
            <a:off x="2732314" y="1825625"/>
            <a:ext cx="1730829" cy="43513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3B16B537-2BEE-4045-9013-D7F7BBCA099A}"/>
              </a:ext>
            </a:extLst>
          </p:cNvPr>
          <p:cNvSpPr txBox="1"/>
          <p:nvPr/>
        </p:nvSpPr>
        <p:spPr>
          <a:xfrm>
            <a:off x="2830288" y="1839685"/>
            <a:ext cx="2449286" cy="646331"/>
          </a:xfrm>
          <a:prstGeom prst="rect">
            <a:avLst/>
          </a:prstGeom>
          <a:noFill/>
        </p:spPr>
        <p:txBody>
          <a:bodyPr wrap="square" rtlCol="0">
            <a:spAutoFit/>
          </a:bodyPr>
          <a:lstStyle/>
          <a:p>
            <a:r>
              <a:rPr lang="en-US" b="1" dirty="0"/>
              <a:t>32-bit memory </a:t>
            </a:r>
          </a:p>
          <a:p>
            <a:r>
              <a:rPr lang="en-US" b="1" dirty="0"/>
              <a:t>mapped devices</a:t>
            </a:r>
          </a:p>
        </p:txBody>
      </p:sp>
      <p:sp>
        <p:nvSpPr>
          <p:cNvPr id="6" name="TextBox 5">
            <a:extLst>
              <a:ext uri="{FF2B5EF4-FFF2-40B4-BE49-F238E27FC236}">
                <a16:creationId xmlns:a16="http://schemas.microsoft.com/office/drawing/2014/main" id="{BE317B91-5BB4-4AF3-9790-052C59E131E6}"/>
              </a:ext>
            </a:extLst>
          </p:cNvPr>
          <p:cNvSpPr txBox="1"/>
          <p:nvPr/>
        </p:nvSpPr>
        <p:spPr>
          <a:xfrm>
            <a:off x="3124201" y="2612571"/>
            <a:ext cx="2449286" cy="369332"/>
          </a:xfrm>
          <a:prstGeom prst="rect">
            <a:avLst/>
          </a:prstGeom>
          <a:noFill/>
        </p:spPr>
        <p:txBody>
          <a:bodyPr wrap="square" rtlCol="0">
            <a:spAutoFit/>
          </a:bodyPr>
          <a:lstStyle/>
          <a:p>
            <a:r>
              <a:rPr lang="en-US" b="1" dirty="0"/>
              <a:t>unused</a:t>
            </a:r>
          </a:p>
        </p:txBody>
      </p:sp>
      <p:sp>
        <p:nvSpPr>
          <p:cNvPr id="7" name="TextBox 6">
            <a:extLst>
              <a:ext uri="{FF2B5EF4-FFF2-40B4-BE49-F238E27FC236}">
                <a16:creationId xmlns:a16="http://schemas.microsoft.com/office/drawing/2014/main" id="{4FBDE63C-4681-4F50-A292-92002A365AD6}"/>
              </a:ext>
            </a:extLst>
          </p:cNvPr>
          <p:cNvSpPr txBox="1"/>
          <p:nvPr/>
        </p:nvSpPr>
        <p:spPr>
          <a:xfrm>
            <a:off x="2656114" y="3722915"/>
            <a:ext cx="2449286" cy="369332"/>
          </a:xfrm>
          <a:prstGeom prst="rect">
            <a:avLst/>
          </a:prstGeom>
          <a:noFill/>
        </p:spPr>
        <p:txBody>
          <a:bodyPr wrap="square" rtlCol="0">
            <a:spAutoFit/>
          </a:bodyPr>
          <a:lstStyle/>
          <a:p>
            <a:r>
              <a:rPr lang="en-US" b="1" dirty="0"/>
              <a:t>Extended memory</a:t>
            </a:r>
          </a:p>
        </p:txBody>
      </p:sp>
      <p:sp>
        <p:nvSpPr>
          <p:cNvPr id="8" name="TextBox 7">
            <a:extLst>
              <a:ext uri="{FF2B5EF4-FFF2-40B4-BE49-F238E27FC236}">
                <a16:creationId xmlns:a16="http://schemas.microsoft.com/office/drawing/2014/main" id="{BC691C7D-C0B3-4CF0-B046-4652B89A541C}"/>
              </a:ext>
            </a:extLst>
          </p:cNvPr>
          <p:cNvSpPr txBox="1"/>
          <p:nvPr/>
        </p:nvSpPr>
        <p:spPr>
          <a:xfrm>
            <a:off x="2971802" y="4713515"/>
            <a:ext cx="2449286" cy="369332"/>
          </a:xfrm>
          <a:prstGeom prst="rect">
            <a:avLst/>
          </a:prstGeom>
          <a:noFill/>
        </p:spPr>
        <p:txBody>
          <a:bodyPr wrap="square" rtlCol="0">
            <a:spAutoFit/>
          </a:bodyPr>
          <a:lstStyle/>
          <a:p>
            <a:r>
              <a:rPr lang="en-US" b="1" dirty="0"/>
              <a:t>BIOS ROM</a:t>
            </a:r>
          </a:p>
        </p:txBody>
      </p:sp>
      <p:sp>
        <p:nvSpPr>
          <p:cNvPr id="9" name="TextBox 8">
            <a:extLst>
              <a:ext uri="{FF2B5EF4-FFF2-40B4-BE49-F238E27FC236}">
                <a16:creationId xmlns:a16="http://schemas.microsoft.com/office/drawing/2014/main" id="{955169DB-E0FD-406E-8C03-F015826D8958}"/>
              </a:ext>
            </a:extLst>
          </p:cNvPr>
          <p:cNvSpPr txBox="1"/>
          <p:nvPr/>
        </p:nvSpPr>
        <p:spPr>
          <a:xfrm>
            <a:off x="2873831" y="5072745"/>
            <a:ext cx="2449286" cy="369332"/>
          </a:xfrm>
          <a:prstGeom prst="rect">
            <a:avLst/>
          </a:prstGeom>
          <a:noFill/>
        </p:spPr>
        <p:txBody>
          <a:bodyPr wrap="square" rtlCol="0">
            <a:spAutoFit/>
          </a:bodyPr>
          <a:lstStyle/>
          <a:p>
            <a:r>
              <a:rPr lang="en-US" b="1" dirty="0"/>
              <a:t>16-bit devices</a:t>
            </a:r>
          </a:p>
        </p:txBody>
      </p:sp>
      <p:sp>
        <p:nvSpPr>
          <p:cNvPr id="10" name="TextBox 9">
            <a:extLst>
              <a:ext uri="{FF2B5EF4-FFF2-40B4-BE49-F238E27FC236}">
                <a16:creationId xmlns:a16="http://schemas.microsoft.com/office/drawing/2014/main" id="{75B00179-52E0-4F48-B76B-DCFD373180F3}"/>
              </a:ext>
            </a:extLst>
          </p:cNvPr>
          <p:cNvSpPr txBox="1"/>
          <p:nvPr/>
        </p:nvSpPr>
        <p:spPr>
          <a:xfrm>
            <a:off x="2917374" y="5431973"/>
            <a:ext cx="2449286" cy="369332"/>
          </a:xfrm>
          <a:prstGeom prst="rect">
            <a:avLst/>
          </a:prstGeom>
          <a:noFill/>
        </p:spPr>
        <p:txBody>
          <a:bodyPr wrap="square" rtlCol="0">
            <a:spAutoFit/>
          </a:bodyPr>
          <a:lstStyle/>
          <a:p>
            <a:r>
              <a:rPr lang="en-US" b="1" dirty="0"/>
              <a:t>VGA display</a:t>
            </a:r>
          </a:p>
        </p:txBody>
      </p:sp>
      <p:sp>
        <p:nvSpPr>
          <p:cNvPr id="11" name="TextBox 10">
            <a:extLst>
              <a:ext uri="{FF2B5EF4-FFF2-40B4-BE49-F238E27FC236}">
                <a16:creationId xmlns:a16="http://schemas.microsoft.com/office/drawing/2014/main" id="{E992E70D-8507-45D3-9309-449210E31E4C}"/>
              </a:ext>
            </a:extLst>
          </p:cNvPr>
          <p:cNvSpPr txBox="1"/>
          <p:nvPr/>
        </p:nvSpPr>
        <p:spPr>
          <a:xfrm>
            <a:off x="2895603" y="5823858"/>
            <a:ext cx="2449286" cy="369332"/>
          </a:xfrm>
          <a:prstGeom prst="rect">
            <a:avLst/>
          </a:prstGeom>
          <a:noFill/>
        </p:spPr>
        <p:txBody>
          <a:bodyPr wrap="square" rtlCol="0">
            <a:spAutoFit/>
          </a:bodyPr>
          <a:lstStyle/>
          <a:p>
            <a:r>
              <a:rPr lang="en-US" b="1" dirty="0"/>
              <a:t>Low memory</a:t>
            </a:r>
          </a:p>
        </p:txBody>
      </p:sp>
      <p:cxnSp>
        <p:nvCxnSpPr>
          <p:cNvPr id="13" name="Straight Connector 12">
            <a:extLst>
              <a:ext uri="{FF2B5EF4-FFF2-40B4-BE49-F238E27FC236}">
                <a16:creationId xmlns:a16="http://schemas.microsoft.com/office/drawing/2014/main" id="{E4D273F1-6B04-44A9-AF1C-604072B92C00}"/>
              </a:ext>
            </a:extLst>
          </p:cNvPr>
          <p:cNvCxnSpPr/>
          <p:nvPr/>
        </p:nvCxnSpPr>
        <p:spPr>
          <a:xfrm>
            <a:off x="2732314" y="5823858"/>
            <a:ext cx="17308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A067C7B-DC84-4177-A7CE-A0BEC2AF3F32}"/>
              </a:ext>
            </a:extLst>
          </p:cNvPr>
          <p:cNvCxnSpPr/>
          <p:nvPr/>
        </p:nvCxnSpPr>
        <p:spPr>
          <a:xfrm>
            <a:off x="2754085" y="5464628"/>
            <a:ext cx="17308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AF708C1-26AE-4230-A1D4-5D0856E6B953}"/>
              </a:ext>
            </a:extLst>
          </p:cNvPr>
          <p:cNvCxnSpPr/>
          <p:nvPr/>
        </p:nvCxnSpPr>
        <p:spPr>
          <a:xfrm>
            <a:off x="2732314" y="5082847"/>
            <a:ext cx="17308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72579B7-675A-41E6-813F-A17431E00BD5}"/>
              </a:ext>
            </a:extLst>
          </p:cNvPr>
          <p:cNvCxnSpPr/>
          <p:nvPr/>
        </p:nvCxnSpPr>
        <p:spPr>
          <a:xfrm>
            <a:off x="2721428" y="4713515"/>
            <a:ext cx="17308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F057306A-BD76-4C0C-A557-212BCAC97B78}"/>
              </a:ext>
            </a:extLst>
          </p:cNvPr>
          <p:cNvCxnSpPr/>
          <p:nvPr/>
        </p:nvCxnSpPr>
        <p:spPr>
          <a:xfrm>
            <a:off x="2754085" y="3112534"/>
            <a:ext cx="17308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1D30605-8FD8-478C-8EAA-606FFB6187B3}"/>
              </a:ext>
            </a:extLst>
          </p:cNvPr>
          <p:cNvCxnSpPr/>
          <p:nvPr/>
        </p:nvCxnSpPr>
        <p:spPr>
          <a:xfrm>
            <a:off x="2721428" y="2611791"/>
            <a:ext cx="173082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54C61709-1AA4-4565-BD84-B4F12563FB6C}"/>
              </a:ext>
            </a:extLst>
          </p:cNvPr>
          <p:cNvSpPr txBox="1"/>
          <p:nvPr/>
        </p:nvSpPr>
        <p:spPr>
          <a:xfrm>
            <a:off x="4419601" y="1726755"/>
            <a:ext cx="1970314" cy="369332"/>
          </a:xfrm>
          <a:prstGeom prst="rect">
            <a:avLst/>
          </a:prstGeom>
          <a:noFill/>
        </p:spPr>
        <p:txBody>
          <a:bodyPr wrap="square" rtlCol="0">
            <a:spAutoFit/>
          </a:bodyPr>
          <a:lstStyle/>
          <a:p>
            <a:r>
              <a:rPr lang="en-US" dirty="0"/>
              <a:t>0xFFFFFFFF (4 GB)</a:t>
            </a:r>
          </a:p>
        </p:txBody>
      </p:sp>
      <p:sp>
        <p:nvSpPr>
          <p:cNvPr id="20" name="TextBox 19">
            <a:extLst>
              <a:ext uri="{FF2B5EF4-FFF2-40B4-BE49-F238E27FC236}">
                <a16:creationId xmlns:a16="http://schemas.microsoft.com/office/drawing/2014/main" id="{D2369971-159B-4D87-B19F-52A84561EC0D}"/>
              </a:ext>
            </a:extLst>
          </p:cNvPr>
          <p:cNvSpPr txBox="1"/>
          <p:nvPr/>
        </p:nvSpPr>
        <p:spPr>
          <a:xfrm>
            <a:off x="4484916" y="5950407"/>
            <a:ext cx="1970314" cy="369332"/>
          </a:xfrm>
          <a:prstGeom prst="rect">
            <a:avLst/>
          </a:prstGeom>
          <a:noFill/>
        </p:spPr>
        <p:txBody>
          <a:bodyPr wrap="square" rtlCol="0">
            <a:spAutoFit/>
          </a:bodyPr>
          <a:lstStyle/>
          <a:p>
            <a:r>
              <a:rPr lang="en-US" dirty="0"/>
              <a:t> 0x00000</a:t>
            </a:r>
          </a:p>
        </p:txBody>
      </p:sp>
      <p:sp>
        <p:nvSpPr>
          <p:cNvPr id="21" name="TextBox 20">
            <a:extLst>
              <a:ext uri="{FF2B5EF4-FFF2-40B4-BE49-F238E27FC236}">
                <a16:creationId xmlns:a16="http://schemas.microsoft.com/office/drawing/2014/main" id="{175EFF69-609A-41DD-861C-9338E5D0E3DE}"/>
              </a:ext>
            </a:extLst>
          </p:cNvPr>
          <p:cNvSpPr txBox="1"/>
          <p:nvPr/>
        </p:nvSpPr>
        <p:spPr>
          <a:xfrm>
            <a:off x="4572001" y="2935069"/>
            <a:ext cx="1970314" cy="369332"/>
          </a:xfrm>
          <a:prstGeom prst="rect">
            <a:avLst/>
          </a:prstGeom>
          <a:noFill/>
        </p:spPr>
        <p:txBody>
          <a:bodyPr wrap="square" rtlCol="0">
            <a:spAutoFit/>
          </a:bodyPr>
          <a:lstStyle/>
          <a:p>
            <a:r>
              <a:rPr lang="en-US" dirty="0"/>
              <a:t>depends on RAM</a:t>
            </a:r>
          </a:p>
        </p:txBody>
      </p:sp>
      <p:sp>
        <p:nvSpPr>
          <p:cNvPr id="22" name="TextBox 21">
            <a:extLst>
              <a:ext uri="{FF2B5EF4-FFF2-40B4-BE49-F238E27FC236}">
                <a16:creationId xmlns:a16="http://schemas.microsoft.com/office/drawing/2014/main" id="{D8F28E01-E8F1-49FA-A362-371034828F21}"/>
              </a:ext>
            </a:extLst>
          </p:cNvPr>
          <p:cNvSpPr txBox="1"/>
          <p:nvPr/>
        </p:nvSpPr>
        <p:spPr>
          <a:xfrm>
            <a:off x="4495801" y="4557041"/>
            <a:ext cx="1970314" cy="369332"/>
          </a:xfrm>
          <a:prstGeom prst="rect">
            <a:avLst/>
          </a:prstGeom>
          <a:noFill/>
        </p:spPr>
        <p:txBody>
          <a:bodyPr wrap="square" rtlCol="0">
            <a:spAutoFit/>
          </a:bodyPr>
          <a:lstStyle/>
          <a:p>
            <a:r>
              <a:rPr lang="en-US" dirty="0"/>
              <a:t>0x10000 (1 MB)</a:t>
            </a:r>
          </a:p>
        </p:txBody>
      </p:sp>
      <p:sp>
        <p:nvSpPr>
          <p:cNvPr id="23" name="TextBox 22">
            <a:extLst>
              <a:ext uri="{FF2B5EF4-FFF2-40B4-BE49-F238E27FC236}">
                <a16:creationId xmlns:a16="http://schemas.microsoft.com/office/drawing/2014/main" id="{DBEBB756-11B7-467B-AE03-59B034C06205}"/>
              </a:ext>
            </a:extLst>
          </p:cNvPr>
          <p:cNvSpPr txBox="1"/>
          <p:nvPr/>
        </p:nvSpPr>
        <p:spPr>
          <a:xfrm>
            <a:off x="4452257" y="4905383"/>
            <a:ext cx="1970314" cy="369332"/>
          </a:xfrm>
          <a:prstGeom prst="rect">
            <a:avLst/>
          </a:prstGeom>
          <a:noFill/>
        </p:spPr>
        <p:txBody>
          <a:bodyPr wrap="square" rtlCol="0">
            <a:spAutoFit/>
          </a:bodyPr>
          <a:lstStyle/>
          <a:p>
            <a:r>
              <a:rPr lang="en-US" dirty="0"/>
              <a:t> 0x0F000 (960 KB)</a:t>
            </a:r>
          </a:p>
        </p:txBody>
      </p:sp>
      <p:sp>
        <p:nvSpPr>
          <p:cNvPr id="24" name="TextBox 23">
            <a:extLst>
              <a:ext uri="{FF2B5EF4-FFF2-40B4-BE49-F238E27FC236}">
                <a16:creationId xmlns:a16="http://schemas.microsoft.com/office/drawing/2014/main" id="{C943243F-7364-4C85-8134-F121138B54F2}"/>
              </a:ext>
            </a:extLst>
          </p:cNvPr>
          <p:cNvSpPr txBox="1"/>
          <p:nvPr/>
        </p:nvSpPr>
        <p:spPr>
          <a:xfrm>
            <a:off x="4474030" y="5264611"/>
            <a:ext cx="1970314" cy="369332"/>
          </a:xfrm>
          <a:prstGeom prst="rect">
            <a:avLst/>
          </a:prstGeom>
          <a:noFill/>
        </p:spPr>
        <p:txBody>
          <a:bodyPr wrap="square" rtlCol="0">
            <a:spAutoFit/>
          </a:bodyPr>
          <a:lstStyle/>
          <a:p>
            <a:r>
              <a:rPr lang="en-US" dirty="0"/>
              <a:t> 0x0C000 (768 KB)</a:t>
            </a:r>
          </a:p>
        </p:txBody>
      </p:sp>
      <p:sp>
        <p:nvSpPr>
          <p:cNvPr id="25" name="TextBox 24">
            <a:extLst>
              <a:ext uri="{FF2B5EF4-FFF2-40B4-BE49-F238E27FC236}">
                <a16:creationId xmlns:a16="http://schemas.microsoft.com/office/drawing/2014/main" id="{562E1DF8-F791-4742-95C3-F121FEFB095D}"/>
              </a:ext>
            </a:extLst>
          </p:cNvPr>
          <p:cNvSpPr txBox="1"/>
          <p:nvPr/>
        </p:nvSpPr>
        <p:spPr>
          <a:xfrm>
            <a:off x="4474028" y="5623839"/>
            <a:ext cx="1970314" cy="369332"/>
          </a:xfrm>
          <a:prstGeom prst="rect">
            <a:avLst/>
          </a:prstGeom>
          <a:noFill/>
        </p:spPr>
        <p:txBody>
          <a:bodyPr wrap="square" rtlCol="0">
            <a:spAutoFit/>
          </a:bodyPr>
          <a:lstStyle/>
          <a:p>
            <a:r>
              <a:rPr lang="en-US" dirty="0"/>
              <a:t> 0x0A000 (768 KB)</a:t>
            </a:r>
          </a:p>
        </p:txBody>
      </p:sp>
    </p:spTree>
    <p:extLst>
      <p:ext uri="{BB962C8B-B14F-4D97-AF65-F5344CB8AC3E}">
        <p14:creationId xmlns:p14="http://schemas.microsoft.com/office/powerpoint/2010/main" val="4071791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262AD-EF17-431E-AA06-6C885F7731A9}"/>
              </a:ext>
            </a:extLst>
          </p:cNvPr>
          <p:cNvSpPr>
            <a:spLocks noGrp="1"/>
          </p:cNvSpPr>
          <p:nvPr>
            <p:ph type="title"/>
          </p:nvPr>
        </p:nvSpPr>
        <p:spPr/>
        <p:txBody>
          <a:bodyPr/>
          <a:lstStyle/>
          <a:p>
            <a:r>
              <a:rPr lang="en-US" dirty="0"/>
              <a:t>Frame pointer</a:t>
            </a:r>
          </a:p>
        </p:txBody>
      </p:sp>
      <p:sp>
        <p:nvSpPr>
          <p:cNvPr id="3" name="Content Placeholder 2">
            <a:extLst>
              <a:ext uri="{FF2B5EF4-FFF2-40B4-BE49-F238E27FC236}">
                <a16:creationId xmlns:a16="http://schemas.microsoft.com/office/drawing/2014/main" id="{99CA00B7-6784-498F-9B06-624D71F2D689}"/>
              </a:ext>
            </a:extLst>
          </p:cNvPr>
          <p:cNvSpPr>
            <a:spLocks noGrp="1"/>
          </p:cNvSpPr>
          <p:nvPr>
            <p:ph idx="1"/>
          </p:nvPr>
        </p:nvSpPr>
        <p:spPr/>
        <p:txBody>
          <a:bodyPr>
            <a:normAutofit fontScale="92500"/>
          </a:bodyPr>
          <a:lstStyle/>
          <a:p>
            <a:r>
              <a:rPr lang="en-US" dirty="0"/>
              <a:t>To simplify code generation and aid debugging, the frame pointer (%</a:t>
            </a:r>
            <a:r>
              <a:rPr lang="en-US" dirty="0" err="1"/>
              <a:t>ebp</a:t>
            </a:r>
            <a:r>
              <a:rPr lang="en-US" dirty="0"/>
              <a:t>) is used on the function prologue and epilogue of the function body</a:t>
            </a:r>
          </a:p>
          <a:p>
            <a:endParaRPr lang="en-US" dirty="0"/>
          </a:p>
          <a:p>
            <a:r>
              <a:rPr lang="en-US" dirty="0"/>
              <a:t>Function prologue</a:t>
            </a:r>
          </a:p>
          <a:p>
            <a:pPr lvl="1"/>
            <a:r>
              <a:rPr lang="en-US" dirty="0"/>
              <a:t>push %</a:t>
            </a:r>
            <a:r>
              <a:rPr lang="en-US" dirty="0" err="1"/>
              <a:t>ebp</a:t>
            </a:r>
            <a:endParaRPr lang="en-US" dirty="0"/>
          </a:p>
          <a:p>
            <a:pPr lvl="1"/>
            <a:r>
              <a:rPr lang="en-US" dirty="0"/>
              <a:t>mov %</a:t>
            </a:r>
            <a:r>
              <a:rPr lang="en-US" dirty="0" err="1"/>
              <a:t>esp</a:t>
            </a:r>
            <a:r>
              <a:rPr lang="en-US" dirty="0"/>
              <a:t>, %</a:t>
            </a:r>
            <a:r>
              <a:rPr lang="en-US" dirty="0" err="1"/>
              <a:t>ebp</a:t>
            </a:r>
            <a:endParaRPr lang="en-US" dirty="0"/>
          </a:p>
          <a:p>
            <a:endParaRPr lang="en-US" dirty="0"/>
          </a:p>
          <a:p>
            <a:r>
              <a:rPr lang="en-US" dirty="0"/>
              <a:t>Function epilogue</a:t>
            </a:r>
          </a:p>
          <a:p>
            <a:pPr lvl="1"/>
            <a:r>
              <a:rPr lang="en-US" dirty="0"/>
              <a:t>mov %</a:t>
            </a:r>
            <a:r>
              <a:rPr lang="en-US" dirty="0" err="1"/>
              <a:t>ebp</a:t>
            </a:r>
            <a:r>
              <a:rPr lang="en-US" dirty="0"/>
              <a:t>, %</a:t>
            </a:r>
            <a:r>
              <a:rPr lang="en-US" dirty="0" err="1"/>
              <a:t>esp</a:t>
            </a:r>
            <a:endParaRPr lang="en-US" dirty="0"/>
          </a:p>
          <a:p>
            <a:pPr lvl="1"/>
            <a:r>
              <a:rPr lang="en-US" dirty="0"/>
              <a:t>pop %</a:t>
            </a:r>
            <a:r>
              <a:rPr lang="en-US" dirty="0" err="1"/>
              <a:t>ebp</a:t>
            </a:r>
            <a:endParaRPr lang="en-US" dirty="0"/>
          </a:p>
        </p:txBody>
      </p:sp>
    </p:spTree>
    <p:extLst>
      <p:ext uri="{BB962C8B-B14F-4D97-AF65-F5344CB8AC3E}">
        <p14:creationId xmlns:p14="http://schemas.microsoft.com/office/powerpoint/2010/main" val="2156892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9505A-76EA-4112-B585-33CA1B966F90}"/>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C7D468B6-59BA-4651-8DF6-BCC1483315C2}"/>
              </a:ext>
            </a:extLst>
          </p:cNvPr>
          <p:cNvSpPr>
            <a:spLocks noGrp="1"/>
          </p:cNvSpPr>
          <p:nvPr>
            <p:ph sz="half" idx="1"/>
          </p:nvPr>
        </p:nvSpPr>
        <p:spPr>
          <a:xfrm>
            <a:off x="838200" y="1836511"/>
            <a:ext cx="5181600" cy="4351338"/>
          </a:xfrm>
        </p:spPr>
        <p:txBody>
          <a:bodyPr>
            <a:normAutofit fontScale="92500" lnSpcReduction="20000"/>
          </a:bodyPr>
          <a:lstStyle/>
          <a:p>
            <a:pPr marL="0" indent="0">
              <a:buNone/>
            </a:pPr>
            <a:r>
              <a:rPr lang="en-US" dirty="0"/>
              <a:t>int foo() {</a:t>
            </a:r>
          </a:p>
          <a:p>
            <a:pPr marL="0" indent="0">
              <a:buNone/>
            </a:pPr>
            <a:r>
              <a:rPr lang="en-US" dirty="0"/>
              <a:t>   int x = 10;</a:t>
            </a:r>
          </a:p>
          <a:p>
            <a:pPr marL="0" indent="0">
              <a:buNone/>
            </a:pPr>
            <a:r>
              <a:rPr lang="en-US" dirty="0"/>
              <a:t>   int y = 20;</a:t>
            </a:r>
          </a:p>
          <a:p>
            <a:pPr marL="0" indent="0">
              <a:buNone/>
            </a:pPr>
            <a:r>
              <a:rPr lang="en-US" dirty="0"/>
              <a:t>   bar(x, y);</a:t>
            </a:r>
          </a:p>
          <a:p>
            <a:pPr marL="0" indent="0">
              <a:buNone/>
            </a:pPr>
            <a:r>
              <a:rPr lang="en-US" dirty="0"/>
              <a:t>}</a:t>
            </a:r>
          </a:p>
          <a:p>
            <a:pPr marL="0" indent="0">
              <a:buNone/>
            </a:pPr>
            <a:r>
              <a:rPr lang="en-US" dirty="0"/>
              <a:t>int bar(int x, int y) {</a:t>
            </a:r>
          </a:p>
          <a:p>
            <a:pPr marL="0" indent="0">
              <a:buNone/>
            </a:pPr>
            <a:r>
              <a:rPr lang="en-US" dirty="0"/>
              <a:t>    int z = 100;</a:t>
            </a:r>
          </a:p>
          <a:p>
            <a:pPr marL="0" indent="0">
              <a:buNone/>
            </a:pPr>
            <a:r>
              <a:rPr lang="en-US" dirty="0"/>
              <a:t>    int </a:t>
            </a:r>
            <a:r>
              <a:rPr lang="en-US" dirty="0" err="1"/>
              <a:t>arr</a:t>
            </a:r>
            <a:r>
              <a:rPr lang="en-US" dirty="0"/>
              <a:t>[100];</a:t>
            </a:r>
          </a:p>
          <a:p>
            <a:pPr marL="0" indent="0">
              <a:buNone/>
            </a:pPr>
            <a:r>
              <a:rPr lang="en-US" dirty="0"/>
              <a:t>    return x + y + z;</a:t>
            </a:r>
          </a:p>
          <a:p>
            <a:pPr marL="0" indent="0">
              <a:buNone/>
            </a:pPr>
            <a:r>
              <a:rPr lang="en-US" dirty="0"/>
              <a:t>}</a:t>
            </a:r>
          </a:p>
        </p:txBody>
      </p:sp>
      <p:sp>
        <p:nvSpPr>
          <p:cNvPr id="4" name="Content Placeholder 3">
            <a:extLst>
              <a:ext uri="{FF2B5EF4-FFF2-40B4-BE49-F238E27FC236}">
                <a16:creationId xmlns:a16="http://schemas.microsoft.com/office/drawing/2014/main" id="{7609DC24-DF75-4420-9B75-A89D155570F6}"/>
              </a:ext>
            </a:extLst>
          </p:cNvPr>
          <p:cNvSpPr>
            <a:spLocks noGrp="1"/>
          </p:cNvSpPr>
          <p:nvPr>
            <p:ph sz="half" idx="2"/>
          </p:nvPr>
        </p:nvSpPr>
        <p:spPr/>
        <p:txBody>
          <a:bodyPr>
            <a:normAutofit fontScale="92500" lnSpcReduction="20000"/>
          </a:bodyPr>
          <a:lstStyle/>
          <a:p>
            <a:endParaRPr lang="en-US"/>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1E091F76-11D5-4604-8179-C1B4FBEDB596}"/>
                  </a:ext>
                </a:extLst>
              </p14:cNvPr>
              <p14:cNvContentPartPr/>
              <p14:nvPr/>
            </p14:nvContentPartPr>
            <p14:xfrm>
              <a:off x="711360" y="365760"/>
              <a:ext cx="11301120" cy="6471000"/>
            </p14:xfrm>
          </p:contentPart>
        </mc:Choice>
        <mc:Fallback xmlns="">
          <p:pic>
            <p:nvPicPr>
              <p:cNvPr id="5" name="Ink 4">
                <a:extLst>
                  <a:ext uri="{FF2B5EF4-FFF2-40B4-BE49-F238E27FC236}">
                    <a16:creationId xmlns:a16="http://schemas.microsoft.com/office/drawing/2014/main" id="{1E091F76-11D5-4604-8179-C1B4FBEDB596}"/>
                  </a:ext>
                </a:extLst>
              </p:cNvPr>
              <p:cNvPicPr/>
              <p:nvPr/>
            </p:nvPicPr>
            <p:blipFill>
              <a:blip r:embed="rId4"/>
              <a:stretch>
                <a:fillRect/>
              </a:stretch>
            </p:blipFill>
            <p:spPr>
              <a:xfrm>
                <a:off x="702000" y="356400"/>
                <a:ext cx="11319840" cy="6489720"/>
              </a:xfrm>
              <a:prstGeom prst="rect">
                <a:avLst/>
              </a:prstGeom>
            </p:spPr>
          </p:pic>
        </mc:Fallback>
      </mc:AlternateContent>
    </p:spTree>
    <p:extLst>
      <p:ext uri="{BB962C8B-B14F-4D97-AF65-F5344CB8AC3E}">
        <p14:creationId xmlns:p14="http://schemas.microsoft.com/office/powerpoint/2010/main" val="3330146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A6AA1-AEC8-4B04-8311-7DDB5ED1B36D}"/>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D38299A-2259-42D6-99D5-128E28CF1BAC}"/>
              </a:ext>
            </a:extLst>
          </p:cNvPr>
          <p:cNvSpPr>
            <a:spLocks noGrp="1"/>
          </p:cNvSpPr>
          <p:nvPr>
            <p:ph sz="half" idx="1"/>
          </p:nvPr>
        </p:nvSpPr>
        <p:spPr/>
        <p:txBody>
          <a:bodyPr>
            <a:normAutofit fontScale="70000" lnSpcReduction="20000"/>
          </a:bodyPr>
          <a:lstStyle/>
          <a:p>
            <a:pPr marL="0" indent="0">
              <a:buNone/>
            </a:pPr>
            <a:r>
              <a:rPr lang="en-US" dirty="0"/>
              <a:t>bar:</a:t>
            </a:r>
          </a:p>
          <a:p>
            <a:pPr marL="0" indent="0">
              <a:buNone/>
            </a:pPr>
            <a:r>
              <a:rPr lang="en-US" dirty="0"/>
              <a:t>push %</a:t>
            </a:r>
            <a:r>
              <a:rPr lang="en-US" dirty="0" err="1"/>
              <a:t>ebp</a:t>
            </a:r>
            <a:endParaRPr lang="en-US" dirty="0"/>
          </a:p>
          <a:p>
            <a:pPr marL="0" indent="0">
              <a:buNone/>
            </a:pPr>
            <a:r>
              <a:rPr lang="en-US" dirty="0"/>
              <a:t>mov %</a:t>
            </a:r>
            <a:r>
              <a:rPr lang="en-US" dirty="0" err="1"/>
              <a:t>esp</a:t>
            </a:r>
            <a:r>
              <a:rPr lang="en-US" dirty="0"/>
              <a:t>, %</a:t>
            </a:r>
            <a:r>
              <a:rPr lang="en-US" dirty="0" err="1"/>
              <a:t>ebp</a:t>
            </a:r>
            <a:endParaRPr lang="en-US" dirty="0"/>
          </a:p>
          <a:p>
            <a:pPr marL="0" indent="0">
              <a:buNone/>
            </a:pPr>
            <a:r>
              <a:rPr lang="en-US" dirty="0"/>
              <a:t>sub $404, %</a:t>
            </a:r>
            <a:r>
              <a:rPr lang="en-US" dirty="0" err="1"/>
              <a:t>esp</a:t>
            </a:r>
            <a:endParaRPr lang="en-US" dirty="0"/>
          </a:p>
          <a:p>
            <a:pPr marL="0" indent="0">
              <a:buNone/>
            </a:pPr>
            <a:r>
              <a:rPr lang="en-US" dirty="0" err="1"/>
              <a:t>movl</a:t>
            </a:r>
            <a:r>
              <a:rPr lang="en-US" dirty="0"/>
              <a:t> $100, -4(%</a:t>
            </a:r>
            <a:r>
              <a:rPr lang="en-US" dirty="0" err="1"/>
              <a:t>ebp</a:t>
            </a:r>
            <a:r>
              <a:rPr lang="en-US" dirty="0"/>
              <a:t>)</a:t>
            </a:r>
          </a:p>
          <a:p>
            <a:pPr marL="0" indent="0">
              <a:buNone/>
            </a:pPr>
            <a:r>
              <a:rPr lang="en-US" dirty="0"/>
              <a:t>mov 8(%</a:t>
            </a:r>
            <a:r>
              <a:rPr lang="en-US" dirty="0" err="1"/>
              <a:t>ebp</a:t>
            </a:r>
            <a:r>
              <a:rPr lang="en-US" dirty="0"/>
              <a:t>), %</a:t>
            </a:r>
            <a:r>
              <a:rPr lang="en-US" dirty="0" err="1"/>
              <a:t>eax</a:t>
            </a:r>
            <a:endParaRPr lang="en-US" dirty="0"/>
          </a:p>
          <a:p>
            <a:pPr marL="0" indent="0">
              <a:buNone/>
            </a:pPr>
            <a:r>
              <a:rPr lang="en-US" dirty="0"/>
              <a:t>add 12(%</a:t>
            </a:r>
            <a:r>
              <a:rPr lang="en-US" dirty="0" err="1"/>
              <a:t>ebp</a:t>
            </a:r>
            <a:r>
              <a:rPr lang="en-US" dirty="0"/>
              <a:t>), %</a:t>
            </a:r>
            <a:r>
              <a:rPr lang="en-US" dirty="0" err="1"/>
              <a:t>eax</a:t>
            </a:r>
            <a:endParaRPr lang="en-US" dirty="0"/>
          </a:p>
          <a:p>
            <a:pPr marL="0" indent="0">
              <a:buNone/>
            </a:pPr>
            <a:r>
              <a:rPr lang="en-US" dirty="0"/>
              <a:t>add -4(%</a:t>
            </a:r>
            <a:r>
              <a:rPr lang="en-US" dirty="0" err="1"/>
              <a:t>ebp</a:t>
            </a:r>
            <a:r>
              <a:rPr lang="en-US" dirty="0"/>
              <a:t>), %</a:t>
            </a:r>
            <a:r>
              <a:rPr lang="en-US" dirty="0" err="1"/>
              <a:t>eax</a:t>
            </a:r>
            <a:endParaRPr lang="en-US" dirty="0"/>
          </a:p>
          <a:p>
            <a:pPr marL="0" indent="0">
              <a:buNone/>
            </a:pPr>
            <a:r>
              <a:rPr lang="en-US" dirty="0"/>
              <a:t>mov %</a:t>
            </a:r>
            <a:r>
              <a:rPr lang="en-US" dirty="0" err="1"/>
              <a:t>ebp</a:t>
            </a:r>
            <a:r>
              <a:rPr lang="en-US" dirty="0"/>
              <a:t>, %</a:t>
            </a:r>
            <a:r>
              <a:rPr lang="en-US" dirty="0" err="1"/>
              <a:t>esp</a:t>
            </a:r>
            <a:endParaRPr lang="en-US" dirty="0"/>
          </a:p>
          <a:p>
            <a:pPr marL="0" indent="0">
              <a:buNone/>
            </a:pPr>
            <a:r>
              <a:rPr lang="en-US" dirty="0"/>
              <a:t>pop %</a:t>
            </a:r>
            <a:r>
              <a:rPr lang="en-US" dirty="0" err="1"/>
              <a:t>ebp</a:t>
            </a:r>
            <a:endParaRPr lang="en-US" dirty="0"/>
          </a:p>
          <a:p>
            <a:pPr marL="0" indent="0">
              <a:buNone/>
            </a:pPr>
            <a:r>
              <a:rPr lang="en-US" dirty="0"/>
              <a:t>ret</a:t>
            </a:r>
          </a:p>
          <a:p>
            <a:pPr marL="0" indent="0">
              <a:buNone/>
            </a:pPr>
            <a:endParaRPr lang="en-US" dirty="0"/>
          </a:p>
          <a:p>
            <a:pPr marL="0" indent="0">
              <a:buNone/>
            </a:pPr>
            <a:endParaRPr lang="en-US" dirty="0"/>
          </a:p>
          <a:p>
            <a:pPr marL="0" indent="0">
              <a:buNone/>
            </a:pPr>
            <a:endParaRPr lang="en-US" dirty="0"/>
          </a:p>
        </p:txBody>
      </p:sp>
      <p:sp>
        <p:nvSpPr>
          <p:cNvPr id="4" name="Content Placeholder 3">
            <a:extLst>
              <a:ext uri="{FF2B5EF4-FFF2-40B4-BE49-F238E27FC236}">
                <a16:creationId xmlns:a16="http://schemas.microsoft.com/office/drawing/2014/main" id="{B54B66D0-5653-42DC-9279-A76111D70844}"/>
              </a:ext>
            </a:extLst>
          </p:cNvPr>
          <p:cNvSpPr>
            <a:spLocks noGrp="1"/>
          </p:cNvSpPr>
          <p:nvPr>
            <p:ph sz="half" idx="2"/>
          </p:nvPr>
        </p:nvSpPr>
        <p:spPr>
          <a:xfrm>
            <a:off x="6172200" y="631371"/>
            <a:ext cx="5181600" cy="5545592"/>
          </a:xfrm>
        </p:spPr>
        <p:txBody>
          <a:bodyPr>
            <a:normAutofit fontScale="70000" lnSpcReduction="20000"/>
          </a:bodyPr>
          <a:lstStyle/>
          <a:p>
            <a:pPr marL="0" indent="0">
              <a:buNone/>
            </a:pPr>
            <a:r>
              <a:rPr lang="en-US" dirty="0"/>
              <a:t>foo:</a:t>
            </a:r>
          </a:p>
          <a:p>
            <a:pPr marL="0" indent="0">
              <a:buNone/>
            </a:pPr>
            <a:r>
              <a:rPr lang="en-US" dirty="0"/>
              <a:t>push %</a:t>
            </a:r>
            <a:r>
              <a:rPr lang="en-US" dirty="0" err="1"/>
              <a:t>ebp</a:t>
            </a:r>
            <a:endParaRPr lang="en-US" dirty="0"/>
          </a:p>
          <a:p>
            <a:pPr marL="0" indent="0">
              <a:buNone/>
            </a:pPr>
            <a:r>
              <a:rPr lang="en-US" dirty="0"/>
              <a:t>mov %</a:t>
            </a:r>
            <a:r>
              <a:rPr lang="en-US" dirty="0" err="1"/>
              <a:t>esp</a:t>
            </a:r>
            <a:r>
              <a:rPr lang="en-US" dirty="0"/>
              <a:t>, %</a:t>
            </a:r>
            <a:r>
              <a:rPr lang="en-US" dirty="0" err="1"/>
              <a:t>ebp</a:t>
            </a:r>
            <a:endParaRPr lang="en-US" dirty="0"/>
          </a:p>
          <a:p>
            <a:pPr marL="0" indent="0">
              <a:buNone/>
            </a:pPr>
            <a:r>
              <a:rPr lang="en-US" dirty="0"/>
              <a:t>sub $8, %</a:t>
            </a:r>
            <a:r>
              <a:rPr lang="en-US" dirty="0" err="1"/>
              <a:t>esp</a:t>
            </a:r>
            <a:endParaRPr lang="en-US" dirty="0"/>
          </a:p>
          <a:p>
            <a:pPr marL="0" indent="0">
              <a:buNone/>
            </a:pPr>
            <a:r>
              <a:rPr lang="en-US" dirty="0" err="1"/>
              <a:t>movl</a:t>
            </a:r>
            <a:r>
              <a:rPr lang="en-US" dirty="0"/>
              <a:t> $10, -4(%</a:t>
            </a:r>
            <a:r>
              <a:rPr lang="en-US" dirty="0" err="1"/>
              <a:t>ebp</a:t>
            </a:r>
            <a:r>
              <a:rPr lang="en-US" dirty="0"/>
              <a:t>)</a:t>
            </a:r>
          </a:p>
          <a:p>
            <a:pPr marL="0" indent="0">
              <a:buNone/>
            </a:pPr>
            <a:r>
              <a:rPr lang="en-US" dirty="0" err="1"/>
              <a:t>movl</a:t>
            </a:r>
            <a:r>
              <a:rPr lang="en-US" dirty="0"/>
              <a:t> $20, -8(%</a:t>
            </a:r>
            <a:r>
              <a:rPr lang="en-US" dirty="0" err="1"/>
              <a:t>ebp</a:t>
            </a:r>
            <a:r>
              <a:rPr lang="en-US" dirty="0"/>
              <a:t>)</a:t>
            </a:r>
          </a:p>
          <a:p>
            <a:pPr marL="0" indent="0">
              <a:buNone/>
            </a:pPr>
            <a:r>
              <a:rPr lang="en-US" dirty="0"/>
              <a:t>sub $8, %</a:t>
            </a:r>
            <a:r>
              <a:rPr lang="en-US" dirty="0" err="1"/>
              <a:t>esp</a:t>
            </a:r>
            <a:endParaRPr lang="en-US" dirty="0"/>
          </a:p>
          <a:p>
            <a:pPr marL="0" indent="0">
              <a:buNone/>
            </a:pPr>
            <a:r>
              <a:rPr lang="en-US" dirty="0"/>
              <a:t>mov -4(%</a:t>
            </a:r>
            <a:r>
              <a:rPr lang="en-US" dirty="0" err="1"/>
              <a:t>ebp</a:t>
            </a:r>
            <a:r>
              <a:rPr lang="en-US" dirty="0"/>
              <a:t>), %</a:t>
            </a:r>
            <a:r>
              <a:rPr lang="en-US" dirty="0" err="1"/>
              <a:t>eax</a:t>
            </a:r>
            <a:endParaRPr lang="en-US" dirty="0"/>
          </a:p>
          <a:p>
            <a:pPr marL="0" indent="0">
              <a:buNone/>
            </a:pPr>
            <a:r>
              <a:rPr lang="en-US" dirty="0"/>
              <a:t>mov %</a:t>
            </a:r>
            <a:r>
              <a:rPr lang="en-US" dirty="0" err="1"/>
              <a:t>eax</a:t>
            </a:r>
            <a:r>
              <a:rPr lang="en-US" dirty="0"/>
              <a:t>, (%</a:t>
            </a:r>
            <a:r>
              <a:rPr lang="en-US" dirty="0" err="1"/>
              <a:t>esp</a:t>
            </a:r>
            <a:r>
              <a:rPr lang="en-US" dirty="0"/>
              <a:t>)</a:t>
            </a:r>
          </a:p>
          <a:p>
            <a:pPr marL="0" indent="0">
              <a:buNone/>
            </a:pPr>
            <a:r>
              <a:rPr lang="en-US" dirty="0"/>
              <a:t>mov -8(%</a:t>
            </a:r>
            <a:r>
              <a:rPr lang="en-US" dirty="0" err="1"/>
              <a:t>ebp</a:t>
            </a:r>
            <a:r>
              <a:rPr lang="en-US" dirty="0"/>
              <a:t>), %</a:t>
            </a:r>
            <a:r>
              <a:rPr lang="en-US" dirty="0" err="1"/>
              <a:t>eax</a:t>
            </a:r>
            <a:endParaRPr lang="en-US" dirty="0"/>
          </a:p>
          <a:p>
            <a:pPr marL="0" indent="0">
              <a:buNone/>
            </a:pPr>
            <a:r>
              <a:rPr lang="en-US" dirty="0"/>
              <a:t>mov %</a:t>
            </a:r>
            <a:r>
              <a:rPr lang="en-US" dirty="0" err="1"/>
              <a:t>eax</a:t>
            </a:r>
            <a:r>
              <a:rPr lang="en-US" dirty="0"/>
              <a:t>, 4(%</a:t>
            </a:r>
            <a:r>
              <a:rPr lang="en-US" dirty="0" err="1"/>
              <a:t>esp</a:t>
            </a:r>
            <a:r>
              <a:rPr lang="en-US" dirty="0"/>
              <a:t>)</a:t>
            </a:r>
          </a:p>
          <a:p>
            <a:pPr marL="0" indent="0">
              <a:buNone/>
            </a:pPr>
            <a:r>
              <a:rPr lang="en-US" dirty="0"/>
              <a:t>call bar</a:t>
            </a:r>
          </a:p>
          <a:p>
            <a:pPr marL="0" indent="0">
              <a:buNone/>
            </a:pPr>
            <a:r>
              <a:rPr lang="en-US" dirty="0"/>
              <a:t>add $8, %</a:t>
            </a:r>
            <a:r>
              <a:rPr lang="en-US" dirty="0" err="1"/>
              <a:t>esp</a:t>
            </a:r>
            <a:endParaRPr lang="en-US" dirty="0"/>
          </a:p>
          <a:p>
            <a:pPr marL="0" indent="0">
              <a:buNone/>
            </a:pPr>
            <a:r>
              <a:rPr lang="en-US" dirty="0"/>
              <a:t>mov %</a:t>
            </a:r>
            <a:r>
              <a:rPr lang="en-US" dirty="0" err="1"/>
              <a:t>ebp</a:t>
            </a:r>
            <a:r>
              <a:rPr lang="en-US" dirty="0"/>
              <a:t>, %</a:t>
            </a:r>
            <a:r>
              <a:rPr lang="en-US" dirty="0" err="1"/>
              <a:t>esp</a:t>
            </a:r>
            <a:endParaRPr lang="en-US" dirty="0"/>
          </a:p>
          <a:p>
            <a:pPr marL="0" indent="0">
              <a:buNone/>
            </a:pPr>
            <a:r>
              <a:rPr lang="en-US" dirty="0"/>
              <a:t>pop %</a:t>
            </a:r>
            <a:r>
              <a:rPr lang="en-US" dirty="0" err="1"/>
              <a:t>ebp</a:t>
            </a:r>
            <a:endParaRPr lang="en-US" dirty="0"/>
          </a:p>
          <a:p>
            <a:pPr marL="0" indent="0">
              <a:buNone/>
            </a:pPr>
            <a:r>
              <a:rPr lang="en-US" dirty="0"/>
              <a:t>ret</a:t>
            </a:r>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5" name="TextBox 4">
            <a:extLst>
              <a:ext uri="{FF2B5EF4-FFF2-40B4-BE49-F238E27FC236}">
                <a16:creationId xmlns:a16="http://schemas.microsoft.com/office/drawing/2014/main" id="{0D02CF58-2425-415D-8A84-EF67A1EEC707}"/>
              </a:ext>
            </a:extLst>
          </p:cNvPr>
          <p:cNvSpPr txBox="1"/>
          <p:nvPr/>
        </p:nvSpPr>
        <p:spPr>
          <a:xfrm>
            <a:off x="3733799" y="2928259"/>
            <a:ext cx="2122714" cy="1477328"/>
          </a:xfrm>
          <a:prstGeom prst="rect">
            <a:avLst/>
          </a:prstGeom>
          <a:noFill/>
        </p:spPr>
        <p:txBody>
          <a:bodyPr wrap="square" rtlCol="0">
            <a:spAutoFit/>
          </a:bodyPr>
          <a:lstStyle/>
          <a:p>
            <a:r>
              <a:rPr lang="en-US" dirty="0"/>
              <a:t>int bar(int x, int y) {</a:t>
            </a:r>
          </a:p>
          <a:p>
            <a:r>
              <a:rPr lang="en-US" dirty="0"/>
              <a:t>    int z = 100;</a:t>
            </a:r>
          </a:p>
          <a:p>
            <a:r>
              <a:rPr lang="en-US" dirty="0"/>
              <a:t>    int </a:t>
            </a:r>
            <a:r>
              <a:rPr lang="en-US" dirty="0" err="1"/>
              <a:t>arr</a:t>
            </a:r>
            <a:r>
              <a:rPr lang="en-US" dirty="0"/>
              <a:t>[100];</a:t>
            </a:r>
          </a:p>
          <a:p>
            <a:r>
              <a:rPr lang="en-US" dirty="0"/>
              <a:t>    return x + y + z;</a:t>
            </a:r>
          </a:p>
          <a:p>
            <a:r>
              <a:rPr lang="en-US" dirty="0"/>
              <a:t>}</a:t>
            </a:r>
          </a:p>
        </p:txBody>
      </p:sp>
      <p:sp>
        <p:nvSpPr>
          <p:cNvPr id="8" name="TextBox 7">
            <a:extLst>
              <a:ext uri="{FF2B5EF4-FFF2-40B4-BE49-F238E27FC236}">
                <a16:creationId xmlns:a16="http://schemas.microsoft.com/office/drawing/2014/main" id="{037D218A-61F2-4842-89A5-A5BA6A634207}"/>
              </a:ext>
            </a:extLst>
          </p:cNvPr>
          <p:cNvSpPr txBox="1"/>
          <p:nvPr/>
        </p:nvSpPr>
        <p:spPr>
          <a:xfrm>
            <a:off x="9241966" y="2394859"/>
            <a:ext cx="2122714" cy="1754326"/>
          </a:xfrm>
          <a:prstGeom prst="rect">
            <a:avLst/>
          </a:prstGeom>
          <a:noFill/>
        </p:spPr>
        <p:txBody>
          <a:bodyPr wrap="square" rtlCol="0">
            <a:spAutoFit/>
          </a:bodyPr>
          <a:lstStyle/>
          <a:p>
            <a:r>
              <a:rPr lang="en-US" dirty="0"/>
              <a:t>void foo() {</a:t>
            </a:r>
          </a:p>
          <a:p>
            <a:r>
              <a:rPr lang="en-US" dirty="0"/>
              <a:t>   int x = 10;</a:t>
            </a:r>
          </a:p>
          <a:p>
            <a:r>
              <a:rPr lang="en-US" dirty="0"/>
              <a:t>   int y = 20;</a:t>
            </a:r>
          </a:p>
          <a:p>
            <a:r>
              <a:rPr lang="en-US" dirty="0"/>
              <a:t>   bar(x, y);</a:t>
            </a:r>
          </a:p>
          <a:p>
            <a:r>
              <a:rPr lang="en-US" dirty="0"/>
              <a:t>}</a:t>
            </a:r>
          </a:p>
          <a:p>
            <a:endParaRPr lang="en-US" dirty="0"/>
          </a:p>
        </p:txBody>
      </p:sp>
    </p:spTree>
    <p:extLst>
      <p:ext uri="{BB962C8B-B14F-4D97-AF65-F5344CB8AC3E}">
        <p14:creationId xmlns:p14="http://schemas.microsoft.com/office/powerpoint/2010/main" val="26051984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C799D-6A97-45A5-9DFF-485CCE42C12A}"/>
              </a:ext>
            </a:extLst>
          </p:cNvPr>
          <p:cNvSpPr>
            <a:spLocks noGrp="1"/>
          </p:cNvSpPr>
          <p:nvPr>
            <p:ph type="title"/>
          </p:nvPr>
        </p:nvSpPr>
        <p:spPr/>
        <p:txBody>
          <a:bodyPr/>
          <a:lstStyle/>
          <a:p>
            <a:r>
              <a:rPr lang="en-US" dirty="0"/>
              <a:t>Frame pointer</a:t>
            </a:r>
          </a:p>
        </p:txBody>
      </p:sp>
      <p:sp>
        <p:nvSpPr>
          <p:cNvPr id="3" name="Content Placeholder 2">
            <a:extLst>
              <a:ext uri="{FF2B5EF4-FFF2-40B4-BE49-F238E27FC236}">
                <a16:creationId xmlns:a16="http://schemas.microsoft.com/office/drawing/2014/main" id="{769D6E79-8210-49BE-AB67-5CC2901A3B9A}"/>
              </a:ext>
            </a:extLst>
          </p:cNvPr>
          <p:cNvSpPr>
            <a:spLocks noGrp="1"/>
          </p:cNvSpPr>
          <p:nvPr>
            <p:ph idx="1"/>
          </p:nvPr>
        </p:nvSpPr>
        <p:spPr/>
        <p:txBody>
          <a:bodyPr/>
          <a:lstStyle/>
          <a:p>
            <a:r>
              <a:rPr lang="en-US" dirty="0"/>
              <a:t>The frame pointer is not strictly needed because a compiler can compute the address of variables and its parameters based on its knowledge of the current stack depth</a:t>
            </a:r>
          </a:p>
        </p:txBody>
      </p:sp>
    </p:spTree>
    <p:extLst>
      <p:ext uri="{BB962C8B-B14F-4D97-AF65-F5344CB8AC3E}">
        <p14:creationId xmlns:p14="http://schemas.microsoft.com/office/powerpoint/2010/main" val="4110190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EA102-DCDB-43CD-8960-75C62DD5641D}"/>
              </a:ext>
            </a:extLst>
          </p:cNvPr>
          <p:cNvSpPr>
            <a:spLocks noGrp="1"/>
          </p:cNvSpPr>
          <p:nvPr>
            <p:ph type="title"/>
          </p:nvPr>
        </p:nvSpPr>
        <p:spPr/>
        <p:txBody>
          <a:bodyPr/>
          <a:lstStyle/>
          <a:p>
            <a:r>
              <a:rPr lang="en-US" dirty="0" err="1"/>
              <a:t>Backtrace</a:t>
            </a:r>
            <a:endParaRPr lang="en-US" dirty="0"/>
          </a:p>
        </p:txBody>
      </p:sp>
      <p:sp>
        <p:nvSpPr>
          <p:cNvPr id="3" name="Content Placeholder 2">
            <a:extLst>
              <a:ext uri="{FF2B5EF4-FFF2-40B4-BE49-F238E27FC236}">
                <a16:creationId xmlns:a16="http://schemas.microsoft.com/office/drawing/2014/main" id="{0BFB9343-9BE0-4047-9BC2-5895CA44EFBC}"/>
              </a:ext>
            </a:extLst>
          </p:cNvPr>
          <p:cNvSpPr>
            <a:spLocks noGrp="1"/>
          </p:cNvSpPr>
          <p:nvPr>
            <p:ph idx="1"/>
          </p:nvPr>
        </p:nvSpPr>
        <p:spPr/>
        <p:txBody>
          <a:bodyPr/>
          <a:lstStyle/>
          <a:p>
            <a:pPr marL="0" indent="0">
              <a:buNone/>
            </a:pPr>
            <a:r>
              <a:rPr lang="en-US" dirty="0"/>
              <a:t>foo() {</a:t>
            </a:r>
          </a:p>
          <a:p>
            <a:pPr marL="0" indent="0">
              <a:buNone/>
            </a:pPr>
            <a:r>
              <a:rPr lang="en-US" dirty="0"/>
              <a:t>   bar();</a:t>
            </a:r>
          </a:p>
          <a:p>
            <a:pPr marL="0" indent="0">
              <a:buNone/>
            </a:pPr>
            <a:r>
              <a:rPr lang="en-US" dirty="0"/>
              <a:t>}</a:t>
            </a:r>
          </a:p>
          <a:p>
            <a:pPr marL="0" indent="0">
              <a:buNone/>
            </a:pPr>
            <a:r>
              <a:rPr lang="en-US" dirty="0"/>
              <a:t>bar() {</a:t>
            </a:r>
          </a:p>
          <a:p>
            <a:pPr marL="0" indent="0">
              <a:buNone/>
            </a:pPr>
            <a:r>
              <a:rPr lang="en-US" dirty="0"/>
              <a:t>  </a:t>
            </a:r>
            <a:r>
              <a:rPr lang="en-US" dirty="0" err="1"/>
              <a:t>baz</a:t>
            </a:r>
            <a:r>
              <a:rPr lang="en-US" dirty="0"/>
              <a:t>();</a:t>
            </a:r>
          </a:p>
          <a:p>
            <a:pPr marL="0" indent="0">
              <a:buNone/>
            </a:pPr>
            <a:r>
              <a:rPr lang="en-US" dirty="0"/>
              <a:t>}</a:t>
            </a:r>
          </a:p>
          <a:p>
            <a:pPr marL="0" indent="0">
              <a:buNone/>
            </a:pPr>
            <a:r>
              <a:rPr lang="en-US" dirty="0" err="1"/>
              <a:t>baz</a:t>
            </a:r>
            <a:r>
              <a:rPr lang="en-US" dirty="0"/>
              <a:t>() {</a:t>
            </a:r>
          </a:p>
          <a:p>
            <a:pPr marL="0" indent="0">
              <a:buNone/>
            </a:pPr>
            <a:r>
              <a:rPr lang="en-US" dirty="0"/>
              <a:t>}</a:t>
            </a:r>
          </a:p>
        </p:txBody>
      </p:sp>
      <p:graphicFrame>
        <p:nvGraphicFramePr>
          <p:cNvPr id="5" name="Table 4">
            <a:extLst>
              <a:ext uri="{FF2B5EF4-FFF2-40B4-BE49-F238E27FC236}">
                <a16:creationId xmlns:a16="http://schemas.microsoft.com/office/drawing/2014/main" id="{F9FDA37B-A97F-4CBE-AAA6-F2D264F3EA1A}"/>
              </a:ext>
            </a:extLst>
          </p:cNvPr>
          <p:cNvGraphicFramePr>
            <a:graphicFrameLocks noGrp="1"/>
          </p:cNvGraphicFramePr>
          <p:nvPr>
            <p:extLst>
              <p:ext uri="{D42A27DB-BD31-4B8C-83A1-F6EECF244321}">
                <p14:modId xmlns:p14="http://schemas.microsoft.com/office/powerpoint/2010/main" val="2090954365"/>
              </p:ext>
            </p:extLst>
          </p:nvPr>
        </p:nvGraphicFramePr>
        <p:xfrm>
          <a:off x="8617850" y="1220409"/>
          <a:ext cx="1353457" cy="4810280"/>
        </p:xfrm>
        <a:graphic>
          <a:graphicData uri="http://schemas.openxmlformats.org/drawingml/2006/table">
            <a:tbl>
              <a:tblPr bandRow="1">
                <a:tableStyleId>{5C22544A-7EE6-4342-B048-85BDC9FD1C3A}</a:tableStyleId>
              </a:tblPr>
              <a:tblGrid>
                <a:gridCol w="1353457">
                  <a:extLst>
                    <a:ext uri="{9D8B030D-6E8A-4147-A177-3AD203B41FA5}">
                      <a16:colId xmlns:a16="http://schemas.microsoft.com/office/drawing/2014/main" val="1163420393"/>
                    </a:ext>
                  </a:extLst>
                </a:gridCol>
              </a:tblGrid>
              <a:tr h="601285">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59433598"/>
                  </a:ext>
                </a:extLst>
              </a:tr>
              <a:tr h="601285">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31075988"/>
                  </a:ext>
                </a:extLst>
              </a:tr>
              <a:tr h="601285">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2816183"/>
                  </a:ext>
                </a:extLst>
              </a:tr>
              <a:tr h="601285">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37003527"/>
                  </a:ext>
                </a:extLst>
              </a:tr>
              <a:tr h="601285">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1749808"/>
                  </a:ext>
                </a:extLst>
              </a:tr>
              <a:tr h="601285">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03001016"/>
                  </a:ext>
                </a:extLst>
              </a:tr>
              <a:tr h="601285">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23127455"/>
                  </a:ext>
                </a:extLst>
              </a:tr>
              <a:tr h="601285">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63279735"/>
                  </a:ext>
                </a:extLst>
              </a:tr>
            </a:tbl>
          </a:graphicData>
        </a:graphic>
      </p:graphicFrame>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A1BE9D70-3671-4CC7-886D-B53A2FADCA93}"/>
                  </a:ext>
                </a:extLst>
              </p14:cNvPr>
              <p14:cNvContentPartPr/>
              <p14:nvPr/>
            </p14:nvContentPartPr>
            <p14:xfrm>
              <a:off x="2993040" y="1338120"/>
              <a:ext cx="7036560" cy="3795120"/>
            </p14:xfrm>
          </p:contentPart>
        </mc:Choice>
        <mc:Fallback xmlns="">
          <p:pic>
            <p:nvPicPr>
              <p:cNvPr id="4" name="Ink 3">
                <a:extLst>
                  <a:ext uri="{FF2B5EF4-FFF2-40B4-BE49-F238E27FC236}">
                    <a16:creationId xmlns:a16="http://schemas.microsoft.com/office/drawing/2014/main" id="{A1BE9D70-3671-4CC7-886D-B53A2FADCA93}"/>
                  </a:ext>
                </a:extLst>
              </p:cNvPr>
              <p:cNvPicPr/>
              <p:nvPr/>
            </p:nvPicPr>
            <p:blipFill>
              <a:blip r:embed="rId4"/>
              <a:stretch>
                <a:fillRect/>
              </a:stretch>
            </p:blipFill>
            <p:spPr>
              <a:xfrm>
                <a:off x="2983680" y="1328760"/>
                <a:ext cx="7055280" cy="3813840"/>
              </a:xfrm>
              <a:prstGeom prst="rect">
                <a:avLst/>
              </a:prstGeom>
            </p:spPr>
          </p:pic>
        </mc:Fallback>
      </mc:AlternateContent>
    </p:spTree>
    <p:extLst>
      <p:ext uri="{BB962C8B-B14F-4D97-AF65-F5344CB8AC3E}">
        <p14:creationId xmlns:p14="http://schemas.microsoft.com/office/powerpoint/2010/main" val="986667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32AAF-0ADB-42A3-9B36-776931D6ECD7}"/>
              </a:ext>
            </a:extLst>
          </p:cNvPr>
          <p:cNvSpPr>
            <a:spLocks noGrp="1"/>
          </p:cNvSpPr>
          <p:nvPr>
            <p:ph type="title"/>
          </p:nvPr>
        </p:nvSpPr>
        <p:spPr/>
        <p:txBody>
          <a:bodyPr/>
          <a:lstStyle/>
          <a:p>
            <a:r>
              <a:rPr lang="en-US" dirty="0" err="1"/>
              <a:t>Backtrace</a:t>
            </a:r>
            <a:endParaRPr lang="en-US" dirty="0"/>
          </a:p>
        </p:txBody>
      </p:sp>
      <p:sp>
        <p:nvSpPr>
          <p:cNvPr id="3" name="Content Placeholder 2">
            <a:extLst>
              <a:ext uri="{FF2B5EF4-FFF2-40B4-BE49-F238E27FC236}">
                <a16:creationId xmlns:a16="http://schemas.microsoft.com/office/drawing/2014/main" id="{2C5ADBE6-E59C-4567-AA8C-8F3E2499447E}"/>
              </a:ext>
            </a:extLst>
          </p:cNvPr>
          <p:cNvSpPr>
            <a:spLocks noGrp="1"/>
          </p:cNvSpPr>
          <p:nvPr>
            <p:ph idx="1"/>
          </p:nvPr>
        </p:nvSpPr>
        <p:spPr/>
        <p:txBody>
          <a:bodyPr/>
          <a:lstStyle/>
          <a:p>
            <a:pPr marL="0" indent="0">
              <a:buNone/>
            </a:pPr>
            <a:r>
              <a:rPr lang="en-US" dirty="0"/>
              <a:t>unsigned *</a:t>
            </a:r>
            <a:r>
              <a:rPr lang="en-US" dirty="0" err="1"/>
              <a:t>ebp</a:t>
            </a:r>
            <a:r>
              <a:rPr lang="en-US" dirty="0"/>
              <a:t> = </a:t>
            </a:r>
            <a:r>
              <a:rPr lang="en-US" dirty="0" err="1"/>
              <a:t>read_register_val</a:t>
            </a:r>
            <a:r>
              <a:rPr lang="en-US" dirty="0"/>
              <a:t>(%</a:t>
            </a:r>
            <a:r>
              <a:rPr lang="en-US" dirty="0" err="1"/>
              <a:t>ebp</a:t>
            </a:r>
            <a:r>
              <a:rPr lang="en-US" dirty="0"/>
              <a:t>);</a:t>
            </a:r>
          </a:p>
          <a:p>
            <a:pPr marL="0" indent="0">
              <a:buNone/>
            </a:pPr>
            <a:r>
              <a:rPr lang="en-US" dirty="0"/>
              <a:t>do {</a:t>
            </a:r>
          </a:p>
          <a:p>
            <a:pPr marL="0" indent="0">
              <a:buNone/>
            </a:pPr>
            <a:r>
              <a:rPr lang="en-US" dirty="0"/>
              <a:t>     </a:t>
            </a:r>
            <a:r>
              <a:rPr lang="en-US" dirty="0" err="1"/>
              <a:t>printf</a:t>
            </a:r>
            <a:r>
              <a:rPr lang="en-US" dirty="0"/>
              <a:t>(“%p\n”, (char*)</a:t>
            </a:r>
            <a:r>
              <a:rPr lang="en-US" dirty="0" err="1"/>
              <a:t>ebp</a:t>
            </a:r>
            <a:r>
              <a:rPr lang="en-US" dirty="0"/>
              <a:t>[1]); </a:t>
            </a:r>
          </a:p>
          <a:p>
            <a:pPr marL="0" indent="0">
              <a:buNone/>
            </a:pPr>
            <a:r>
              <a:rPr lang="en-US" dirty="0"/>
              <a:t>     </a:t>
            </a:r>
            <a:r>
              <a:rPr lang="en-US" dirty="0" err="1"/>
              <a:t>ebp</a:t>
            </a:r>
            <a:r>
              <a:rPr lang="en-US" dirty="0"/>
              <a:t> = </a:t>
            </a:r>
            <a:r>
              <a:rPr lang="en-US" dirty="0" err="1"/>
              <a:t>ebp</a:t>
            </a:r>
            <a:r>
              <a:rPr lang="en-US" dirty="0"/>
              <a:t>[0];</a:t>
            </a:r>
          </a:p>
          <a:p>
            <a:pPr marL="0" indent="0">
              <a:buNone/>
            </a:pPr>
            <a:r>
              <a:rPr lang="en-US" dirty="0"/>
              <a:t>} while (</a:t>
            </a:r>
            <a:r>
              <a:rPr lang="en-US" dirty="0" err="1"/>
              <a:t>ebp</a:t>
            </a:r>
            <a:r>
              <a:rPr lang="en-US" dirty="0"/>
              <a:t>);</a:t>
            </a:r>
          </a:p>
        </p:txBody>
      </p:sp>
    </p:spTree>
    <p:extLst>
      <p:ext uri="{BB962C8B-B14F-4D97-AF65-F5344CB8AC3E}">
        <p14:creationId xmlns:p14="http://schemas.microsoft.com/office/powerpoint/2010/main" val="12795987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9490D-8E78-4E47-9508-F83AD70A2640}"/>
              </a:ext>
            </a:extLst>
          </p:cNvPr>
          <p:cNvSpPr>
            <a:spLocks noGrp="1"/>
          </p:cNvSpPr>
          <p:nvPr>
            <p:ph type="title"/>
          </p:nvPr>
        </p:nvSpPr>
        <p:spPr/>
        <p:txBody>
          <a:bodyPr/>
          <a:lstStyle/>
          <a:p>
            <a:r>
              <a:rPr lang="en-US" dirty="0"/>
              <a:t>What is the purpose of registers?</a:t>
            </a:r>
          </a:p>
        </p:txBody>
      </p:sp>
      <p:sp>
        <p:nvSpPr>
          <p:cNvPr id="3" name="Content Placeholder 2">
            <a:extLst>
              <a:ext uri="{FF2B5EF4-FFF2-40B4-BE49-F238E27FC236}">
                <a16:creationId xmlns:a16="http://schemas.microsoft.com/office/drawing/2014/main" id="{7C5B76BF-149E-4FC8-8A1E-A613FF1682CD}"/>
              </a:ext>
            </a:extLst>
          </p:cNvPr>
          <p:cNvSpPr>
            <a:spLocks noGrp="1"/>
          </p:cNvSpPr>
          <p:nvPr>
            <p:ph idx="1"/>
          </p:nvPr>
        </p:nvSpPr>
        <p:spPr/>
        <p:txBody>
          <a:bodyPr/>
          <a:lstStyle/>
          <a:p>
            <a:r>
              <a:rPr lang="en-US" dirty="0"/>
              <a:t>If all the variables live in memory, what is the role of registers?</a:t>
            </a:r>
          </a:p>
          <a:p>
            <a:pPr lvl="1"/>
            <a:r>
              <a:rPr lang="en-US" dirty="0"/>
              <a:t>register access is faster than memory access</a:t>
            </a:r>
          </a:p>
          <a:p>
            <a:pPr lvl="1"/>
            <a:r>
              <a:rPr lang="en-US" dirty="0"/>
              <a:t>local variables can live in registers</a:t>
            </a:r>
          </a:p>
          <a:p>
            <a:pPr lvl="2"/>
            <a:r>
              <a:rPr lang="en-US" dirty="0"/>
              <a:t>we can’t put all variables because registers are limited</a:t>
            </a:r>
          </a:p>
          <a:p>
            <a:pPr lvl="1"/>
            <a:r>
              <a:rPr lang="en-US" dirty="0"/>
              <a:t>registers are used to store temporary computation</a:t>
            </a:r>
          </a:p>
          <a:p>
            <a:pPr lvl="1"/>
            <a:r>
              <a:rPr lang="en-US" dirty="0"/>
              <a:t>registers are also used to temporarily store the values of variables (who live in memory)</a:t>
            </a:r>
          </a:p>
        </p:txBody>
      </p:sp>
    </p:spTree>
    <p:extLst>
      <p:ext uri="{BB962C8B-B14F-4D97-AF65-F5344CB8AC3E}">
        <p14:creationId xmlns:p14="http://schemas.microsoft.com/office/powerpoint/2010/main" val="17763839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11C19-D7C7-492E-B9DE-F9AA5D0B7C61}"/>
              </a:ext>
            </a:extLst>
          </p:cNvPr>
          <p:cNvSpPr>
            <a:spLocks noGrp="1"/>
          </p:cNvSpPr>
          <p:nvPr>
            <p:ph type="title"/>
          </p:nvPr>
        </p:nvSpPr>
        <p:spPr/>
        <p:txBody>
          <a:bodyPr/>
          <a:lstStyle/>
          <a:p>
            <a:r>
              <a:rPr lang="en-US" dirty="0"/>
              <a:t>Registers</a:t>
            </a:r>
          </a:p>
        </p:txBody>
      </p:sp>
      <p:sp>
        <p:nvSpPr>
          <p:cNvPr id="3" name="Content Placeholder 2">
            <a:extLst>
              <a:ext uri="{FF2B5EF4-FFF2-40B4-BE49-F238E27FC236}">
                <a16:creationId xmlns:a16="http://schemas.microsoft.com/office/drawing/2014/main" id="{196A56D9-D26D-4347-89C2-FFCF74BD6619}"/>
              </a:ext>
            </a:extLst>
          </p:cNvPr>
          <p:cNvSpPr>
            <a:spLocks noGrp="1"/>
          </p:cNvSpPr>
          <p:nvPr>
            <p:ph sz="half" idx="1"/>
          </p:nvPr>
        </p:nvSpPr>
        <p:spPr/>
        <p:txBody>
          <a:bodyPr>
            <a:normAutofit/>
          </a:bodyPr>
          <a:lstStyle/>
          <a:p>
            <a:pPr marL="0" indent="0">
              <a:buNone/>
            </a:pPr>
            <a:r>
              <a:rPr lang="en-US" dirty="0"/>
              <a:t>C program:</a:t>
            </a:r>
          </a:p>
          <a:p>
            <a:pPr marL="0" indent="0">
              <a:buNone/>
            </a:pPr>
            <a:r>
              <a:rPr lang="en-US" dirty="0"/>
              <a:t>foo () {</a:t>
            </a:r>
          </a:p>
          <a:p>
            <a:pPr marL="0" indent="0">
              <a:buNone/>
            </a:pPr>
            <a:r>
              <a:rPr lang="en-US" dirty="0"/>
              <a:t>    int a, b, c, d, e;</a:t>
            </a:r>
          </a:p>
          <a:p>
            <a:pPr marL="0" indent="0">
              <a:buNone/>
            </a:pPr>
            <a:r>
              <a:rPr lang="en-US" dirty="0"/>
              <a:t>    a = 1, b = 2, c = 3, d = 4;</a:t>
            </a:r>
          </a:p>
          <a:p>
            <a:pPr marL="0" indent="0">
              <a:buNone/>
            </a:pPr>
            <a:r>
              <a:rPr lang="en-US" dirty="0"/>
              <a:t>    e = a + b + c + d;</a:t>
            </a:r>
          </a:p>
          <a:p>
            <a:pPr marL="0" indent="0">
              <a:buNone/>
            </a:pPr>
            <a:r>
              <a:rPr lang="en-US" dirty="0"/>
              <a:t>    d = e – 1;</a:t>
            </a:r>
          </a:p>
          <a:p>
            <a:pPr marL="0" indent="0">
              <a:buNone/>
            </a:pPr>
            <a:r>
              <a:rPr lang="en-US" dirty="0"/>
              <a:t>    …</a:t>
            </a:r>
          </a:p>
          <a:p>
            <a:pPr marL="0" indent="0">
              <a:buNone/>
            </a:pPr>
            <a:r>
              <a:rPr lang="en-US" dirty="0"/>
              <a:t>}</a:t>
            </a:r>
          </a:p>
          <a:p>
            <a:pPr marL="0" indent="0">
              <a:buNone/>
            </a:pPr>
            <a:endParaRPr lang="en-US" dirty="0"/>
          </a:p>
        </p:txBody>
      </p:sp>
      <p:sp>
        <p:nvSpPr>
          <p:cNvPr id="4" name="Content Placeholder 3">
            <a:extLst>
              <a:ext uri="{FF2B5EF4-FFF2-40B4-BE49-F238E27FC236}">
                <a16:creationId xmlns:a16="http://schemas.microsoft.com/office/drawing/2014/main" id="{DA213F76-2C78-4912-8129-A7B8B82CF2AA}"/>
              </a:ext>
            </a:extLst>
          </p:cNvPr>
          <p:cNvSpPr>
            <a:spLocks noGrp="1"/>
          </p:cNvSpPr>
          <p:nvPr>
            <p:ph sz="half" idx="2"/>
          </p:nvPr>
        </p:nvSpPr>
        <p:spPr>
          <a:xfrm>
            <a:off x="5127172" y="1825625"/>
            <a:ext cx="5791200" cy="4351338"/>
          </a:xfrm>
        </p:spPr>
        <p:txBody>
          <a:bodyPr>
            <a:normAutofit/>
          </a:bodyPr>
          <a:lstStyle/>
          <a:p>
            <a:pPr marL="0" indent="0">
              <a:buNone/>
            </a:pPr>
            <a:r>
              <a:rPr lang="en-US" dirty="0"/>
              <a:t>assembly:</a:t>
            </a:r>
          </a:p>
          <a:p>
            <a:pPr marL="0" indent="0">
              <a:buNone/>
            </a:pPr>
            <a:r>
              <a:rPr lang="en-US" dirty="0"/>
              <a:t>a : </a:t>
            </a:r>
            <a:r>
              <a:rPr lang="en-US" dirty="0" err="1"/>
              <a:t>eax</a:t>
            </a:r>
            <a:endParaRPr lang="en-US" dirty="0"/>
          </a:p>
          <a:p>
            <a:pPr marL="0" indent="0">
              <a:buNone/>
            </a:pPr>
            <a:r>
              <a:rPr lang="en-US" dirty="0"/>
              <a:t>b : </a:t>
            </a:r>
            <a:r>
              <a:rPr lang="en-US" dirty="0" err="1"/>
              <a:t>ebx</a:t>
            </a:r>
            <a:endParaRPr lang="en-US" dirty="0"/>
          </a:p>
          <a:p>
            <a:pPr marL="0" indent="0">
              <a:buNone/>
            </a:pPr>
            <a:r>
              <a:rPr lang="en-US" dirty="0"/>
              <a:t>c : </a:t>
            </a:r>
            <a:r>
              <a:rPr lang="en-US" dirty="0" err="1"/>
              <a:t>ecx</a:t>
            </a:r>
            <a:endParaRPr lang="en-US" dirty="0"/>
          </a:p>
          <a:p>
            <a:pPr marL="0" indent="0">
              <a:buNone/>
            </a:pPr>
            <a:r>
              <a:rPr lang="en-US" dirty="0"/>
              <a:t>d : stack</a:t>
            </a:r>
          </a:p>
          <a:p>
            <a:pPr marL="0" indent="0">
              <a:buNone/>
            </a:pPr>
            <a:r>
              <a:rPr lang="en-US" dirty="0"/>
              <a:t>e : stack</a:t>
            </a:r>
          </a:p>
        </p:txBody>
      </p:sp>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675FE884-ABD5-4718-B987-C7BAC7AA2840}"/>
                  </a:ext>
                </a:extLst>
              </p14:cNvPr>
              <p14:cNvContentPartPr/>
              <p14:nvPr/>
            </p14:nvContentPartPr>
            <p14:xfrm>
              <a:off x="2760840" y="718920"/>
              <a:ext cx="9414720" cy="6098040"/>
            </p14:xfrm>
          </p:contentPart>
        </mc:Choice>
        <mc:Fallback xmlns="">
          <p:pic>
            <p:nvPicPr>
              <p:cNvPr id="5" name="Ink 4">
                <a:extLst>
                  <a:ext uri="{FF2B5EF4-FFF2-40B4-BE49-F238E27FC236}">
                    <a16:creationId xmlns:a16="http://schemas.microsoft.com/office/drawing/2014/main" id="{675FE884-ABD5-4718-B987-C7BAC7AA2840}"/>
                  </a:ext>
                </a:extLst>
              </p:cNvPr>
              <p:cNvPicPr/>
              <p:nvPr/>
            </p:nvPicPr>
            <p:blipFill>
              <a:blip r:embed="rId4"/>
              <a:stretch>
                <a:fillRect/>
              </a:stretch>
            </p:blipFill>
            <p:spPr>
              <a:xfrm>
                <a:off x="2751480" y="709560"/>
                <a:ext cx="9433440" cy="6116760"/>
              </a:xfrm>
              <a:prstGeom prst="rect">
                <a:avLst/>
              </a:prstGeom>
            </p:spPr>
          </p:pic>
        </mc:Fallback>
      </mc:AlternateContent>
    </p:spTree>
    <p:extLst>
      <p:ext uri="{BB962C8B-B14F-4D97-AF65-F5344CB8AC3E}">
        <p14:creationId xmlns:p14="http://schemas.microsoft.com/office/powerpoint/2010/main" val="42351644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2255</TotalTime>
  <Words>1776</Words>
  <Application>Microsoft Office PowerPoint</Application>
  <PresentationFormat>Widescreen</PresentationFormat>
  <Paragraphs>217</Paragraphs>
  <Slides>19</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PowerPoint Presentation</vt:lpstr>
      <vt:lpstr>Frame pointer</vt:lpstr>
      <vt:lpstr>Example</vt:lpstr>
      <vt:lpstr>Example</vt:lpstr>
      <vt:lpstr>Frame pointer</vt:lpstr>
      <vt:lpstr>Backtrace</vt:lpstr>
      <vt:lpstr>Backtrace</vt:lpstr>
      <vt:lpstr>What is the purpose of registers?</vt:lpstr>
      <vt:lpstr>Registers</vt:lpstr>
      <vt:lpstr>Registers</vt:lpstr>
      <vt:lpstr>Caller saves/restore all live registers</vt:lpstr>
      <vt:lpstr>Caller saves/restore caller-saved live registers</vt:lpstr>
      <vt:lpstr>Calling convention</vt:lpstr>
      <vt:lpstr>caller and callee saved registers</vt:lpstr>
      <vt:lpstr>caller and callee saved register</vt:lpstr>
      <vt:lpstr>Where does a.out live?</vt:lpstr>
      <vt:lpstr>Where does a.out live?</vt:lpstr>
      <vt:lpstr>Where does a.out live?</vt:lpstr>
      <vt:lpstr>Physical address space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Piyus Kedia</dc:creator>
  <cp:lastModifiedBy>Piyus Kedia</cp:lastModifiedBy>
  <cp:revision>418</cp:revision>
  <cp:lastPrinted>2020-01-08T06:41:12Z</cp:lastPrinted>
  <dcterms:created xsi:type="dcterms:W3CDTF">2020-01-04T14:42:09Z</dcterms:created>
  <dcterms:modified xsi:type="dcterms:W3CDTF">2020-01-08T06:41:14Z</dcterms:modified>
</cp:coreProperties>
</file>

<file path=docProps/thumbnail.jpeg>
</file>